
<file path=[Content_Types].xml><?xml version="1.0" encoding="utf-8"?>
<Types xmlns="http://schemas.openxmlformats.org/package/2006/content-types">
  <Default ContentType="image/png" Extension="png"/>
  <Default ContentType="image/x-wmf" Extension="wmf"/>
  <Default ContentType="image/x-emf" Extension="emf"/>
  <Default ContentType="image/jpeg" Extension="jpeg"/>
  <Default ContentType="application/vnd.openxmlformats-package.relationships+xml" Extension="rels"/>
  <Default ContentType="application/xml" Extension="xml"/>
  <Default ContentType="application/x-fontdata" Extension="fntdata"/>
  <Default ContentType="image/vnd.ms-photo" Extension="wdp"/>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theme+xml" PartName="/ppt/theme/theme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1"/>
  </p:sldMasterIdLst>
  <p:notesMasterIdLst>
    <p:notesMasterId r:id="rId13"/>
  </p:notesMasterIdLst>
  <p:handoutMasterIdLst>
    <p:handoutMasterId r:id="rId14"/>
  </p:handoutMasterIdLst>
  <p:sldIdLst>
    <p:sldId id="282" r:id="rId2"/>
    <p:sldId id="912" r:id="rId3"/>
    <p:sldId id="988" r:id="rId4"/>
    <p:sldId id="989" r:id="rId5"/>
    <p:sldId id="798" r:id="rId6"/>
    <p:sldId id="914" r:id="rId7"/>
    <p:sldId id="987" r:id="rId8"/>
    <p:sldId id="990" r:id="rId9"/>
    <p:sldId id="918" r:id="rId10"/>
    <p:sldId id="986" r:id="rId11"/>
    <p:sldId id="942" r:id="rId12"/>
  </p:sldIdLst>
  <p:sldSz cx="10698163" cy="7589838"/>
  <p:notesSz cx="6797675" cy="9926638"/>
  <p:embeddedFontLst>
    <p:embeddedFont>
      <p:font typeface="EYInterstate Regular" panose="02000503020000020004" pitchFamily="2" charset="0"/>
      <p:regular r:id="rId15"/>
    </p:embeddedFont>
    <p:embeddedFont>
      <p:font typeface="EYInterstate Light" panose="02000506000000020004"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
      <p:font typeface="EYInterstate" panose="02000503020000020004"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8" userDrawn="1">
          <p15:clr>
            <a:srgbClr val="A4A3A4"/>
          </p15:clr>
        </p15:guide>
        <p15:guide id="2" orient="horz" pos="826" userDrawn="1">
          <p15:clr>
            <a:srgbClr val="A4A3A4"/>
          </p15:clr>
        </p15:guide>
        <p15:guide id="3" orient="horz" pos="3434" userDrawn="1">
          <p15:clr>
            <a:srgbClr val="A4A3A4"/>
          </p15:clr>
        </p15:guide>
        <p15:guide id="4" orient="horz" pos="4622">
          <p15:clr>
            <a:srgbClr val="A4A3A4"/>
          </p15:clr>
        </p15:guide>
        <p15:guide id="5" orient="horz" pos="393">
          <p15:clr>
            <a:srgbClr val="A4A3A4"/>
          </p15:clr>
        </p15:guide>
        <p15:guide id="6" orient="horz" pos="1370" userDrawn="1">
          <p15:clr>
            <a:srgbClr val="A4A3A4"/>
          </p15:clr>
        </p15:guide>
        <p15:guide id="7" pos="3370">
          <p15:clr>
            <a:srgbClr val="A4A3A4"/>
          </p15:clr>
        </p15:guide>
        <p15:guide id="8" pos="353" userDrawn="1">
          <p15:clr>
            <a:srgbClr val="A4A3A4"/>
          </p15:clr>
        </p15:guide>
        <p15:guide id="9" pos="6386" userDrawn="1">
          <p15:clr>
            <a:srgbClr val="A4A3A4"/>
          </p15:clr>
        </p15:guide>
        <p15:guide id="10" pos="3436">
          <p15:clr>
            <a:srgbClr val="A4A3A4"/>
          </p15:clr>
        </p15:guide>
        <p15:guide id="11" pos="3325">
          <p15:clr>
            <a:srgbClr val="A4A3A4"/>
          </p15:clr>
        </p15:guide>
        <p15:guide id="12" pos="171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irup Banerjee" initials="AB" lastIdx="4" clrIdx="0">
    <p:extLst>
      <p:ext uri="{19B8F6BF-5375-455C-9EA6-DF929625EA0E}">
        <p15:presenceInfo xmlns:p15="http://schemas.microsoft.com/office/powerpoint/2012/main" userId="S-1-5-21-1644491937-1275210071-1417001333-324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99CCFF"/>
    <a:srgbClr val="FF9933"/>
    <a:srgbClr val="B3B3B3"/>
    <a:srgbClr val="808080"/>
    <a:srgbClr val="FFFFFF"/>
    <a:srgbClr val="7F7F7F"/>
    <a:srgbClr val="4B4B4B"/>
    <a:srgbClr val="BFBFBF"/>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4533" autoAdjust="0"/>
  </p:normalViewPr>
  <p:slideViewPr>
    <p:cSldViewPr snapToGrid="0" snapToObjects="1" showGuides="1">
      <p:cViewPr varScale="1">
        <p:scale>
          <a:sx n="80" d="100"/>
          <a:sy n="80" d="100"/>
        </p:scale>
        <p:origin x="600" y="67"/>
      </p:cViewPr>
      <p:guideLst>
        <p:guide orient="horz" pos="2368"/>
        <p:guide orient="horz" pos="826"/>
        <p:guide orient="horz" pos="3434"/>
        <p:guide orient="horz" pos="4622"/>
        <p:guide orient="horz" pos="393"/>
        <p:guide orient="horz" pos="1370"/>
        <p:guide pos="3370"/>
        <p:guide pos="353"/>
        <p:guide pos="6386"/>
        <p:guide pos="3436"/>
        <p:guide pos="3325"/>
        <p:guide pos="1714"/>
      </p:guideLst>
    </p:cSldViewPr>
  </p:slideViewPr>
  <p:notesTextViewPr>
    <p:cViewPr>
      <p:scale>
        <a:sx n="100" d="100"/>
        <a:sy n="100" d="100"/>
      </p:scale>
      <p:origin x="0" y="0"/>
    </p:cViewPr>
  </p:notesTextViewPr>
  <p:sorterViewPr>
    <p:cViewPr varScale="1">
      <p:scale>
        <a:sx n="1" d="1"/>
        <a:sy n="1" d="1"/>
      </p:scale>
      <p:origin x="0" y="-5952"/>
    </p:cViewPr>
  </p:sorterViewPr>
  <p:notesViewPr>
    <p:cSldViewPr snapToGrid="0" snapToObjects="1" showGuides="1">
      <p:cViewPr varScale="1">
        <p:scale>
          <a:sx n="68" d="100"/>
          <a:sy n="68" d="100"/>
        </p:scale>
        <p:origin x="3101" y="4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CE89F-5239-49A4-8224-8B60E918326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IN"/>
        </a:p>
      </dgm:t>
    </dgm:pt>
    <dgm:pt modelId="{99AF16EE-6D3E-4A3D-966A-7B0DE04C29A5}">
      <dgm:prSet phldrT="[Text]" custT="1"/>
      <dgm:spPr/>
      <dgm:t>
        <a:bodyPr/>
        <a:lstStyle/>
        <a:p>
          <a:r>
            <a:rPr lang="en-IN" sz="1800" dirty="0" smtClean="0">
              <a:solidFill>
                <a:srgbClr val="FFE600"/>
              </a:solidFill>
              <a:latin typeface="EYInterstate" panose="02000503020000020004" pitchFamily="2" charset="0"/>
            </a:rPr>
            <a:t>CM Dashboard</a:t>
          </a:r>
          <a:endParaRPr lang="en-IN" sz="1800" dirty="0">
            <a:solidFill>
              <a:srgbClr val="FFE600"/>
            </a:solidFill>
            <a:latin typeface="EYInterstate" panose="02000503020000020004" pitchFamily="2" charset="0"/>
          </a:endParaRPr>
        </a:p>
      </dgm:t>
    </dgm:pt>
    <dgm:pt modelId="{D978B0DF-2C25-45A3-99E7-61B0DF38D1C3}" type="parTrans" cxnId="{14C117FE-361C-4132-B883-713AD455D59A}">
      <dgm:prSet/>
      <dgm:spPr/>
      <dgm:t>
        <a:bodyPr/>
        <a:lstStyle/>
        <a:p>
          <a:endParaRPr lang="en-IN"/>
        </a:p>
      </dgm:t>
    </dgm:pt>
    <dgm:pt modelId="{73648A96-2D93-474B-8595-476E19B26330}" type="sibTrans" cxnId="{14C117FE-361C-4132-B883-713AD455D59A}">
      <dgm:prSet/>
      <dgm:spPr/>
      <dgm:t>
        <a:bodyPr/>
        <a:lstStyle/>
        <a:p>
          <a:endParaRPr lang="en-IN"/>
        </a:p>
      </dgm:t>
    </dgm:pt>
    <dgm:pt modelId="{00DB8CEC-F966-44CF-AF6E-106FB385595F}">
      <dgm:prSet phldrT="[Text]"/>
      <dgm:spPr/>
      <dgm:t>
        <a:bodyPr/>
        <a:lstStyle/>
        <a:p>
          <a:r>
            <a:rPr lang="en-IN" dirty="0" smtClean="0">
              <a:solidFill>
                <a:srgbClr val="FFE600"/>
              </a:solidFill>
              <a:latin typeface="EYInterstate" panose="02000503020000020004" pitchFamily="2" charset="0"/>
            </a:rPr>
            <a:t>Education</a:t>
          </a:r>
          <a:endParaRPr lang="en-IN" dirty="0">
            <a:solidFill>
              <a:srgbClr val="FFE600"/>
            </a:solidFill>
            <a:latin typeface="EYInterstate" panose="02000503020000020004" pitchFamily="2" charset="0"/>
          </a:endParaRPr>
        </a:p>
      </dgm:t>
    </dgm:pt>
    <dgm:pt modelId="{082AC9D6-EEA3-4C0E-A4FA-682F1775F2CF}" type="parTrans" cxnId="{001C7CE0-D644-4F55-9DF1-6C146AEFDC98}">
      <dgm:prSet/>
      <dgm:spPr/>
      <dgm:t>
        <a:bodyPr/>
        <a:lstStyle/>
        <a:p>
          <a:endParaRPr lang="en-IN"/>
        </a:p>
      </dgm:t>
    </dgm:pt>
    <dgm:pt modelId="{A29DCEF9-2B20-4B2D-8AE9-66DA90F06B5D}" type="sibTrans" cxnId="{001C7CE0-D644-4F55-9DF1-6C146AEFDC98}">
      <dgm:prSet/>
      <dgm:spPr/>
      <dgm:t>
        <a:bodyPr/>
        <a:lstStyle/>
        <a:p>
          <a:endParaRPr lang="en-IN"/>
        </a:p>
      </dgm:t>
    </dgm:pt>
    <dgm:pt modelId="{BAC2AB4A-A1AA-4736-9D6D-DFF9F860BB1B}">
      <dgm:prSet phldrT="[Text]"/>
      <dgm:spPr/>
      <dgm:t>
        <a:bodyPr/>
        <a:lstStyle/>
        <a:p>
          <a:r>
            <a:rPr lang="en-IN" dirty="0" smtClean="0">
              <a:solidFill>
                <a:srgbClr val="FFE600"/>
              </a:solidFill>
              <a:latin typeface="EYInterstate" panose="02000503020000020004" pitchFamily="2" charset="0"/>
            </a:rPr>
            <a:t>Power</a:t>
          </a:r>
          <a:endParaRPr lang="en-IN" dirty="0">
            <a:solidFill>
              <a:srgbClr val="FFE600"/>
            </a:solidFill>
            <a:latin typeface="EYInterstate" panose="02000503020000020004" pitchFamily="2" charset="0"/>
          </a:endParaRPr>
        </a:p>
      </dgm:t>
    </dgm:pt>
    <dgm:pt modelId="{EB712B4F-6E21-4483-B0E6-2D8E281945A9}" type="parTrans" cxnId="{A3783BBE-BBE6-4326-AEAD-18BF25DB7B42}">
      <dgm:prSet/>
      <dgm:spPr/>
      <dgm:t>
        <a:bodyPr/>
        <a:lstStyle/>
        <a:p>
          <a:endParaRPr lang="en-IN"/>
        </a:p>
      </dgm:t>
    </dgm:pt>
    <dgm:pt modelId="{7BFBDE93-469E-4019-84C1-C5C4B554F184}" type="sibTrans" cxnId="{A3783BBE-BBE6-4326-AEAD-18BF25DB7B42}">
      <dgm:prSet/>
      <dgm:spPr/>
      <dgm:t>
        <a:bodyPr/>
        <a:lstStyle/>
        <a:p>
          <a:endParaRPr lang="en-IN"/>
        </a:p>
      </dgm:t>
    </dgm:pt>
    <dgm:pt modelId="{5B04558A-4F6B-4C4F-8648-2A76F16A8278}">
      <dgm:prSet phldrT="[Text]"/>
      <dgm:spPr/>
      <dgm:t>
        <a:bodyPr/>
        <a:lstStyle/>
        <a:p>
          <a:r>
            <a:rPr lang="en-IN" dirty="0" smtClean="0">
              <a:solidFill>
                <a:srgbClr val="FFE600"/>
              </a:solidFill>
              <a:latin typeface="EYInterstate" panose="02000503020000020004" pitchFamily="2" charset="0"/>
            </a:rPr>
            <a:t>PHE &amp; WS</a:t>
          </a:r>
          <a:endParaRPr lang="en-IN" dirty="0">
            <a:solidFill>
              <a:srgbClr val="FFE600"/>
            </a:solidFill>
            <a:latin typeface="EYInterstate" panose="02000503020000020004" pitchFamily="2" charset="0"/>
          </a:endParaRPr>
        </a:p>
      </dgm:t>
    </dgm:pt>
    <dgm:pt modelId="{B8E774E7-77CD-4316-8EA9-E27283CEE03A}" type="parTrans" cxnId="{5EA8F003-1794-4898-9A65-C48CC5BEF4ED}">
      <dgm:prSet/>
      <dgm:spPr/>
      <dgm:t>
        <a:bodyPr/>
        <a:lstStyle/>
        <a:p>
          <a:endParaRPr lang="en-IN"/>
        </a:p>
      </dgm:t>
    </dgm:pt>
    <dgm:pt modelId="{55D17043-473E-4177-BB18-158FAB84B53E}" type="sibTrans" cxnId="{5EA8F003-1794-4898-9A65-C48CC5BEF4ED}">
      <dgm:prSet/>
      <dgm:spPr/>
      <dgm:t>
        <a:bodyPr/>
        <a:lstStyle/>
        <a:p>
          <a:endParaRPr lang="en-IN"/>
        </a:p>
      </dgm:t>
    </dgm:pt>
    <dgm:pt modelId="{72DC4615-A4BF-4939-8449-225A73AC8812}">
      <dgm:prSet phldrT="[Text]"/>
      <dgm:spPr/>
      <dgm:t>
        <a:bodyPr/>
        <a:lstStyle/>
        <a:p>
          <a:r>
            <a:rPr lang="en-IN" dirty="0" smtClean="0">
              <a:solidFill>
                <a:srgbClr val="FFE600"/>
              </a:solidFill>
              <a:latin typeface="EYInterstate" panose="02000503020000020004" pitchFamily="2" charset="0"/>
            </a:rPr>
            <a:t>RD</a:t>
          </a:r>
          <a:endParaRPr lang="en-IN" dirty="0">
            <a:solidFill>
              <a:srgbClr val="FFE600"/>
            </a:solidFill>
            <a:latin typeface="EYInterstate" panose="02000503020000020004" pitchFamily="2" charset="0"/>
          </a:endParaRPr>
        </a:p>
      </dgm:t>
    </dgm:pt>
    <dgm:pt modelId="{2EE4B5C1-B739-491F-B15A-9465D7EC3D7C}" type="parTrans" cxnId="{1E484DBD-1BAD-42FA-89B6-52101D434FEB}">
      <dgm:prSet/>
      <dgm:spPr/>
      <dgm:t>
        <a:bodyPr/>
        <a:lstStyle/>
        <a:p>
          <a:endParaRPr lang="en-IN"/>
        </a:p>
      </dgm:t>
    </dgm:pt>
    <dgm:pt modelId="{C041A9DE-076E-4423-8A30-2AE5AF232D51}" type="sibTrans" cxnId="{1E484DBD-1BAD-42FA-89B6-52101D434FEB}">
      <dgm:prSet/>
      <dgm:spPr/>
      <dgm:t>
        <a:bodyPr/>
        <a:lstStyle/>
        <a:p>
          <a:endParaRPr lang="en-IN"/>
        </a:p>
      </dgm:t>
    </dgm:pt>
    <dgm:pt modelId="{B2C1B8BF-ACC3-40A2-BB47-C0BC00A620C3}">
      <dgm:prSet phldrT="[Text]" custT="1"/>
      <dgm:spPr/>
      <dgm:t>
        <a:bodyPr/>
        <a:lstStyle/>
        <a:p>
          <a:r>
            <a:rPr lang="en-IN" sz="1600" dirty="0" smtClean="0">
              <a:solidFill>
                <a:srgbClr val="FFE600"/>
              </a:solidFill>
              <a:latin typeface="EYInterstate" panose="02000503020000020004" pitchFamily="2" charset="0"/>
            </a:rPr>
            <a:t>Agriculture</a:t>
          </a:r>
          <a:endParaRPr lang="en-IN" sz="1600" dirty="0">
            <a:solidFill>
              <a:srgbClr val="FFE600"/>
            </a:solidFill>
            <a:latin typeface="EYInterstate" panose="02000503020000020004" pitchFamily="2" charset="0"/>
          </a:endParaRPr>
        </a:p>
      </dgm:t>
    </dgm:pt>
    <dgm:pt modelId="{E8A82181-A53E-4297-B845-848C5922B0A2}" type="parTrans" cxnId="{CFB29A50-5EFF-4F72-9535-284EBBBA9301}">
      <dgm:prSet/>
      <dgm:spPr/>
      <dgm:t>
        <a:bodyPr/>
        <a:lstStyle/>
        <a:p>
          <a:endParaRPr lang="en-IN"/>
        </a:p>
      </dgm:t>
    </dgm:pt>
    <dgm:pt modelId="{7FC9854D-020B-4800-B356-B2874AF414FF}" type="sibTrans" cxnId="{CFB29A50-5EFF-4F72-9535-284EBBBA9301}">
      <dgm:prSet/>
      <dgm:spPr/>
      <dgm:t>
        <a:bodyPr/>
        <a:lstStyle/>
        <a:p>
          <a:endParaRPr lang="en-IN"/>
        </a:p>
      </dgm:t>
    </dgm:pt>
    <dgm:pt modelId="{F354087B-CE80-45CB-840D-35068AFD333A}">
      <dgm:prSet phldrT="[Text]"/>
      <dgm:spPr/>
      <dgm:t>
        <a:bodyPr/>
        <a:lstStyle/>
        <a:p>
          <a:r>
            <a:rPr lang="en-IN" dirty="0" smtClean="0">
              <a:solidFill>
                <a:srgbClr val="FFE600"/>
              </a:solidFill>
              <a:latin typeface="EYInterstate" panose="02000503020000020004" pitchFamily="2" charset="0"/>
            </a:rPr>
            <a:t>Health</a:t>
          </a:r>
          <a:endParaRPr lang="en-IN" dirty="0">
            <a:solidFill>
              <a:srgbClr val="FFE600"/>
            </a:solidFill>
            <a:latin typeface="EYInterstate" panose="02000503020000020004" pitchFamily="2" charset="0"/>
          </a:endParaRPr>
        </a:p>
      </dgm:t>
    </dgm:pt>
    <dgm:pt modelId="{0E4BA9A0-9A86-45DB-93DD-49765D74C77F}" type="parTrans" cxnId="{D4C4EE82-C167-45C3-B74C-BA6320EB20AC}">
      <dgm:prSet/>
      <dgm:spPr/>
      <dgm:t>
        <a:bodyPr/>
        <a:lstStyle/>
        <a:p>
          <a:endParaRPr lang="en-IN"/>
        </a:p>
      </dgm:t>
    </dgm:pt>
    <dgm:pt modelId="{C8A36D24-9114-48EE-8F21-1C664A21372C}" type="sibTrans" cxnId="{D4C4EE82-C167-45C3-B74C-BA6320EB20AC}">
      <dgm:prSet/>
      <dgm:spPr/>
      <dgm:t>
        <a:bodyPr/>
        <a:lstStyle/>
        <a:p>
          <a:endParaRPr lang="en-IN"/>
        </a:p>
      </dgm:t>
    </dgm:pt>
    <dgm:pt modelId="{C5F388A2-50FA-4669-92A5-DDEBD453D8BE}" type="pres">
      <dgm:prSet presAssocID="{305CE89F-5239-49A4-8224-8B60E918326A}" presName="Name0" presStyleCnt="0">
        <dgm:presLayoutVars>
          <dgm:chMax val="1"/>
          <dgm:chPref val="1"/>
          <dgm:dir/>
          <dgm:animOne val="branch"/>
          <dgm:animLvl val="lvl"/>
        </dgm:presLayoutVars>
      </dgm:prSet>
      <dgm:spPr/>
    </dgm:pt>
    <dgm:pt modelId="{D34DB590-0884-4B70-9A88-69C345B2CF0D}" type="pres">
      <dgm:prSet presAssocID="{99AF16EE-6D3E-4A3D-966A-7B0DE04C29A5}" presName="Parent" presStyleLbl="node0" presStyleIdx="0" presStyleCnt="1">
        <dgm:presLayoutVars>
          <dgm:chMax val="6"/>
          <dgm:chPref val="6"/>
        </dgm:presLayoutVars>
      </dgm:prSet>
      <dgm:spPr/>
      <dgm:t>
        <a:bodyPr/>
        <a:lstStyle/>
        <a:p>
          <a:endParaRPr lang="en-IN"/>
        </a:p>
      </dgm:t>
    </dgm:pt>
    <dgm:pt modelId="{A6A6B705-49B2-4F4E-BDE8-715A7FD4C367}" type="pres">
      <dgm:prSet presAssocID="{00DB8CEC-F966-44CF-AF6E-106FB385595F}" presName="Accent1" presStyleCnt="0"/>
      <dgm:spPr/>
    </dgm:pt>
    <dgm:pt modelId="{272B1B61-1D1E-46AF-B0C3-F4DCADA978A3}" type="pres">
      <dgm:prSet presAssocID="{00DB8CEC-F966-44CF-AF6E-106FB385595F}" presName="Accent" presStyleLbl="bgShp" presStyleIdx="0" presStyleCnt="6"/>
      <dgm:spPr/>
    </dgm:pt>
    <dgm:pt modelId="{3957DC6A-A37F-4422-9610-A9BE56FA8557}" type="pres">
      <dgm:prSet presAssocID="{00DB8CEC-F966-44CF-AF6E-106FB385595F}" presName="Child1" presStyleLbl="node1" presStyleIdx="0" presStyleCnt="6">
        <dgm:presLayoutVars>
          <dgm:chMax val="0"/>
          <dgm:chPref val="0"/>
          <dgm:bulletEnabled val="1"/>
        </dgm:presLayoutVars>
      </dgm:prSet>
      <dgm:spPr/>
    </dgm:pt>
    <dgm:pt modelId="{ED787FC1-4015-4AD3-AFCE-0470EDE8D5B5}" type="pres">
      <dgm:prSet presAssocID="{BAC2AB4A-A1AA-4736-9D6D-DFF9F860BB1B}" presName="Accent2" presStyleCnt="0"/>
      <dgm:spPr/>
    </dgm:pt>
    <dgm:pt modelId="{FE567170-EE9F-47D3-810D-090E58B20ACD}" type="pres">
      <dgm:prSet presAssocID="{BAC2AB4A-A1AA-4736-9D6D-DFF9F860BB1B}" presName="Accent" presStyleLbl="bgShp" presStyleIdx="1" presStyleCnt="6"/>
      <dgm:spPr/>
    </dgm:pt>
    <dgm:pt modelId="{E58F91FE-95A3-4226-BD6A-A1B84F9CBFAE}" type="pres">
      <dgm:prSet presAssocID="{BAC2AB4A-A1AA-4736-9D6D-DFF9F860BB1B}" presName="Child2" presStyleLbl="node1" presStyleIdx="1" presStyleCnt="6">
        <dgm:presLayoutVars>
          <dgm:chMax val="0"/>
          <dgm:chPref val="0"/>
          <dgm:bulletEnabled val="1"/>
        </dgm:presLayoutVars>
      </dgm:prSet>
      <dgm:spPr/>
    </dgm:pt>
    <dgm:pt modelId="{F210B485-CAC0-4C6A-9140-D73C53AA16A5}" type="pres">
      <dgm:prSet presAssocID="{5B04558A-4F6B-4C4F-8648-2A76F16A8278}" presName="Accent3" presStyleCnt="0"/>
      <dgm:spPr/>
    </dgm:pt>
    <dgm:pt modelId="{6E85B8D2-FFFC-4B06-B5C7-FBD990B28DD1}" type="pres">
      <dgm:prSet presAssocID="{5B04558A-4F6B-4C4F-8648-2A76F16A8278}" presName="Accent" presStyleLbl="bgShp" presStyleIdx="2" presStyleCnt="6"/>
      <dgm:spPr/>
    </dgm:pt>
    <dgm:pt modelId="{39D9DD68-274E-41DA-9145-19EFDF3A1613}" type="pres">
      <dgm:prSet presAssocID="{5B04558A-4F6B-4C4F-8648-2A76F16A8278}" presName="Child3" presStyleLbl="node1" presStyleIdx="2" presStyleCnt="6">
        <dgm:presLayoutVars>
          <dgm:chMax val="0"/>
          <dgm:chPref val="0"/>
          <dgm:bulletEnabled val="1"/>
        </dgm:presLayoutVars>
      </dgm:prSet>
      <dgm:spPr/>
    </dgm:pt>
    <dgm:pt modelId="{410EB8F8-41E1-44F8-98D2-12FC78EFAB2F}" type="pres">
      <dgm:prSet presAssocID="{72DC4615-A4BF-4939-8449-225A73AC8812}" presName="Accent4" presStyleCnt="0"/>
      <dgm:spPr/>
    </dgm:pt>
    <dgm:pt modelId="{77C1FB1E-7D8C-45A0-A8B7-DB3C56488854}" type="pres">
      <dgm:prSet presAssocID="{72DC4615-A4BF-4939-8449-225A73AC8812}" presName="Accent" presStyleLbl="bgShp" presStyleIdx="3" presStyleCnt="6"/>
      <dgm:spPr/>
    </dgm:pt>
    <dgm:pt modelId="{1F8B1806-A63C-4A07-9B0D-3515675117F1}" type="pres">
      <dgm:prSet presAssocID="{72DC4615-A4BF-4939-8449-225A73AC8812}" presName="Child4" presStyleLbl="node1" presStyleIdx="3" presStyleCnt="6">
        <dgm:presLayoutVars>
          <dgm:chMax val="0"/>
          <dgm:chPref val="0"/>
          <dgm:bulletEnabled val="1"/>
        </dgm:presLayoutVars>
      </dgm:prSet>
      <dgm:spPr/>
    </dgm:pt>
    <dgm:pt modelId="{3C1810C6-54F8-4941-A462-84BAFC109794}" type="pres">
      <dgm:prSet presAssocID="{B2C1B8BF-ACC3-40A2-BB47-C0BC00A620C3}" presName="Accent5" presStyleCnt="0"/>
      <dgm:spPr/>
    </dgm:pt>
    <dgm:pt modelId="{AA71D7BC-B861-4FF8-A920-6F9BCE7DAA05}" type="pres">
      <dgm:prSet presAssocID="{B2C1B8BF-ACC3-40A2-BB47-C0BC00A620C3}" presName="Accent" presStyleLbl="bgShp" presStyleIdx="4" presStyleCnt="6"/>
      <dgm:spPr/>
    </dgm:pt>
    <dgm:pt modelId="{4871AA6C-E72C-4A77-AF71-18356E6C285B}" type="pres">
      <dgm:prSet presAssocID="{B2C1B8BF-ACC3-40A2-BB47-C0BC00A620C3}" presName="Child5" presStyleLbl="node1" presStyleIdx="4" presStyleCnt="6">
        <dgm:presLayoutVars>
          <dgm:chMax val="0"/>
          <dgm:chPref val="0"/>
          <dgm:bulletEnabled val="1"/>
        </dgm:presLayoutVars>
      </dgm:prSet>
      <dgm:spPr/>
    </dgm:pt>
    <dgm:pt modelId="{5915EB75-2B47-4D42-8314-E33486626CEF}" type="pres">
      <dgm:prSet presAssocID="{F354087B-CE80-45CB-840D-35068AFD333A}" presName="Accent6" presStyleCnt="0"/>
      <dgm:spPr/>
    </dgm:pt>
    <dgm:pt modelId="{19E256C4-1DB5-4EB9-B8D8-40101456C436}" type="pres">
      <dgm:prSet presAssocID="{F354087B-CE80-45CB-840D-35068AFD333A}" presName="Accent" presStyleLbl="bgShp" presStyleIdx="5" presStyleCnt="6"/>
      <dgm:spPr/>
    </dgm:pt>
    <dgm:pt modelId="{FD89C87D-4F6F-4CF2-A4F1-06B5DF3A0EA6}" type="pres">
      <dgm:prSet presAssocID="{F354087B-CE80-45CB-840D-35068AFD333A}" presName="Child6" presStyleLbl="node1" presStyleIdx="5" presStyleCnt="6">
        <dgm:presLayoutVars>
          <dgm:chMax val="0"/>
          <dgm:chPref val="0"/>
          <dgm:bulletEnabled val="1"/>
        </dgm:presLayoutVars>
      </dgm:prSet>
      <dgm:spPr/>
    </dgm:pt>
  </dgm:ptLst>
  <dgm:cxnLst>
    <dgm:cxn modelId="{74352EA4-E398-4566-A51D-99E80E071857}" type="presOf" srcId="{BAC2AB4A-A1AA-4736-9D6D-DFF9F860BB1B}" destId="{E58F91FE-95A3-4226-BD6A-A1B84F9CBFAE}" srcOrd="0" destOrd="0" presId="urn:microsoft.com/office/officeart/2011/layout/HexagonRadial"/>
    <dgm:cxn modelId="{5EA8F003-1794-4898-9A65-C48CC5BEF4ED}" srcId="{99AF16EE-6D3E-4A3D-966A-7B0DE04C29A5}" destId="{5B04558A-4F6B-4C4F-8648-2A76F16A8278}" srcOrd="2" destOrd="0" parTransId="{B8E774E7-77CD-4316-8EA9-E27283CEE03A}" sibTransId="{55D17043-473E-4177-BB18-158FAB84B53E}"/>
    <dgm:cxn modelId="{CB0580B9-CC1E-4D25-BEAD-1AC3D13836E9}" type="presOf" srcId="{99AF16EE-6D3E-4A3D-966A-7B0DE04C29A5}" destId="{D34DB590-0884-4B70-9A88-69C345B2CF0D}" srcOrd="0" destOrd="0" presId="urn:microsoft.com/office/officeart/2011/layout/HexagonRadial"/>
    <dgm:cxn modelId="{001C7CE0-D644-4F55-9DF1-6C146AEFDC98}" srcId="{99AF16EE-6D3E-4A3D-966A-7B0DE04C29A5}" destId="{00DB8CEC-F966-44CF-AF6E-106FB385595F}" srcOrd="0" destOrd="0" parTransId="{082AC9D6-EEA3-4C0E-A4FA-682F1775F2CF}" sibTransId="{A29DCEF9-2B20-4B2D-8AE9-66DA90F06B5D}"/>
    <dgm:cxn modelId="{14C117FE-361C-4132-B883-713AD455D59A}" srcId="{305CE89F-5239-49A4-8224-8B60E918326A}" destId="{99AF16EE-6D3E-4A3D-966A-7B0DE04C29A5}" srcOrd="0" destOrd="0" parTransId="{D978B0DF-2C25-45A3-99E7-61B0DF38D1C3}" sibTransId="{73648A96-2D93-474B-8595-476E19B26330}"/>
    <dgm:cxn modelId="{BEB22DDB-85C4-4F11-B94E-12E03133BE40}" type="presOf" srcId="{72DC4615-A4BF-4939-8449-225A73AC8812}" destId="{1F8B1806-A63C-4A07-9B0D-3515675117F1}" srcOrd="0" destOrd="0" presId="urn:microsoft.com/office/officeart/2011/layout/HexagonRadial"/>
    <dgm:cxn modelId="{DDFA5382-062A-4069-B2C2-7B7CEF4D06BF}" type="presOf" srcId="{5B04558A-4F6B-4C4F-8648-2A76F16A8278}" destId="{39D9DD68-274E-41DA-9145-19EFDF3A1613}" srcOrd="0" destOrd="0" presId="urn:microsoft.com/office/officeart/2011/layout/HexagonRadial"/>
    <dgm:cxn modelId="{02EA2119-762E-4264-B40A-843371BEB035}" type="presOf" srcId="{B2C1B8BF-ACC3-40A2-BB47-C0BC00A620C3}" destId="{4871AA6C-E72C-4A77-AF71-18356E6C285B}" srcOrd="0" destOrd="0" presId="urn:microsoft.com/office/officeart/2011/layout/HexagonRadial"/>
    <dgm:cxn modelId="{A3783BBE-BBE6-4326-AEAD-18BF25DB7B42}" srcId="{99AF16EE-6D3E-4A3D-966A-7B0DE04C29A5}" destId="{BAC2AB4A-A1AA-4736-9D6D-DFF9F860BB1B}" srcOrd="1" destOrd="0" parTransId="{EB712B4F-6E21-4483-B0E6-2D8E281945A9}" sibTransId="{7BFBDE93-469E-4019-84C1-C5C4B554F184}"/>
    <dgm:cxn modelId="{B182EA64-6A62-4603-B7A3-9A8EDC8C14E6}" type="presOf" srcId="{00DB8CEC-F966-44CF-AF6E-106FB385595F}" destId="{3957DC6A-A37F-4422-9610-A9BE56FA8557}" srcOrd="0" destOrd="0" presId="urn:microsoft.com/office/officeart/2011/layout/HexagonRadial"/>
    <dgm:cxn modelId="{CFB29A50-5EFF-4F72-9535-284EBBBA9301}" srcId="{99AF16EE-6D3E-4A3D-966A-7B0DE04C29A5}" destId="{B2C1B8BF-ACC3-40A2-BB47-C0BC00A620C3}" srcOrd="4" destOrd="0" parTransId="{E8A82181-A53E-4297-B845-848C5922B0A2}" sibTransId="{7FC9854D-020B-4800-B356-B2874AF414FF}"/>
    <dgm:cxn modelId="{D4C4EE82-C167-45C3-B74C-BA6320EB20AC}" srcId="{99AF16EE-6D3E-4A3D-966A-7B0DE04C29A5}" destId="{F354087B-CE80-45CB-840D-35068AFD333A}" srcOrd="5" destOrd="0" parTransId="{0E4BA9A0-9A86-45DB-93DD-49765D74C77F}" sibTransId="{C8A36D24-9114-48EE-8F21-1C664A21372C}"/>
    <dgm:cxn modelId="{BD195FDD-6B3B-4459-BF95-7C659336C119}" type="presOf" srcId="{F354087B-CE80-45CB-840D-35068AFD333A}" destId="{FD89C87D-4F6F-4CF2-A4F1-06B5DF3A0EA6}" srcOrd="0" destOrd="0" presId="urn:microsoft.com/office/officeart/2011/layout/HexagonRadial"/>
    <dgm:cxn modelId="{23C483E3-1C2C-4050-A463-B65DA148D889}" type="presOf" srcId="{305CE89F-5239-49A4-8224-8B60E918326A}" destId="{C5F388A2-50FA-4669-92A5-DDEBD453D8BE}" srcOrd="0" destOrd="0" presId="urn:microsoft.com/office/officeart/2011/layout/HexagonRadial"/>
    <dgm:cxn modelId="{1E484DBD-1BAD-42FA-89B6-52101D434FEB}" srcId="{99AF16EE-6D3E-4A3D-966A-7B0DE04C29A5}" destId="{72DC4615-A4BF-4939-8449-225A73AC8812}" srcOrd="3" destOrd="0" parTransId="{2EE4B5C1-B739-491F-B15A-9465D7EC3D7C}" sibTransId="{C041A9DE-076E-4423-8A30-2AE5AF232D51}"/>
    <dgm:cxn modelId="{AA5F19C4-7097-44DB-AF0A-E205761B55B9}" type="presParOf" srcId="{C5F388A2-50FA-4669-92A5-DDEBD453D8BE}" destId="{D34DB590-0884-4B70-9A88-69C345B2CF0D}" srcOrd="0" destOrd="0" presId="urn:microsoft.com/office/officeart/2011/layout/HexagonRadial"/>
    <dgm:cxn modelId="{6F8C8AF1-3103-4180-86AA-EE57B390F6E7}" type="presParOf" srcId="{C5F388A2-50FA-4669-92A5-DDEBD453D8BE}" destId="{A6A6B705-49B2-4F4E-BDE8-715A7FD4C367}" srcOrd="1" destOrd="0" presId="urn:microsoft.com/office/officeart/2011/layout/HexagonRadial"/>
    <dgm:cxn modelId="{6CA13DDD-B043-486D-BA8B-13FC752087AA}" type="presParOf" srcId="{A6A6B705-49B2-4F4E-BDE8-715A7FD4C367}" destId="{272B1B61-1D1E-46AF-B0C3-F4DCADA978A3}" srcOrd="0" destOrd="0" presId="urn:microsoft.com/office/officeart/2011/layout/HexagonRadial"/>
    <dgm:cxn modelId="{BD47DBC2-DB72-4A0E-A9B0-E7790ED7AE9F}" type="presParOf" srcId="{C5F388A2-50FA-4669-92A5-DDEBD453D8BE}" destId="{3957DC6A-A37F-4422-9610-A9BE56FA8557}" srcOrd="2" destOrd="0" presId="urn:microsoft.com/office/officeart/2011/layout/HexagonRadial"/>
    <dgm:cxn modelId="{A33E765F-BE49-45A6-9261-8A9CA525905E}" type="presParOf" srcId="{C5F388A2-50FA-4669-92A5-DDEBD453D8BE}" destId="{ED787FC1-4015-4AD3-AFCE-0470EDE8D5B5}" srcOrd="3" destOrd="0" presId="urn:microsoft.com/office/officeart/2011/layout/HexagonRadial"/>
    <dgm:cxn modelId="{5B9B2E7F-CCF0-4A6F-9502-B2FD806E4F39}" type="presParOf" srcId="{ED787FC1-4015-4AD3-AFCE-0470EDE8D5B5}" destId="{FE567170-EE9F-47D3-810D-090E58B20ACD}" srcOrd="0" destOrd="0" presId="urn:microsoft.com/office/officeart/2011/layout/HexagonRadial"/>
    <dgm:cxn modelId="{1B87AD79-70BF-4723-A959-9202E3060C8B}" type="presParOf" srcId="{C5F388A2-50FA-4669-92A5-DDEBD453D8BE}" destId="{E58F91FE-95A3-4226-BD6A-A1B84F9CBFAE}" srcOrd="4" destOrd="0" presId="urn:microsoft.com/office/officeart/2011/layout/HexagonRadial"/>
    <dgm:cxn modelId="{4E9423C0-83F7-4B08-AB3A-E0976ECB9052}" type="presParOf" srcId="{C5F388A2-50FA-4669-92A5-DDEBD453D8BE}" destId="{F210B485-CAC0-4C6A-9140-D73C53AA16A5}" srcOrd="5" destOrd="0" presId="urn:microsoft.com/office/officeart/2011/layout/HexagonRadial"/>
    <dgm:cxn modelId="{1B04EFE8-9292-4C98-923B-BADDC624B0CA}" type="presParOf" srcId="{F210B485-CAC0-4C6A-9140-D73C53AA16A5}" destId="{6E85B8D2-FFFC-4B06-B5C7-FBD990B28DD1}" srcOrd="0" destOrd="0" presId="urn:microsoft.com/office/officeart/2011/layout/HexagonRadial"/>
    <dgm:cxn modelId="{6C867CA7-C3B2-4CAA-B02A-A34E9EE30039}" type="presParOf" srcId="{C5F388A2-50FA-4669-92A5-DDEBD453D8BE}" destId="{39D9DD68-274E-41DA-9145-19EFDF3A1613}" srcOrd="6" destOrd="0" presId="urn:microsoft.com/office/officeart/2011/layout/HexagonRadial"/>
    <dgm:cxn modelId="{EBD79DB1-D49D-4EBC-BD10-7FD4184C74A2}" type="presParOf" srcId="{C5F388A2-50FA-4669-92A5-DDEBD453D8BE}" destId="{410EB8F8-41E1-44F8-98D2-12FC78EFAB2F}" srcOrd="7" destOrd="0" presId="urn:microsoft.com/office/officeart/2011/layout/HexagonRadial"/>
    <dgm:cxn modelId="{187BCB2A-4287-4F19-9BC0-05620F9A16B1}" type="presParOf" srcId="{410EB8F8-41E1-44F8-98D2-12FC78EFAB2F}" destId="{77C1FB1E-7D8C-45A0-A8B7-DB3C56488854}" srcOrd="0" destOrd="0" presId="urn:microsoft.com/office/officeart/2011/layout/HexagonRadial"/>
    <dgm:cxn modelId="{2464D8A3-27D9-41C6-8F0F-917627A76266}" type="presParOf" srcId="{C5F388A2-50FA-4669-92A5-DDEBD453D8BE}" destId="{1F8B1806-A63C-4A07-9B0D-3515675117F1}" srcOrd="8" destOrd="0" presId="urn:microsoft.com/office/officeart/2011/layout/HexagonRadial"/>
    <dgm:cxn modelId="{4F209E53-6DC8-40CE-895A-5D0CDF204D79}" type="presParOf" srcId="{C5F388A2-50FA-4669-92A5-DDEBD453D8BE}" destId="{3C1810C6-54F8-4941-A462-84BAFC109794}" srcOrd="9" destOrd="0" presId="urn:microsoft.com/office/officeart/2011/layout/HexagonRadial"/>
    <dgm:cxn modelId="{C07E5E6F-03AE-4087-8000-4D27A90A478A}" type="presParOf" srcId="{3C1810C6-54F8-4941-A462-84BAFC109794}" destId="{AA71D7BC-B861-4FF8-A920-6F9BCE7DAA05}" srcOrd="0" destOrd="0" presId="urn:microsoft.com/office/officeart/2011/layout/HexagonRadial"/>
    <dgm:cxn modelId="{9136710F-0828-4CB6-B97B-E2734B7905E9}" type="presParOf" srcId="{C5F388A2-50FA-4669-92A5-DDEBD453D8BE}" destId="{4871AA6C-E72C-4A77-AF71-18356E6C285B}" srcOrd="10" destOrd="0" presId="urn:microsoft.com/office/officeart/2011/layout/HexagonRadial"/>
    <dgm:cxn modelId="{FBDA5184-6BD2-4D73-8277-3CC024521DED}" type="presParOf" srcId="{C5F388A2-50FA-4669-92A5-DDEBD453D8BE}" destId="{5915EB75-2B47-4D42-8314-E33486626CEF}" srcOrd="11" destOrd="0" presId="urn:microsoft.com/office/officeart/2011/layout/HexagonRadial"/>
    <dgm:cxn modelId="{DCDD00F3-AA1A-4044-A4A4-EA05A3933D12}" type="presParOf" srcId="{5915EB75-2B47-4D42-8314-E33486626CEF}" destId="{19E256C4-1DB5-4EB9-B8D8-40101456C436}" srcOrd="0" destOrd="0" presId="urn:microsoft.com/office/officeart/2011/layout/HexagonRadial"/>
    <dgm:cxn modelId="{206F9E0A-D45D-4067-AA17-049A6D48AC06}" type="presParOf" srcId="{C5F388A2-50FA-4669-92A5-DDEBD453D8BE}" destId="{FD89C87D-4F6F-4CF2-A4F1-06B5DF3A0EA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AEA07-64A7-4C92-81E2-4807B05D2083}" type="doc">
      <dgm:prSet loTypeId="urn:microsoft.com/office/officeart/2005/8/layout/gear1" loCatId="process" qsTypeId="urn:microsoft.com/office/officeart/2005/8/quickstyle/simple1" qsCatId="simple" csTypeId="urn:microsoft.com/office/officeart/2005/8/colors/accent1_2" csCatId="accent1" phldr="1"/>
      <dgm:spPr/>
    </dgm:pt>
    <dgm:pt modelId="{616390BB-7605-411B-B953-B469CD93EBBF}">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IN" sz="1600" dirty="0" smtClean="0">
              <a:solidFill>
                <a:schemeClr val="bg1">
                  <a:lumMod val="75000"/>
                </a:schemeClr>
              </a:solidFill>
              <a:latin typeface="EYInterstate" panose="02000503020000020004" pitchFamily="2" charset="0"/>
            </a:rPr>
            <a:t>Economics &amp; Statistics</a:t>
          </a:r>
          <a:endParaRPr lang="en-IN" sz="1600" dirty="0">
            <a:solidFill>
              <a:schemeClr val="bg1">
                <a:lumMod val="75000"/>
              </a:schemeClr>
            </a:solidFill>
            <a:latin typeface="EYInterstate" panose="02000503020000020004" pitchFamily="2" charset="0"/>
          </a:endParaRPr>
        </a:p>
      </dgm:t>
    </dgm:pt>
    <dgm:pt modelId="{37879130-0FA1-4EDE-93F3-878B2654CCB2}" type="parTrans" cxnId="{B4973108-9877-4C6D-9FFA-5209CDC2A0F0}">
      <dgm:prSet/>
      <dgm:spPr/>
      <dgm:t>
        <a:bodyPr/>
        <a:lstStyle/>
        <a:p>
          <a:endParaRPr lang="en-IN"/>
        </a:p>
      </dgm:t>
    </dgm:pt>
    <dgm:pt modelId="{3726E580-1A44-4E6C-AFC3-F280AD4558B7}" type="sibTrans" cxnId="{B4973108-9877-4C6D-9FFA-5209CDC2A0F0}">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IN"/>
        </a:p>
      </dgm:t>
    </dgm:pt>
    <dgm:pt modelId="{0A89119D-71B4-48B6-8B05-7108DE708727}">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IN" sz="1600" dirty="0" smtClean="0">
              <a:solidFill>
                <a:schemeClr val="bg1">
                  <a:lumMod val="75000"/>
                </a:schemeClr>
              </a:solidFill>
              <a:latin typeface="EYInterstate" panose="02000503020000020004" pitchFamily="2" charset="0"/>
            </a:rPr>
            <a:t>Finance</a:t>
          </a:r>
          <a:endParaRPr lang="en-IN" sz="1600" dirty="0">
            <a:solidFill>
              <a:schemeClr val="bg1">
                <a:lumMod val="75000"/>
              </a:schemeClr>
            </a:solidFill>
            <a:latin typeface="EYInterstate" panose="02000503020000020004" pitchFamily="2" charset="0"/>
          </a:endParaRPr>
        </a:p>
      </dgm:t>
    </dgm:pt>
    <dgm:pt modelId="{2D3B246D-8F1C-4128-A1A2-35EAD9E559D4}" type="parTrans" cxnId="{69FAF2A2-2419-4D83-BF4A-6A7EF803EB64}">
      <dgm:prSet/>
      <dgm:spPr/>
      <dgm:t>
        <a:bodyPr/>
        <a:lstStyle/>
        <a:p>
          <a:endParaRPr lang="en-IN"/>
        </a:p>
      </dgm:t>
    </dgm:pt>
    <dgm:pt modelId="{E8642F4F-FAE9-4219-A877-51EB9B715DFE}" type="sibTrans" cxnId="{69FAF2A2-2419-4D83-BF4A-6A7EF803EB64}">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IN"/>
        </a:p>
      </dgm:t>
    </dgm:pt>
    <dgm:pt modelId="{8172BEEB-FF7A-40A7-8470-4B55B7205989}">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IN" sz="1600" dirty="0" smtClean="0">
              <a:solidFill>
                <a:schemeClr val="bg1">
                  <a:lumMod val="75000"/>
                </a:schemeClr>
              </a:solidFill>
              <a:latin typeface="EYInterstate" panose="02000503020000020004" pitchFamily="2" charset="0"/>
            </a:rPr>
            <a:t>Planning</a:t>
          </a:r>
          <a:endParaRPr lang="en-IN" sz="1600" dirty="0">
            <a:solidFill>
              <a:schemeClr val="bg1">
                <a:lumMod val="75000"/>
              </a:schemeClr>
            </a:solidFill>
            <a:latin typeface="EYInterstate" panose="02000503020000020004" pitchFamily="2" charset="0"/>
          </a:endParaRPr>
        </a:p>
      </dgm:t>
    </dgm:pt>
    <dgm:pt modelId="{1D0F1B81-9F24-44B4-98AD-B428A2241966}" type="parTrans" cxnId="{F4C876A1-84AC-43FE-9DFD-E56367CA30D5}">
      <dgm:prSet/>
      <dgm:spPr/>
      <dgm:t>
        <a:bodyPr/>
        <a:lstStyle/>
        <a:p>
          <a:endParaRPr lang="en-IN"/>
        </a:p>
      </dgm:t>
    </dgm:pt>
    <dgm:pt modelId="{39922564-D85A-477F-897B-903E6BAB0F56}" type="sibTrans" cxnId="{F4C876A1-84AC-43FE-9DFD-E56367CA30D5}">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IN"/>
        </a:p>
      </dgm:t>
    </dgm:pt>
    <dgm:pt modelId="{B5619EAF-2060-490E-A4C5-B81AE57DBF04}" type="pres">
      <dgm:prSet presAssocID="{179AEA07-64A7-4C92-81E2-4807B05D2083}" presName="composite" presStyleCnt="0">
        <dgm:presLayoutVars>
          <dgm:chMax val="3"/>
          <dgm:animLvl val="lvl"/>
          <dgm:resizeHandles val="exact"/>
        </dgm:presLayoutVars>
      </dgm:prSet>
      <dgm:spPr/>
    </dgm:pt>
    <dgm:pt modelId="{4B644109-0FD3-428D-929C-C12B40076EA1}" type="pres">
      <dgm:prSet presAssocID="{616390BB-7605-411B-B953-B469CD93EBBF}" presName="gear1" presStyleLbl="node1" presStyleIdx="0" presStyleCnt="3">
        <dgm:presLayoutVars>
          <dgm:chMax val="1"/>
          <dgm:bulletEnabled val="1"/>
        </dgm:presLayoutVars>
      </dgm:prSet>
      <dgm:spPr/>
    </dgm:pt>
    <dgm:pt modelId="{CEE55AA9-AA70-41E6-AE76-BF3185A02860}" type="pres">
      <dgm:prSet presAssocID="{616390BB-7605-411B-B953-B469CD93EBBF}" presName="gear1srcNode" presStyleLbl="node1" presStyleIdx="0" presStyleCnt="3"/>
      <dgm:spPr/>
    </dgm:pt>
    <dgm:pt modelId="{F80332E0-A55B-4DB5-8C52-97DA09CA9D26}" type="pres">
      <dgm:prSet presAssocID="{616390BB-7605-411B-B953-B469CD93EBBF}" presName="gear1dstNode" presStyleLbl="node1" presStyleIdx="0" presStyleCnt="3"/>
      <dgm:spPr/>
    </dgm:pt>
    <dgm:pt modelId="{95AEA3DD-8EA6-4088-BB97-ACAD6B57E8F8}" type="pres">
      <dgm:prSet presAssocID="{0A89119D-71B4-48B6-8B05-7108DE708727}" presName="gear2" presStyleLbl="node1" presStyleIdx="1" presStyleCnt="3">
        <dgm:presLayoutVars>
          <dgm:chMax val="1"/>
          <dgm:bulletEnabled val="1"/>
        </dgm:presLayoutVars>
      </dgm:prSet>
      <dgm:spPr/>
    </dgm:pt>
    <dgm:pt modelId="{9ACED866-3E85-40E8-944F-E5CE182AD871}" type="pres">
      <dgm:prSet presAssocID="{0A89119D-71B4-48B6-8B05-7108DE708727}" presName="gear2srcNode" presStyleLbl="node1" presStyleIdx="1" presStyleCnt="3"/>
      <dgm:spPr/>
    </dgm:pt>
    <dgm:pt modelId="{57F03946-D3E8-40F1-9294-D98DEAF3A48B}" type="pres">
      <dgm:prSet presAssocID="{0A89119D-71B4-48B6-8B05-7108DE708727}" presName="gear2dstNode" presStyleLbl="node1" presStyleIdx="1" presStyleCnt="3"/>
      <dgm:spPr/>
    </dgm:pt>
    <dgm:pt modelId="{7864486C-D881-446A-8D8E-AB45116B4F37}" type="pres">
      <dgm:prSet presAssocID="{8172BEEB-FF7A-40A7-8470-4B55B7205989}" presName="gear3" presStyleLbl="node1" presStyleIdx="2" presStyleCnt="3"/>
      <dgm:spPr/>
    </dgm:pt>
    <dgm:pt modelId="{2D3B4578-F3A9-487A-9725-23B38C687644}" type="pres">
      <dgm:prSet presAssocID="{8172BEEB-FF7A-40A7-8470-4B55B7205989}" presName="gear3tx" presStyleLbl="node1" presStyleIdx="2" presStyleCnt="3">
        <dgm:presLayoutVars>
          <dgm:chMax val="1"/>
          <dgm:bulletEnabled val="1"/>
        </dgm:presLayoutVars>
      </dgm:prSet>
      <dgm:spPr/>
    </dgm:pt>
    <dgm:pt modelId="{71C8229B-3C80-42AB-81AB-D3F27BA9184B}" type="pres">
      <dgm:prSet presAssocID="{8172BEEB-FF7A-40A7-8470-4B55B7205989}" presName="gear3srcNode" presStyleLbl="node1" presStyleIdx="2" presStyleCnt="3"/>
      <dgm:spPr/>
    </dgm:pt>
    <dgm:pt modelId="{74ECC356-9CBC-4A85-B707-876413176B7F}" type="pres">
      <dgm:prSet presAssocID="{8172BEEB-FF7A-40A7-8470-4B55B7205989}" presName="gear3dstNode" presStyleLbl="node1" presStyleIdx="2" presStyleCnt="3"/>
      <dgm:spPr/>
    </dgm:pt>
    <dgm:pt modelId="{107C0F46-49B5-43D3-A153-6BF00848B767}" type="pres">
      <dgm:prSet presAssocID="{3726E580-1A44-4E6C-AFC3-F280AD4558B7}" presName="connector1" presStyleLbl="sibTrans2D1" presStyleIdx="0" presStyleCnt="3"/>
      <dgm:spPr/>
    </dgm:pt>
    <dgm:pt modelId="{D94106A5-1C47-4D08-8709-AECB2C96ADCD}" type="pres">
      <dgm:prSet presAssocID="{E8642F4F-FAE9-4219-A877-51EB9B715DFE}" presName="connector2" presStyleLbl="sibTrans2D1" presStyleIdx="1" presStyleCnt="3"/>
      <dgm:spPr/>
    </dgm:pt>
    <dgm:pt modelId="{46A5E060-0796-4A05-92B8-F8837979B28B}" type="pres">
      <dgm:prSet presAssocID="{39922564-D85A-477F-897B-903E6BAB0F56}" presName="connector3" presStyleLbl="sibTrans2D1" presStyleIdx="2" presStyleCnt="3"/>
      <dgm:spPr/>
    </dgm:pt>
  </dgm:ptLst>
  <dgm:cxnLst>
    <dgm:cxn modelId="{01CA186C-2369-4D94-AA63-8698A880C4C8}" type="presOf" srcId="{616390BB-7605-411B-B953-B469CD93EBBF}" destId="{CEE55AA9-AA70-41E6-AE76-BF3185A02860}" srcOrd="1" destOrd="0" presId="urn:microsoft.com/office/officeart/2005/8/layout/gear1"/>
    <dgm:cxn modelId="{74419975-3452-4F52-ADF2-296D44396607}" type="presOf" srcId="{616390BB-7605-411B-B953-B469CD93EBBF}" destId="{F80332E0-A55B-4DB5-8C52-97DA09CA9D26}" srcOrd="2" destOrd="0" presId="urn:microsoft.com/office/officeart/2005/8/layout/gear1"/>
    <dgm:cxn modelId="{783F327E-937E-45DD-9E73-8506525B2F01}" type="presOf" srcId="{8172BEEB-FF7A-40A7-8470-4B55B7205989}" destId="{2D3B4578-F3A9-487A-9725-23B38C687644}" srcOrd="1" destOrd="0" presId="urn:microsoft.com/office/officeart/2005/8/layout/gear1"/>
    <dgm:cxn modelId="{0C4E6146-EE60-4BA6-A0CE-BEC64129461A}" type="presOf" srcId="{179AEA07-64A7-4C92-81E2-4807B05D2083}" destId="{B5619EAF-2060-490E-A4C5-B81AE57DBF04}" srcOrd="0" destOrd="0" presId="urn:microsoft.com/office/officeart/2005/8/layout/gear1"/>
    <dgm:cxn modelId="{F7DE9263-C214-4684-95FA-B73AABE13E97}" type="presOf" srcId="{8172BEEB-FF7A-40A7-8470-4B55B7205989}" destId="{71C8229B-3C80-42AB-81AB-D3F27BA9184B}" srcOrd="2" destOrd="0" presId="urn:microsoft.com/office/officeart/2005/8/layout/gear1"/>
    <dgm:cxn modelId="{69FAF2A2-2419-4D83-BF4A-6A7EF803EB64}" srcId="{179AEA07-64A7-4C92-81E2-4807B05D2083}" destId="{0A89119D-71B4-48B6-8B05-7108DE708727}" srcOrd="1" destOrd="0" parTransId="{2D3B246D-8F1C-4128-A1A2-35EAD9E559D4}" sibTransId="{E8642F4F-FAE9-4219-A877-51EB9B715DFE}"/>
    <dgm:cxn modelId="{A47A61D4-43A4-4441-8BE9-7DDFA8CCAB47}" type="presOf" srcId="{616390BB-7605-411B-B953-B469CD93EBBF}" destId="{4B644109-0FD3-428D-929C-C12B40076EA1}" srcOrd="0" destOrd="0" presId="urn:microsoft.com/office/officeart/2005/8/layout/gear1"/>
    <dgm:cxn modelId="{2CCDF752-2DC1-4A8B-92E3-FD7CBB9BAACD}" type="presOf" srcId="{3726E580-1A44-4E6C-AFC3-F280AD4558B7}" destId="{107C0F46-49B5-43D3-A153-6BF00848B767}" srcOrd="0" destOrd="0" presId="urn:microsoft.com/office/officeart/2005/8/layout/gear1"/>
    <dgm:cxn modelId="{F00A8BC2-DBCA-4DB6-BDCC-DA1B00EA9959}" type="presOf" srcId="{E8642F4F-FAE9-4219-A877-51EB9B715DFE}" destId="{D94106A5-1C47-4D08-8709-AECB2C96ADCD}" srcOrd="0" destOrd="0" presId="urn:microsoft.com/office/officeart/2005/8/layout/gear1"/>
    <dgm:cxn modelId="{B4973108-9877-4C6D-9FFA-5209CDC2A0F0}" srcId="{179AEA07-64A7-4C92-81E2-4807B05D2083}" destId="{616390BB-7605-411B-B953-B469CD93EBBF}" srcOrd="0" destOrd="0" parTransId="{37879130-0FA1-4EDE-93F3-878B2654CCB2}" sibTransId="{3726E580-1A44-4E6C-AFC3-F280AD4558B7}"/>
    <dgm:cxn modelId="{A786CB6C-C667-46F6-8CA8-8825B89878EA}" type="presOf" srcId="{39922564-D85A-477F-897B-903E6BAB0F56}" destId="{46A5E060-0796-4A05-92B8-F8837979B28B}" srcOrd="0" destOrd="0" presId="urn:microsoft.com/office/officeart/2005/8/layout/gear1"/>
    <dgm:cxn modelId="{F4C876A1-84AC-43FE-9DFD-E56367CA30D5}" srcId="{179AEA07-64A7-4C92-81E2-4807B05D2083}" destId="{8172BEEB-FF7A-40A7-8470-4B55B7205989}" srcOrd="2" destOrd="0" parTransId="{1D0F1B81-9F24-44B4-98AD-B428A2241966}" sibTransId="{39922564-D85A-477F-897B-903E6BAB0F56}"/>
    <dgm:cxn modelId="{0807C949-D63C-45CA-ABB5-CE4F20B835B0}" type="presOf" srcId="{0A89119D-71B4-48B6-8B05-7108DE708727}" destId="{9ACED866-3E85-40E8-944F-E5CE182AD871}" srcOrd="1" destOrd="0" presId="urn:microsoft.com/office/officeart/2005/8/layout/gear1"/>
    <dgm:cxn modelId="{4B0F1605-7CF9-4157-9299-4443FC45AFA6}" type="presOf" srcId="{0A89119D-71B4-48B6-8B05-7108DE708727}" destId="{57F03946-D3E8-40F1-9294-D98DEAF3A48B}" srcOrd="2" destOrd="0" presId="urn:microsoft.com/office/officeart/2005/8/layout/gear1"/>
    <dgm:cxn modelId="{D0922944-F0A9-4C4E-B86A-20A5724800DC}" type="presOf" srcId="{0A89119D-71B4-48B6-8B05-7108DE708727}" destId="{95AEA3DD-8EA6-4088-BB97-ACAD6B57E8F8}" srcOrd="0" destOrd="0" presId="urn:microsoft.com/office/officeart/2005/8/layout/gear1"/>
    <dgm:cxn modelId="{CB10A343-0F52-4478-BF62-B083C1AC1F60}" type="presOf" srcId="{8172BEEB-FF7A-40A7-8470-4B55B7205989}" destId="{74ECC356-9CBC-4A85-B707-876413176B7F}" srcOrd="3" destOrd="0" presId="urn:microsoft.com/office/officeart/2005/8/layout/gear1"/>
    <dgm:cxn modelId="{1ADE101E-82ED-4BC1-8B04-9213CAE6BB07}" type="presOf" srcId="{8172BEEB-FF7A-40A7-8470-4B55B7205989}" destId="{7864486C-D881-446A-8D8E-AB45116B4F37}" srcOrd="0" destOrd="0" presId="urn:microsoft.com/office/officeart/2005/8/layout/gear1"/>
    <dgm:cxn modelId="{146AE439-702E-44CD-83B9-9690CE7E2768}" type="presParOf" srcId="{B5619EAF-2060-490E-A4C5-B81AE57DBF04}" destId="{4B644109-0FD3-428D-929C-C12B40076EA1}" srcOrd="0" destOrd="0" presId="urn:microsoft.com/office/officeart/2005/8/layout/gear1"/>
    <dgm:cxn modelId="{7899D045-85D2-4A46-A280-944A704F5379}" type="presParOf" srcId="{B5619EAF-2060-490E-A4C5-B81AE57DBF04}" destId="{CEE55AA9-AA70-41E6-AE76-BF3185A02860}" srcOrd="1" destOrd="0" presId="urn:microsoft.com/office/officeart/2005/8/layout/gear1"/>
    <dgm:cxn modelId="{608DF651-8078-490E-8A63-84FD6B3E5E8E}" type="presParOf" srcId="{B5619EAF-2060-490E-A4C5-B81AE57DBF04}" destId="{F80332E0-A55B-4DB5-8C52-97DA09CA9D26}" srcOrd="2" destOrd="0" presId="urn:microsoft.com/office/officeart/2005/8/layout/gear1"/>
    <dgm:cxn modelId="{F577D168-F93B-4A79-9BC2-DA5F615935B3}" type="presParOf" srcId="{B5619EAF-2060-490E-A4C5-B81AE57DBF04}" destId="{95AEA3DD-8EA6-4088-BB97-ACAD6B57E8F8}" srcOrd="3" destOrd="0" presId="urn:microsoft.com/office/officeart/2005/8/layout/gear1"/>
    <dgm:cxn modelId="{3231E8CE-2CC8-460F-84C2-64458114C76F}" type="presParOf" srcId="{B5619EAF-2060-490E-A4C5-B81AE57DBF04}" destId="{9ACED866-3E85-40E8-944F-E5CE182AD871}" srcOrd="4" destOrd="0" presId="urn:microsoft.com/office/officeart/2005/8/layout/gear1"/>
    <dgm:cxn modelId="{179B058D-A570-4A55-A751-B525779000D9}" type="presParOf" srcId="{B5619EAF-2060-490E-A4C5-B81AE57DBF04}" destId="{57F03946-D3E8-40F1-9294-D98DEAF3A48B}" srcOrd="5" destOrd="0" presId="urn:microsoft.com/office/officeart/2005/8/layout/gear1"/>
    <dgm:cxn modelId="{4A4D2448-7072-4DA5-ABCA-3DF9EAECC28A}" type="presParOf" srcId="{B5619EAF-2060-490E-A4C5-B81AE57DBF04}" destId="{7864486C-D881-446A-8D8E-AB45116B4F37}" srcOrd="6" destOrd="0" presId="urn:microsoft.com/office/officeart/2005/8/layout/gear1"/>
    <dgm:cxn modelId="{E0943461-C4BB-479F-8E15-89AEC213A43A}" type="presParOf" srcId="{B5619EAF-2060-490E-A4C5-B81AE57DBF04}" destId="{2D3B4578-F3A9-487A-9725-23B38C687644}" srcOrd="7" destOrd="0" presId="urn:microsoft.com/office/officeart/2005/8/layout/gear1"/>
    <dgm:cxn modelId="{8937542B-6C45-4A4C-AA49-52A8C519E490}" type="presParOf" srcId="{B5619EAF-2060-490E-A4C5-B81AE57DBF04}" destId="{71C8229B-3C80-42AB-81AB-D3F27BA9184B}" srcOrd="8" destOrd="0" presId="urn:microsoft.com/office/officeart/2005/8/layout/gear1"/>
    <dgm:cxn modelId="{8D3A428B-E6E6-478D-82E5-656A94DF9B53}" type="presParOf" srcId="{B5619EAF-2060-490E-A4C5-B81AE57DBF04}" destId="{74ECC356-9CBC-4A85-B707-876413176B7F}" srcOrd="9" destOrd="0" presId="urn:microsoft.com/office/officeart/2005/8/layout/gear1"/>
    <dgm:cxn modelId="{04C2CA74-207A-4BF0-9ACB-96982276991A}" type="presParOf" srcId="{B5619EAF-2060-490E-A4C5-B81AE57DBF04}" destId="{107C0F46-49B5-43D3-A153-6BF00848B767}" srcOrd="10" destOrd="0" presId="urn:microsoft.com/office/officeart/2005/8/layout/gear1"/>
    <dgm:cxn modelId="{10A4A767-74EE-491A-83A6-707599D34E99}" type="presParOf" srcId="{B5619EAF-2060-490E-A4C5-B81AE57DBF04}" destId="{D94106A5-1C47-4D08-8709-AECB2C96ADCD}" srcOrd="11" destOrd="0" presId="urn:microsoft.com/office/officeart/2005/8/layout/gear1"/>
    <dgm:cxn modelId="{11691D7F-EA13-4C4B-9EA1-EB08B3376145}" type="presParOf" srcId="{B5619EAF-2060-490E-A4C5-B81AE57DBF04}" destId="{46A5E060-0796-4A05-92B8-F8837979B28B}"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DB590-0884-4B70-9A88-69C345B2CF0D}">
      <dsp:nvSpPr>
        <dsp:cNvPr id="0" name=""/>
        <dsp:cNvSpPr/>
      </dsp:nvSpPr>
      <dsp:spPr>
        <a:xfrm>
          <a:off x="1379052" y="1733683"/>
          <a:ext cx="2080191" cy="179944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rgbClr val="FFE600"/>
              </a:solidFill>
              <a:latin typeface="EYInterstate" panose="02000503020000020004" pitchFamily="2" charset="0"/>
            </a:rPr>
            <a:t>CM Dashboard</a:t>
          </a:r>
          <a:endParaRPr lang="en-IN" sz="1800" kern="1200" dirty="0">
            <a:solidFill>
              <a:srgbClr val="FFE600"/>
            </a:solidFill>
            <a:latin typeface="EYInterstate" panose="02000503020000020004" pitchFamily="2" charset="0"/>
          </a:endParaRPr>
        </a:p>
      </dsp:txBody>
      <dsp:txXfrm>
        <a:off x="1723769" y="2031877"/>
        <a:ext cx="1390757" cy="1203061"/>
      </dsp:txXfrm>
    </dsp:sp>
    <dsp:sp modelId="{FE567170-EE9F-47D3-810D-090E58B20ACD}">
      <dsp:nvSpPr>
        <dsp:cNvPr id="0" name=""/>
        <dsp:cNvSpPr/>
      </dsp:nvSpPr>
      <dsp:spPr>
        <a:xfrm>
          <a:off x="2681651" y="872768"/>
          <a:ext cx="784850" cy="676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7DC6A-A37F-4422-9610-A9BE56FA8557}">
      <dsp:nvSpPr>
        <dsp:cNvPr id="0" name=""/>
        <dsp:cNvSpPr/>
      </dsp:nvSpPr>
      <dsp:spPr>
        <a:xfrm>
          <a:off x="1570667" y="97082"/>
          <a:ext cx="1704702" cy="147476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rgbClr val="FFE600"/>
              </a:solidFill>
              <a:latin typeface="EYInterstate" panose="02000503020000020004" pitchFamily="2" charset="0"/>
            </a:rPr>
            <a:t>Education</a:t>
          </a:r>
          <a:endParaRPr lang="en-IN" sz="1800" kern="1200" dirty="0">
            <a:solidFill>
              <a:srgbClr val="FFE600"/>
            </a:solidFill>
            <a:latin typeface="EYInterstate" panose="02000503020000020004" pitchFamily="2" charset="0"/>
          </a:endParaRPr>
        </a:p>
      </dsp:txBody>
      <dsp:txXfrm>
        <a:off x="1853172" y="341482"/>
        <a:ext cx="1139692" cy="985967"/>
      </dsp:txXfrm>
    </dsp:sp>
    <dsp:sp modelId="{6E85B8D2-FFFC-4B06-B5C7-FBD990B28DD1}">
      <dsp:nvSpPr>
        <dsp:cNvPr id="0" name=""/>
        <dsp:cNvSpPr/>
      </dsp:nvSpPr>
      <dsp:spPr>
        <a:xfrm>
          <a:off x="3597632" y="2137000"/>
          <a:ext cx="784850" cy="676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F91FE-95A3-4226-BD6A-A1B84F9CBFAE}">
      <dsp:nvSpPr>
        <dsp:cNvPr id="0" name=""/>
        <dsp:cNvSpPr/>
      </dsp:nvSpPr>
      <dsp:spPr>
        <a:xfrm>
          <a:off x="3134077" y="1004163"/>
          <a:ext cx="1704702" cy="147476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rgbClr val="FFE600"/>
              </a:solidFill>
              <a:latin typeface="EYInterstate" panose="02000503020000020004" pitchFamily="2" charset="0"/>
            </a:rPr>
            <a:t>Power</a:t>
          </a:r>
          <a:endParaRPr lang="en-IN" sz="1800" kern="1200" dirty="0">
            <a:solidFill>
              <a:srgbClr val="FFE600"/>
            </a:solidFill>
            <a:latin typeface="EYInterstate" panose="02000503020000020004" pitchFamily="2" charset="0"/>
          </a:endParaRPr>
        </a:p>
      </dsp:txBody>
      <dsp:txXfrm>
        <a:off x="3416582" y="1248563"/>
        <a:ext cx="1139692" cy="985967"/>
      </dsp:txXfrm>
    </dsp:sp>
    <dsp:sp modelId="{77C1FB1E-7D8C-45A0-A8B7-DB3C56488854}">
      <dsp:nvSpPr>
        <dsp:cNvPr id="0" name=""/>
        <dsp:cNvSpPr/>
      </dsp:nvSpPr>
      <dsp:spPr>
        <a:xfrm>
          <a:off x="2961333" y="3564080"/>
          <a:ext cx="784850" cy="676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9DD68-274E-41DA-9145-19EFDF3A1613}">
      <dsp:nvSpPr>
        <dsp:cNvPr id="0" name=""/>
        <dsp:cNvSpPr/>
      </dsp:nvSpPr>
      <dsp:spPr>
        <a:xfrm>
          <a:off x="3134077" y="2787379"/>
          <a:ext cx="1704702" cy="147476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rgbClr val="FFE600"/>
              </a:solidFill>
              <a:latin typeface="EYInterstate" panose="02000503020000020004" pitchFamily="2" charset="0"/>
            </a:rPr>
            <a:t>PHE &amp; WS</a:t>
          </a:r>
          <a:endParaRPr lang="en-IN" sz="1800" kern="1200" dirty="0">
            <a:solidFill>
              <a:srgbClr val="FFE600"/>
            </a:solidFill>
            <a:latin typeface="EYInterstate" panose="02000503020000020004" pitchFamily="2" charset="0"/>
          </a:endParaRPr>
        </a:p>
      </dsp:txBody>
      <dsp:txXfrm>
        <a:off x="3416582" y="3031779"/>
        <a:ext cx="1139692" cy="985967"/>
      </dsp:txXfrm>
    </dsp:sp>
    <dsp:sp modelId="{AA71D7BC-B861-4FF8-A920-6F9BCE7DAA05}">
      <dsp:nvSpPr>
        <dsp:cNvPr id="0" name=""/>
        <dsp:cNvSpPr/>
      </dsp:nvSpPr>
      <dsp:spPr>
        <a:xfrm>
          <a:off x="1382923" y="3712216"/>
          <a:ext cx="784850" cy="676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8B1806-A63C-4A07-9B0D-3515675117F1}">
      <dsp:nvSpPr>
        <dsp:cNvPr id="0" name=""/>
        <dsp:cNvSpPr/>
      </dsp:nvSpPr>
      <dsp:spPr>
        <a:xfrm>
          <a:off x="1570667" y="3695474"/>
          <a:ext cx="1704702" cy="147476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rgbClr val="FFE600"/>
              </a:solidFill>
              <a:latin typeface="EYInterstate" panose="02000503020000020004" pitchFamily="2" charset="0"/>
            </a:rPr>
            <a:t>RD</a:t>
          </a:r>
          <a:endParaRPr lang="en-IN" sz="1800" kern="1200" dirty="0">
            <a:solidFill>
              <a:srgbClr val="FFE600"/>
            </a:solidFill>
            <a:latin typeface="EYInterstate" panose="02000503020000020004" pitchFamily="2" charset="0"/>
          </a:endParaRPr>
        </a:p>
      </dsp:txBody>
      <dsp:txXfrm>
        <a:off x="1853172" y="3939874"/>
        <a:ext cx="1139692" cy="985967"/>
      </dsp:txXfrm>
    </dsp:sp>
    <dsp:sp modelId="{19E256C4-1DB5-4EB9-B8D8-40101456C436}">
      <dsp:nvSpPr>
        <dsp:cNvPr id="0" name=""/>
        <dsp:cNvSpPr/>
      </dsp:nvSpPr>
      <dsp:spPr>
        <a:xfrm>
          <a:off x="451942" y="2448492"/>
          <a:ext cx="784850" cy="676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71AA6C-E72C-4A77-AF71-18356E6C285B}">
      <dsp:nvSpPr>
        <dsp:cNvPr id="0" name=""/>
        <dsp:cNvSpPr/>
      </dsp:nvSpPr>
      <dsp:spPr>
        <a:xfrm>
          <a:off x="0" y="2788393"/>
          <a:ext cx="1704702" cy="147476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solidFill>
                <a:srgbClr val="FFE600"/>
              </a:solidFill>
              <a:latin typeface="EYInterstate" panose="02000503020000020004" pitchFamily="2" charset="0"/>
            </a:rPr>
            <a:t>Agriculture</a:t>
          </a:r>
          <a:endParaRPr lang="en-IN" sz="1600" kern="1200" dirty="0">
            <a:solidFill>
              <a:srgbClr val="FFE600"/>
            </a:solidFill>
            <a:latin typeface="EYInterstate" panose="02000503020000020004" pitchFamily="2" charset="0"/>
          </a:endParaRPr>
        </a:p>
      </dsp:txBody>
      <dsp:txXfrm>
        <a:off x="282505" y="3032793"/>
        <a:ext cx="1139692" cy="985967"/>
      </dsp:txXfrm>
    </dsp:sp>
    <dsp:sp modelId="{FD89C87D-4F6F-4CF2-A4F1-06B5DF3A0EA6}">
      <dsp:nvSpPr>
        <dsp:cNvPr id="0" name=""/>
        <dsp:cNvSpPr/>
      </dsp:nvSpPr>
      <dsp:spPr>
        <a:xfrm>
          <a:off x="0" y="1002134"/>
          <a:ext cx="1704702" cy="147476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rgbClr val="FFE600"/>
              </a:solidFill>
              <a:latin typeface="EYInterstate" panose="02000503020000020004" pitchFamily="2" charset="0"/>
            </a:rPr>
            <a:t>Health</a:t>
          </a:r>
          <a:endParaRPr lang="en-IN" sz="1800" kern="1200" dirty="0">
            <a:solidFill>
              <a:srgbClr val="FFE600"/>
            </a:solidFill>
            <a:latin typeface="EYInterstate" panose="02000503020000020004" pitchFamily="2" charset="0"/>
          </a:endParaRPr>
        </a:p>
      </dsp:txBody>
      <dsp:txXfrm>
        <a:off x="282505" y="1246534"/>
        <a:ext cx="1139692" cy="985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44109-0FD3-428D-929C-C12B40076EA1}">
      <dsp:nvSpPr>
        <dsp:cNvPr id="0" name=""/>
        <dsp:cNvSpPr/>
      </dsp:nvSpPr>
      <dsp:spPr>
        <a:xfrm>
          <a:off x="2053113" y="2319813"/>
          <a:ext cx="2509361" cy="2509361"/>
        </a:xfrm>
        <a:prstGeom prst="gear9">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bg1">
                  <a:lumMod val="75000"/>
                </a:schemeClr>
              </a:solidFill>
              <a:latin typeface="EYInterstate" panose="02000503020000020004" pitchFamily="2" charset="0"/>
            </a:rPr>
            <a:t>Economics &amp; Statistics</a:t>
          </a:r>
          <a:endParaRPr lang="en-IN" sz="1600" kern="1200" dirty="0">
            <a:solidFill>
              <a:schemeClr val="bg1">
                <a:lumMod val="75000"/>
              </a:schemeClr>
            </a:solidFill>
            <a:latin typeface="EYInterstate" panose="02000503020000020004" pitchFamily="2" charset="0"/>
          </a:endParaRPr>
        </a:p>
      </dsp:txBody>
      <dsp:txXfrm>
        <a:off x="2557606" y="2907619"/>
        <a:ext cx="1500375" cy="1289863"/>
      </dsp:txXfrm>
    </dsp:sp>
    <dsp:sp modelId="{95AEA3DD-8EA6-4088-BB97-ACAD6B57E8F8}">
      <dsp:nvSpPr>
        <dsp:cNvPr id="0" name=""/>
        <dsp:cNvSpPr/>
      </dsp:nvSpPr>
      <dsp:spPr>
        <a:xfrm>
          <a:off x="593121" y="1726692"/>
          <a:ext cx="1824990" cy="1824990"/>
        </a:xfrm>
        <a:prstGeom prst="gear6">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bg1">
                  <a:lumMod val="75000"/>
                </a:schemeClr>
              </a:solidFill>
              <a:latin typeface="EYInterstate" panose="02000503020000020004" pitchFamily="2" charset="0"/>
            </a:rPr>
            <a:t>Finance</a:t>
          </a:r>
          <a:endParaRPr lang="en-IN" sz="1600" kern="1200" dirty="0">
            <a:solidFill>
              <a:schemeClr val="bg1">
                <a:lumMod val="75000"/>
              </a:schemeClr>
            </a:solidFill>
            <a:latin typeface="EYInterstate" panose="02000503020000020004" pitchFamily="2" charset="0"/>
          </a:endParaRPr>
        </a:p>
      </dsp:txBody>
      <dsp:txXfrm>
        <a:off x="1052568" y="2188916"/>
        <a:ext cx="906096" cy="900542"/>
      </dsp:txXfrm>
    </dsp:sp>
    <dsp:sp modelId="{7864486C-D881-446A-8D8E-AB45116B4F37}">
      <dsp:nvSpPr>
        <dsp:cNvPr id="0" name=""/>
        <dsp:cNvSpPr/>
      </dsp:nvSpPr>
      <dsp:spPr>
        <a:xfrm rot="20700000">
          <a:off x="1615302" y="467635"/>
          <a:ext cx="1788117" cy="1788117"/>
        </a:xfrm>
        <a:prstGeom prst="gear6">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bg1">
                  <a:lumMod val="75000"/>
                </a:schemeClr>
              </a:solidFill>
              <a:latin typeface="EYInterstate" panose="02000503020000020004" pitchFamily="2" charset="0"/>
            </a:rPr>
            <a:t>Planning</a:t>
          </a:r>
          <a:endParaRPr lang="en-IN" sz="1600" kern="1200" dirty="0">
            <a:solidFill>
              <a:schemeClr val="bg1">
                <a:lumMod val="75000"/>
              </a:schemeClr>
            </a:solidFill>
            <a:latin typeface="EYInterstate" panose="02000503020000020004" pitchFamily="2" charset="0"/>
          </a:endParaRPr>
        </a:p>
      </dsp:txBody>
      <dsp:txXfrm rot="-20700000">
        <a:off x="2007489" y="859821"/>
        <a:ext cx="1003744" cy="1003744"/>
      </dsp:txXfrm>
    </dsp:sp>
    <dsp:sp modelId="{107C0F46-49B5-43D3-A153-6BF00848B767}">
      <dsp:nvSpPr>
        <dsp:cNvPr id="0" name=""/>
        <dsp:cNvSpPr/>
      </dsp:nvSpPr>
      <dsp:spPr>
        <a:xfrm>
          <a:off x="1864219" y="1938843"/>
          <a:ext cx="3211982" cy="3211982"/>
        </a:xfrm>
        <a:prstGeom prst="circularArrow">
          <a:avLst>
            <a:gd name="adj1" fmla="val 4688"/>
            <a:gd name="adj2" fmla="val 299029"/>
            <a:gd name="adj3" fmla="val 2524322"/>
            <a:gd name="adj4" fmla="val 15843817"/>
            <a:gd name="adj5" fmla="val 5469"/>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D94106A5-1C47-4D08-8709-AECB2C96ADCD}">
      <dsp:nvSpPr>
        <dsp:cNvPr id="0" name=""/>
        <dsp:cNvSpPr/>
      </dsp:nvSpPr>
      <dsp:spPr>
        <a:xfrm>
          <a:off x="269919" y="1321310"/>
          <a:ext cx="2333705" cy="2333705"/>
        </a:xfrm>
        <a:prstGeom prst="leftCircularArrow">
          <a:avLst>
            <a:gd name="adj1" fmla="val 6452"/>
            <a:gd name="adj2" fmla="val 429999"/>
            <a:gd name="adj3" fmla="val 10489124"/>
            <a:gd name="adj4" fmla="val 14837806"/>
            <a:gd name="adj5" fmla="val 7527"/>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46A5E060-0796-4A05-92B8-F8837979B28B}">
      <dsp:nvSpPr>
        <dsp:cNvPr id="0" name=""/>
        <dsp:cNvSpPr/>
      </dsp:nvSpPr>
      <dsp:spPr>
        <a:xfrm>
          <a:off x="1201692" y="74390"/>
          <a:ext cx="2516204" cy="2516204"/>
        </a:xfrm>
        <a:prstGeom prst="circularArrow">
          <a:avLst>
            <a:gd name="adj1" fmla="val 5984"/>
            <a:gd name="adj2" fmla="val 394124"/>
            <a:gd name="adj3" fmla="val 13313824"/>
            <a:gd name="adj4" fmla="val 10508221"/>
            <a:gd name="adj5" fmla="val 6981"/>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5A85089-C692-4DEA-AC49-04CF34D4FE14}" type="datetimeFigureOut">
              <a:rPr lang="en-GB" smtClean="0"/>
              <a:pPr/>
              <a:t>15/04/2018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A5C721-4BB5-4DB6-AD65-4BA2A62B05B6}" type="slidenum">
              <a:rPr lang="en-GB" smtClean="0"/>
              <a:pPr/>
              <a:t>‹#›</a:t>
            </a:fld>
            <a:endParaRPr lang="en-GB"/>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045EBA9-A28D-4849-BFEA-AA04F6A21B63}" type="datetimeFigureOut">
              <a:rPr lang="en-GB" smtClean="0"/>
              <a:pPr/>
              <a:t>15/04/2018</a:t>
            </a:fld>
            <a:endParaRPr lang="en-GB"/>
          </a:p>
        </p:txBody>
      </p:sp>
      <p:sp>
        <p:nvSpPr>
          <p:cNvPr id="4" name="Slide Image Placeholder 3"/>
          <p:cNvSpPr>
            <a:spLocks noGrp="1" noRot="1" noChangeAspect="1"/>
          </p:cNvSpPr>
          <p:nvPr>
            <p:ph type="sldImg" idx="2"/>
          </p:nvPr>
        </p:nvSpPr>
        <p:spPr>
          <a:xfrm>
            <a:off x="776288" y="744538"/>
            <a:ext cx="52451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a:p>
        </p:txBody>
      </p:sp>
    </p:spTree>
    <p:extLst>
      <p:ext uri="{BB962C8B-B14F-4D97-AF65-F5344CB8AC3E}">
        <p14:creationId xmlns:p14="http://schemas.microsoft.com/office/powerpoint/2010/main" val="2004991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707618" y="847087"/>
            <a:ext cx="7462877" cy="952216"/>
          </a:xfrm>
        </p:spPr>
        <p:txBody>
          <a:bodyPr/>
          <a:lstStyle>
            <a:lvl1pPr>
              <a:defRPr>
                <a:latin typeface="EYInterstate Regular" pitchFamily="2"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707617" y="1916758"/>
            <a:ext cx="5457637" cy="1071741"/>
          </a:xfrm>
          <a:prstGeom prst="rect">
            <a:avLst/>
          </a:prstGeom>
        </p:spPr>
        <p:txBody>
          <a:bodyPr/>
          <a:lstStyle>
            <a:lvl1pPr marL="0" indent="0" algn="l">
              <a:buNone/>
              <a:defRPr sz="2000">
                <a:solidFill>
                  <a:schemeClr val="bg2"/>
                </a:solidFill>
                <a:latin typeface="EYInterstate Light" pitchFamily="2"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9" name="Group 8"/>
          <p:cNvGrpSpPr/>
          <p:nvPr userDrawn="1"/>
        </p:nvGrpSpPr>
        <p:grpSpPr>
          <a:xfrm>
            <a:off x="0" y="1802587"/>
            <a:ext cx="10698163" cy="4946592"/>
            <a:chOff x="0" y="1628775"/>
            <a:chExt cx="12198350" cy="4469625"/>
          </a:xfrm>
        </p:grpSpPr>
        <p:sp>
          <p:nvSpPr>
            <p:cNvPr id="103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EYInterstate" panose="02000503020000020004" pitchFamily="2" charset="0"/>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291200"/>
              <a:ext cx="3078523" cy="1807200"/>
            </a:xfrm>
            <a:prstGeom prst="rect">
              <a:avLst/>
            </a:prstGeom>
            <a:noFill/>
            <a:ln w="9525">
              <a:noFill/>
              <a:miter lim="800000"/>
              <a:headEnd/>
              <a:tailEnd/>
            </a:ln>
            <a:effectLst/>
          </p:spPr>
        </p:pic>
      </p:gr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00692" y="6490987"/>
            <a:ext cx="983483" cy="74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10698163" cy="73982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935" y="6172633"/>
            <a:ext cx="987552" cy="115696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4909" y="505989"/>
            <a:ext cx="6333461" cy="5059892"/>
          </a:xfrm>
          <a:prstGeom prst="rect">
            <a:avLst/>
          </a:prstGeom>
        </p:spPr>
      </p:pic>
      <p:sp>
        <p:nvSpPr>
          <p:cNvPr id="9" name="Title 1"/>
          <p:cNvSpPr>
            <a:spLocks noGrp="1"/>
          </p:cNvSpPr>
          <p:nvPr>
            <p:ph type="ctrTitle"/>
          </p:nvPr>
        </p:nvSpPr>
        <p:spPr>
          <a:xfrm>
            <a:off x="1037722" y="1991121"/>
            <a:ext cx="5432219" cy="952216"/>
          </a:xfrm>
          <a:prstGeom prst="rect">
            <a:avLst/>
          </a:prstGeom>
        </p:spPr>
        <p:txBody>
          <a:bodyPr/>
          <a:lstStyle>
            <a:lvl1pPr>
              <a:defRPr>
                <a:solidFill>
                  <a:schemeClr val="tx2"/>
                </a:solidFill>
                <a:latin typeface="EYInterstate" panose="02000503020000020004" pitchFamily="2" charset="0"/>
                <a:cs typeface="Arial" pitchFamily="34" charset="0"/>
              </a:defRPr>
            </a:lvl1pPr>
          </a:lstStyle>
          <a:p>
            <a:r>
              <a:rPr lang="en-US" dirty="0" smtClean="0"/>
              <a:t>Click to edit Master title style</a:t>
            </a:r>
            <a:endParaRPr lang="en-GB" dirty="0"/>
          </a:p>
        </p:txBody>
      </p:sp>
      <p:sp>
        <p:nvSpPr>
          <p:cNvPr id="14" name="Subtitle 2"/>
          <p:cNvSpPr>
            <a:spLocks noGrp="1"/>
          </p:cNvSpPr>
          <p:nvPr>
            <p:ph type="subTitle" idx="1"/>
          </p:nvPr>
        </p:nvSpPr>
        <p:spPr>
          <a:xfrm>
            <a:off x="1037722" y="3065126"/>
            <a:ext cx="5432219" cy="714651"/>
          </a:xfrm>
          <a:prstGeom prst="rect">
            <a:avLst/>
          </a:prstGeom>
        </p:spPr>
        <p:txBody>
          <a:bodyPr/>
          <a:lstStyle>
            <a:lvl1pPr marL="0" indent="0" algn="l">
              <a:buNone/>
              <a:defRPr sz="2300">
                <a:solidFill>
                  <a:schemeClr val="tx2"/>
                </a:solidFill>
                <a:latin typeface="EYInterstate" panose="02000503020000020004" pitchFamily="2" charset="0"/>
                <a:cs typeface="Arial" pitchFamily="34" charset="0"/>
              </a:defRPr>
            </a:lvl1pPr>
            <a:lvl2pPr marL="0" indent="0" algn="l">
              <a:buNone/>
              <a:defRPr sz="1800">
                <a:solidFill>
                  <a:srgbClr val="404040"/>
                </a:solidFill>
              </a:defRPr>
            </a:lvl2pPr>
            <a:lvl3pPr marL="1044976" indent="0" algn="ctr">
              <a:buNone/>
              <a:defRPr>
                <a:solidFill>
                  <a:schemeClr val="tx1">
                    <a:tint val="75000"/>
                  </a:schemeClr>
                </a:solidFill>
              </a:defRPr>
            </a:lvl3pPr>
            <a:lvl4pPr marL="1567464" indent="0" algn="ctr">
              <a:buNone/>
              <a:defRPr>
                <a:solidFill>
                  <a:schemeClr val="tx1">
                    <a:tint val="75000"/>
                  </a:schemeClr>
                </a:solidFill>
              </a:defRPr>
            </a:lvl4pPr>
            <a:lvl5pPr marL="2089953" indent="0" algn="ctr">
              <a:buNone/>
              <a:defRPr>
                <a:solidFill>
                  <a:schemeClr val="tx1">
                    <a:tint val="75000"/>
                  </a:schemeClr>
                </a:solidFill>
              </a:defRPr>
            </a:lvl5pPr>
            <a:lvl6pPr marL="2612441" indent="0" algn="ctr">
              <a:buNone/>
              <a:defRPr>
                <a:solidFill>
                  <a:schemeClr val="tx1">
                    <a:tint val="75000"/>
                  </a:schemeClr>
                </a:solidFill>
              </a:defRPr>
            </a:lvl6pPr>
            <a:lvl7pPr marL="3134929" indent="0" algn="ctr">
              <a:buNone/>
              <a:defRPr>
                <a:solidFill>
                  <a:schemeClr val="tx1">
                    <a:tint val="75000"/>
                  </a:schemeClr>
                </a:solidFill>
              </a:defRPr>
            </a:lvl7pPr>
            <a:lvl8pPr marL="3657417" indent="0" algn="ctr">
              <a:buNone/>
              <a:defRPr>
                <a:solidFill>
                  <a:schemeClr val="tx1">
                    <a:tint val="75000"/>
                  </a:schemeClr>
                </a:solidFill>
              </a:defRPr>
            </a:lvl8pPr>
            <a:lvl9pPr marL="4179905"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b="78420"/>
          <a:stretch/>
        </p:blipFill>
        <p:spPr>
          <a:xfrm>
            <a:off x="521424" y="6507021"/>
            <a:ext cx="4422469" cy="147779"/>
          </a:xfrm>
          <a:prstGeom prst="rect">
            <a:avLst/>
          </a:prstGeom>
        </p:spPr>
      </p:pic>
      <p:pic>
        <p:nvPicPr>
          <p:cNvPr id="13" name="Picture 12"/>
          <p:cNvPicPr>
            <a:picLocks noChangeAspect="1"/>
          </p:cNvPicPr>
          <p:nvPr userDrawn="1"/>
        </p:nvPicPr>
        <p:blipFill rotWithShape="1">
          <a:blip r:embed="rId5" cstate="print">
            <a:lum bright="40000" contrast="-20000"/>
            <a:extLst>
              <a:ext uri="{28A0092B-C50C-407E-A947-70E740481C1C}">
                <a14:useLocalDpi xmlns:a14="http://schemas.microsoft.com/office/drawing/2010/main" val="0"/>
              </a:ext>
            </a:extLst>
          </a:blip>
          <a:srcRect t="30588"/>
          <a:stretch/>
        </p:blipFill>
        <p:spPr>
          <a:xfrm>
            <a:off x="509911" y="6751117"/>
            <a:ext cx="4422469" cy="475316"/>
          </a:xfrm>
          <a:prstGeom prst="rect">
            <a:avLst/>
          </a:prstGeom>
        </p:spPr>
      </p:pic>
    </p:spTree>
    <p:extLst>
      <p:ext uri="{BB962C8B-B14F-4D97-AF65-F5344CB8AC3E}">
        <p14:creationId xmlns:p14="http://schemas.microsoft.com/office/powerpoint/2010/main" val="249739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lvl1pPr>
              <a:defRPr lang="en-GB" dirty="0"/>
            </a:lvl1pPr>
          </a:lstStyle>
          <a:p>
            <a:pPr lvl="0"/>
            <a:r>
              <a:rPr lang="en-US" dirty="0" smtClean="0"/>
              <a:t>Click to edit Master title style</a:t>
            </a:r>
            <a:endParaRPr lang="en-GB" dirty="0"/>
          </a:p>
        </p:txBody>
      </p:sp>
      <p:sp>
        <p:nvSpPr>
          <p:cNvPr id="7" name="Line 10"/>
          <p:cNvSpPr>
            <a:spLocks noChangeShapeType="1"/>
          </p:cNvSpPr>
          <p:nvPr userDrawn="1"/>
        </p:nvSpPr>
        <p:spPr bwMode="auto">
          <a:xfrm>
            <a:off x="534909" y="1155408"/>
            <a:ext cx="9628347"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panose="02000503020000020004" pitchFamily="2"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Numbered 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91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09" y="303945"/>
            <a:ext cx="9628347" cy="862641"/>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10" name="Line 10"/>
          <p:cNvSpPr>
            <a:spLocks noChangeShapeType="1"/>
          </p:cNvSpPr>
          <p:nvPr userDrawn="1"/>
        </p:nvSpPr>
        <p:spPr bwMode="auto">
          <a:xfrm>
            <a:off x="534909" y="1155408"/>
            <a:ext cx="9628347"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panose="02000503020000020004" pitchFamily="2" charset="0"/>
            </a:endParaRPr>
          </a:p>
        </p:txBody>
      </p:sp>
      <p:sp>
        <p:nvSpPr>
          <p:cNvPr id="11" name="Line 11"/>
          <p:cNvSpPr>
            <a:spLocks noChangeShapeType="1"/>
          </p:cNvSpPr>
          <p:nvPr userDrawn="1"/>
        </p:nvSpPr>
        <p:spPr bwMode="auto">
          <a:xfrm>
            <a:off x="534909" y="6862051"/>
            <a:ext cx="9628347"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panose="02000503020000020004" pitchFamily="2" charset="0"/>
            </a:endParaRPr>
          </a:p>
        </p:txBody>
      </p:sp>
      <p:sp>
        <p:nvSpPr>
          <p:cNvPr id="14" name="TextBox 13"/>
          <p:cNvSpPr txBox="1"/>
          <p:nvPr userDrawn="1"/>
        </p:nvSpPr>
        <p:spPr>
          <a:xfrm>
            <a:off x="542925" y="7130204"/>
            <a:ext cx="722376"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EYInterstate Light" panose="02000506000000020004" pitchFamily="2" charset="0"/>
                <a:cs typeface="Arial" pitchFamily="34" charset="0"/>
              </a:rPr>
              <a:t>Page </a:t>
            </a:r>
            <a:fld id="{9AE4D82F-B047-469B-AC52-A46321747EAF}" type="slidenum">
              <a:rPr lang="en-GB" sz="1100" smtClean="0">
                <a:solidFill>
                  <a:schemeClr val="bg1"/>
                </a:solidFill>
                <a:latin typeface="EYInterstate Light" panose="02000506000000020004" pitchFamily="2" charset="0"/>
                <a:cs typeface="Arial" pitchFamily="34" charset="0"/>
              </a:rPr>
              <a:pPr/>
              <a:t>‹#›</a:t>
            </a:fld>
            <a:endParaRPr lang="en-GB" sz="1100" dirty="0">
              <a:solidFill>
                <a:schemeClr val="bg1"/>
              </a:solidFill>
              <a:latin typeface="EYInterstate Light" panose="02000506000000020004" pitchFamily="2" charset="0"/>
              <a:cs typeface="Arial" pitchFamily="34" charset="0"/>
            </a:endParaRPr>
          </a:p>
        </p:txBody>
      </p:sp>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3337" y="6961668"/>
            <a:ext cx="399919" cy="408838"/>
          </a:xfrm>
          <a:prstGeom prst="rect">
            <a:avLst/>
          </a:prstGeom>
        </p:spPr>
      </p:pic>
      <p:sp>
        <p:nvSpPr>
          <p:cNvPr id="12" name="TextBox 11"/>
          <p:cNvSpPr txBox="1"/>
          <p:nvPr userDrawn="1"/>
        </p:nvSpPr>
        <p:spPr>
          <a:xfrm>
            <a:off x="1958018" y="7103557"/>
            <a:ext cx="6563812" cy="190107"/>
          </a:xfrm>
          <a:prstGeom prst="rect">
            <a:avLst/>
          </a:prstGeom>
          <a:noFill/>
        </p:spPr>
        <p:txBody>
          <a:bodyPr vert="horz" wrap="square" lIns="0" tIns="0" rIns="0" bIns="0" rtlCol="0" anchor="t" anchorCtr="0">
            <a:noAutofit/>
          </a:bodyPr>
          <a:lstStyle/>
          <a:p>
            <a:pPr algn="ctr"/>
            <a:r>
              <a:rPr lang="en-GB" sz="1100" dirty="0" smtClean="0">
                <a:solidFill>
                  <a:schemeClr val="bg1"/>
                </a:solidFill>
                <a:latin typeface="EYInterstate Light" panose="02000506000000020004" pitchFamily="2" charset="0"/>
                <a:cs typeface="Arial" pitchFamily="34" charset="0"/>
              </a:rPr>
              <a:t>CM Dashboard Arunachal Pradesh, Vision &amp; Objective</a:t>
            </a:r>
            <a:endParaRPr lang="en-GB" sz="1100" dirty="0">
              <a:solidFill>
                <a:schemeClr val="bg1"/>
              </a:solidFill>
              <a:latin typeface="EYInterstate Light" panose="02000506000000020004" pitchFamily="2"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84" r:id="rId2"/>
    <p:sldLayoutId id="2147483668" r:id="rId3"/>
    <p:sldLayoutId id="2147483679" r:id="rId4"/>
    <p:sldLayoutId id="2147483778" r:id="rId5"/>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3000" b="1" kern="1200">
          <a:solidFill>
            <a:schemeClr val="bg2"/>
          </a:solidFill>
          <a:latin typeface="EYInterstate" panose="02000503020000020004" pitchFamily="2" charset="0"/>
          <a:ea typeface="+mj-ea"/>
          <a:cs typeface="Arial" pitchFamily="34" charset="0"/>
        </a:defRPr>
      </a:lvl1pPr>
    </p:titleStyle>
    <p:bodyStyle>
      <a:lvl1pPr marL="171450" indent="-171450"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pitchFamily="2" charset="0"/>
          <a:ea typeface="+mn-ea"/>
          <a:cs typeface="+mn-cs"/>
        </a:defRPr>
      </a:lvl1pPr>
      <a:lvl2pPr marL="342900" indent="-168275"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Light" pitchFamily="2" charset="0"/>
          <a:ea typeface="+mn-ea"/>
          <a:cs typeface="+mn-cs"/>
        </a:defRPr>
      </a:lvl2pPr>
      <a:lvl3pPr marL="517525" indent="-184150"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Light" pitchFamily="2" charset="0"/>
          <a:ea typeface="+mn-ea"/>
          <a:cs typeface="+mn-cs"/>
        </a:defRPr>
      </a:lvl3pPr>
      <a:lvl4pPr marL="685800" indent="-168275"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Light" pitchFamily="2" charset="0"/>
          <a:ea typeface="+mn-ea"/>
          <a:cs typeface="+mn-cs"/>
        </a:defRPr>
      </a:lvl4pPr>
      <a:lvl5pPr marL="860425" indent="-174625"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nual Input 4"/>
          <p:cNvSpPr/>
          <p:nvPr/>
        </p:nvSpPr>
        <p:spPr>
          <a:xfrm>
            <a:off x="719527" y="749509"/>
            <a:ext cx="5940000" cy="4644000"/>
          </a:xfrm>
          <a:prstGeom prst="flowChartManualInput">
            <a:avLst/>
          </a:prstGeom>
          <a:solidFill>
            <a:schemeClr val="accent4">
              <a:alpha val="58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 name="Subtitle 2"/>
          <p:cNvSpPr>
            <a:spLocks noGrp="1"/>
          </p:cNvSpPr>
          <p:nvPr>
            <p:ph type="subTitle" idx="1"/>
          </p:nvPr>
        </p:nvSpPr>
        <p:spPr>
          <a:xfrm>
            <a:off x="999594" y="4707434"/>
            <a:ext cx="5432219" cy="714651"/>
          </a:xfrm>
        </p:spPr>
        <p:txBody>
          <a:bodyPr/>
          <a:lstStyle/>
          <a:p>
            <a:r>
              <a:rPr lang="en-GB" sz="2400" b="1" i="1" dirty="0" smtClean="0">
                <a:solidFill>
                  <a:schemeClr val="tx1"/>
                </a:solidFill>
              </a:rPr>
              <a:t>Ernst &amp; Young LLP</a:t>
            </a:r>
            <a:endParaRPr lang="en-GB" sz="2400" b="1" i="1" dirty="0">
              <a:solidFill>
                <a:schemeClr val="tx1"/>
              </a:solidFill>
            </a:endParaRPr>
          </a:p>
        </p:txBody>
      </p:sp>
      <p:sp>
        <p:nvSpPr>
          <p:cNvPr id="4" name="Subtitle 2"/>
          <p:cNvSpPr txBox="1">
            <a:spLocks/>
          </p:cNvSpPr>
          <p:nvPr/>
        </p:nvSpPr>
        <p:spPr>
          <a:xfrm>
            <a:off x="999594" y="3354629"/>
            <a:ext cx="5457637" cy="988771"/>
          </a:xfrm>
          <a:prstGeom prst="rect">
            <a:avLst/>
          </a:prstGeom>
        </p:spPr>
        <p:txBody>
          <a:bodyPr/>
          <a:lstStyle>
            <a:lvl1pPr marL="0" indent="0" algn="l" defTabSz="914400" rtl="0" eaLnBrk="1" latinLnBrk="0" hangingPunct="1">
              <a:spcBef>
                <a:spcPct val="20000"/>
              </a:spcBef>
              <a:buClr>
                <a:schemeClr val="accent2"/>
              </a:buClr>
              <a:buSzPct val="70000"/>
              <a:buFont typeface="Arial" pitchFamily="34" charset="0"/>
              <a:buNone/>
              <a:defRPr sz="2300" kern="1200">
                <a:solidFill>
                  <a:schemeClr val="tx2"/>
                </a:solidFill>
                <a:latin typeface="EYInterstate" panose="02000503020000020004" pitchFamily="2" charset="0"/>
                <a:ea typeface="+mn-ea"/>
                <a:cs typeface="Arial" pitchFamily="34" charset="0"/>
              </a:defRPr>
            </a:lvl1pPr>
            <a:lvl2pPr marL="0" indent="0" algn="l" defTabSz="914400" rtl="0" eaLnBrk="1" latinLnBrk="0" hangingPunct="1">
              <a:spcBef>
                <a:spcPct val="20000"/>
              </a:spcBef>
              <a:buClr>
                <a:schemeClr val="accent2"/>
              </a:buClr>
              <a:buSzPct val="70000"/>
              <a:buFont typeface="Arial" pitchFamily="34" charset="0"/>
              <a:buNone/>
              <a:defRPr sz="1800" kern="1200">
                <a:solidFill>
                  <a:srgbClr val="404040"/>
                </a:solidFill>
                <a:latin typeface="EYInterstate Light" pitchFamily="2" charset="0"/>
                <a:ea typeface="+mn-ea"/>
                <a:cs typeface="+mn-cs"/>
              </a:defRPr>
            </a:lvl2pPr>
            <a:lvl3pPr marL="1044976" indent="0" algn="ctr" defTabSz="914400" rtl="0" eaLnBrk="1" latinLnBrk="0" hangingPunct="1">
              <a:spcBef>
                <a:spcPct val="20000"/>
              </a:spcBef>
              <a:buClr>
                <a:schemeClr val="accent2"/>
              </a:buClr>
              <a:buSzPct val="70000"/>
              <a:buFont typeface="Arial" pitchFamily="34" charset="0"/>
              <a:buNone/>
              <a:defRPr sz="1200" kern="1200">
                <a:solidFill>
                  <a:schemeClr val="tx1">
                    <a:tint val="75000"/>
                  </a:schemeClr>
                </a:solidFill>
                <a:latin typeface="EYInterstate Light" pitchFamily="2" charset="0"/>
                <a:ea typeface="+mn-ea"/>
                <a:cs typeface="+mn-cs"/>
              </a:defRPr>
            </a:lvl3pPr>
            <a:lvl4pPr marL="1567464" indent="0" algn="ctr" defTabSz="914400" rtl="0" eaLnBrk="1" latinLnBrk="0" hangingPunct="1">
              <a:spcBef>
                <a:spcPct val="20000"/>
              </a:spcBef>
              <a:buClr>
                <a:schemeClr val="accent2"/>
              </a:buClr>
              <a:buSzPct val="70000"/>
              <a:buFont typeface="Arial" pitchFamily="34" charset="0"/>
              <a:buNone/>
              <a:defRPr sz="1200" kern="1200">
                <a:solidFill>
                  <a:schemeClr val="tx1">
                    <a:tint val="75000"/>
                  </a:schemeClr>
                </a:solidFill>
                <a:latin typeface="EYInterstate Light" pitchFamily="2" charset="0"/>
                <a:ea typeface="+mn-ea"/>
                <a:cs typeface="+mn-cs"/>
              </a:defRPr>
            </a:lvl4pPr>
            <a:lvl5pPr marL="2089953" indent="0" algn="ctr" defTabSz="914400" rtl="0" eaLnBrk="1" latinLnBrk="0" hangingPunct="1">
              <a:spcBef>
                <a:spcPct val="20000"/>
              </a:spcBef>
              <a:buClr>
                <a:schemeClr val="accent2"/>
              </a:buClr>
              <a:buSzPct val="70000"/>
              <a:buFont typeface="Arial" pitchFamily="34" charset="0"/>
              <a:buNone/>
              <a:defRPr sz="1200" kern="1200">
                <a:solidFill>
                  <a:schemeClr val="tx1">
                    <a:tint val="75000"/>
                  </a:schemeClr>
                </a:solidFill>
                <a:latin typeface="EYInterstate Light" pitchFamily="2" charset="0"/>
                <a:ea typeface="+mn-ea"/>
                <a:cs typeface="+mn-cs"/>
              </a:defRPr>
            </a:lvl5pPr>
            <a:lvl6pPr marL="2612441"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313492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657417"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4179905"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000" dirty="0" smtClean="0">
                <a:solidFill>
                  <a:schemeClr val="tx1"/>
                </a:solidFill>
              </a:rPr>
              <a:t>Advisory Services Analytics</a:t>
            </a:r>
          </a:p>
          <a:p>
            <a:r>
              <a:rPr lang="en-IN" sz="1400" dirty="0"/>
              <a:t>Arunachal Pradesh State Council for IT &amp; e-Governance (</a:t>
            </a:r>
            <a:r>
              <a:rPr lang="en-IN" sz="1400" dirty="0" err="1"/>
              <a:t>SCITeG</a:t>
            </a:r>
            <a:r>
              <a:rPr lang="en-IN" sz="1400" dirty="0"/>
              <a:t>)</a:t>
            </a:r>
            <a:r>
              <a:rPr lang="en-GB" sz="1400" dirty="0" smtClean="0">
                <a:solidFill>
                  <a:schemeClr val="tx1"/>
                </a:solidFill>
              </a:rPr>
              <a:t>  </a:t>
            </a:r>
          </a:p>
          <a:p>
            <a:pPr lvl="1"/>
            <a:r>
              <a:rPr lang="en-GB" sz="1600" dirty="0" smtClean="0">
                <a:solidFill>
                  <a:schemeClr val="tx1"/>
                </a:solidFill>
                <a:latin typeface="EYInterstate" panose="02000503020000020004" pitchFamily="2" charset="0"/>
              </a:rPr>
              <a:t>16</a:t>
            </a:r>
            <a:r>
              <a:rPr lang="en-GB" sz="1600" baseline="30000" dirty="0" smtClean="0">
                <a:solidFill>
                  <a:schemeClr val="tx1"/>
                </a:solidFill>
                <a:latin typeface="EYInterstate" panose="02000503020000020004" pitchFamily="2" charset="0"/>
              </a:rPr>
              <a:t>th</a:t>
            </a:r>
            <a:r>
              <a:rPr lang="en-GB" sz="1600" dirty="0" smtClean="0">
                <a:solidFill>
                  <a:schemeClr val="tx1"/>
                </a:solidFill>
                <a:latin typeface="EYInterstate" panose="02000503020000020004" pitchFamily="2" charset="0"/>
              </a:rPr>
              <a:t> April 2018</a:t>
            </a:r>
            <a:endParaRPr lang="en-GB" sz="1600" dirty="0">
              <a:solidFill>
                <a:schemeClr val="tx1"/>
              </a:solidFill>
              <a:latin typeface="EYInterstate" panose="02000503020000020004" pitchFamily="2" charset="0"/>
            </a:endParaRPr>
          </a:p>
        </p:txBody>
      </p:sp>
      <p:sp>
        <p:nvSpPr>
          <p:cNvPr id="10" name="Title 9"/>
          <p:cNvSpPr>
            <a:spLocks noGrp="1"/>
          </p:cNvSpPr>
          <p:nvPr>
            <p:ph type="ctrTitle"/>
          </p:nvPr>
        </p:nvSpPr>
        <p:spPr/>
        <p:txBody>
          <a:bodyPr/>
          <a:lstStyle/>
          <a:p>
            <a:r>
              <a:rPr lang="en-GB" sz="3200" dirty="0" smtClean="0">
                <a:solidFill>
                  <a:schemeClr val="bg1"/>
                </a:solidFill>
              </a:rPr>
              <a:t>CM Dashboard </a:t>
            </a:r>
            <a:br>
              <a:rPr lang="en-GB" sz="3200" dirty="0" smtClean="0">
                <a:solidFill>
                  <a:schemeClr val="bg1"/>
                </a:solidFill>
              </a:rPr>
            </a:br>
            <a:r>
              <a:rPr lang="en-GB" sz="3200" dirty="0" smtClean="0">
                <a:solidFill>
                  <a:schemeClr val="bg1"/>
                </a:solidFill>
              </a:rPr>
              <a:t>Arunachal Pradesh</a:t>
            </a:r>
            <a:endParaRPr lang="en-IN" dirty="0"/>
          </a:p>
        </p:txBody>
      </p:sp>
    </p:spTree>
    <p:extLst>
      <p:ext uri="{BB962C8B-B14F-4D97-AF65-F5344CB8AC3E}">
        <p14:creationId xmlns:p14="http://schemas.microsoft.com/office/powerpoint/2010/main" val="1954890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Solution Architecture </a:t>
            </a:r>
            <a:r>
              <a:rPr lang="en-IN" smtClean="0"/>
              <a:t>&amp; Design</a:t>
            </a:r>
            <a:endParaRPr lang="en-IN" dirty="0"/>
          </a:p>
        </p:txBody>
      </p:sp>
      <p:pic>
        <p:nvPicPr>
          <p:cNvPr id="36" name="Picture 35"/>
          <p:cNvPicPr/>
          <p:nvPr/>
        </p:nvPicPr>
        <p:blipFill>
          <a:blip r:embed="rId3"/>
          <a:stretch>
            <a:fillRect/>
          </a:stretch>
        </p:blipFill>
        <p:spPr>
          <a:xfrm>
            <a:off x="381001" y="1276350"/>
            <a:ext cx="9667874" cy="5486399"/>
          </a:xfrm>
          <a:prstGeom prst="rect">
            <a:avLst/>
          </a:prstGeom>
        </p:spPr>
      </p:pic>
    </p:spTree>
    <p:extLst>
      <p:ext uri="{BB962C8B-B14F-4D97-AF65-F5344CB8AC3E}">
        <p14:creationId xmlns:p14="http://schemas.microsoft.com/office/powerpoint/2010/main" val="845421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solidFill>
                  <a:schemeClr val="tx2"/>
                </a:solidFill>
              </a:rPr>
              <a:t>Thank You</a:t>
            </a:r>
            <a:endParaRPr lang="en-GB" dirty="0">
              <a:solidFill>
                <a:schemeClr val="tx2"/>
              </a:solidFill>
            </a:endParaRPr>
          </a:p>
        </p:txBody>
      </p:sp>
      <p:sp>
        <p:nvSpPr>
          <p:cNvPr id="3" name="Subtitle 2"/>
          <p:cNvSpPr>
            <a:spLocks noGrp="1"/>
          </p:cNvSpPr>
          <p:nvPr>
            <p:ph type="subTitle" idx="1"/>
          </p:nvPr>
        </p:nvSpPr>
        <p:spPr>
          <a:xfrm>
            <a:off x="1037722" y="3954126"/>
            <a:ext cx="5432219" cy="714651"/>
          </a:xfrm>
        </p:spPr>
        <p:txBody>
          <a:bodyPr/>
          <a:lstStyle/>
          <a:p>
            <a:r>
              <a:rPr lang="en-GB" sz="2000" i="1" dirty="0" smtClean="0">
                <a:solidFill>
                  <a:schemeClr val="tx2"/>
                </a:solidFill>
              </a:rPr>
              <a:t>Ernst &amp; Young LLP</a:t>
            </a:r>
            <a:endParaRPr lang="en-GB" sz="2000" i="1" dirty="0">
              <a:solidFill>
                <a:schemeClr val="tx2"/>
              </a:solidFill>
            </a:endParaRPr>
          </a:p>
        </p:txBody>
      </p:sp>
    </p:spTree>
    <p:extLst>
      <p:ext uri="{BB962C8B-B14F-4D97-AF65-F5344CB8AC3E}">
        <p14:creationId xmlns:p14="http://schemas.microsoft.com/office/powerpoint/2010/main" val="2567679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55405" cy="7589838"/>
          </a:xfrm>
          <a:prstGeom prst="rect">
            <a:avLst/>
          </a:prstGeom>
        </p:spPr>
      </p:pic>
      <p:sp>
        <p:nvSpPr>
          <p:cNvPr id="3" name="TextBox 2"/>
          <p:cNvSpPr txBox="1"/>
          <p:nvPr/>
        </p:nvSpPr>
        <p:spPr>
          <a:xfrm>
            <a:off x="5602889" y="19664"/>
            <a:ext cx="4947125" cy="1541191"/>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en-US" sz="11500" b="1" dirty="0">
                <a:solidFill>
                  <a:schemeClr val="bg1"/>
                </a:solidFill>
                <a:latin typeface="Calibri" panose="020F0502020204030204" pitchFamily="34" charset="0"/>
                <a:cs typeface="Calibri" panose="020F0502020204030204" pitchFamily="34" charset="0"/>
              </a:rPr>
              <a:t>A</a:t>
            </a:r>
            <a:r>
              <a:rPr lang="en-US" sz="11500" b="1" dirty="0" smtClean="0">
                <a:solidFill>
                  <a:schemeClr val="bg1"/>
                </a:solidFill>
                <a:latin typeface="Calibri" panose="020F0502020204030204" pitchFamily="34" charset="0"/>
                <a:cs typeface="Calibri" panose="020F0502020204030204" pitchFamily="34" charset="0"/>
              </a:rPr>
              <a:t>genda</a:t>
            </a:r>
            <a:endParaRPr lang="en-IN" sz="11500" b="1" dirty="0" err="1" smtClean="0">
              <a:solidFill>
                <a:schemeClr val="bg1"/>
              </a:solidFill>
              <a:latin typeface="Calibri" panose="020F0502020204030204" pitchFamily="34" charset="0"/>
              <a:cs typeface="Calibri" panose="020F0502020204030204" pitchFamily="34" charset="0"/>
            </a:endParaRPr>
          </a:p>
        </p:txBody>
      </p:sp>
      <p:grpSp>
        <p:nvGrpSpPr>
          <p:cNvPr id="17" name="Group 16"/>
          <p:cNvGrpSpPr/>
          <p:nvPr/>
        </p:nvGrpSpPr>
        <p:grpSpPr>
          <a:xfrm>
            <a:off x="5935618" y="1550099"/>
            <a:ext cx="3960222" cy="1171443"/>
            <a:chOff x="370560" y="1788226"/>
            <a:chExt cx="4232437" cy="1299466"/>
          </a:xfrm>
        </p:grpSpPr>
        <p:sp>
          <p:nvSpPr>
            <p:cNvPr id="18" name="Abgerundetes Rechteck 35"/>
            <p:cNvSpPr/>
            <p:nvPr/>
          </p:nvSpPr>
          <p:spPr bwMode="gray">
            <a:xfrm>
              <a:off x="1177811" y="1889923"/>
              <a:ext cx="3425186" cy="1096073"/>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fontAlgn="base">
                <a:lnSpc>
                  <a:spcPct val="95000"/>
                </a:lnSpc>
                <a:spcBef>
                  <a:spcPct val="20000"/>
                </a:spcBef>
                <a:spcAft>
                  <a:spcPts val="336"/>
                </a:spcAft>
                <a:buClr>
                  <a:srgbClr val="FFD200"/>
                </a:buClr>
                <a:buSzPct val="70000"/>
                <a:defRPr/>
              </a:pPr>
              <a:r>
                <a:rPr lang="en-US" sz="2000" dirty="0" smtClean="0">
                  <a:solidFill>
                    <a:srgbClr val="646464"/>
                  </a:solidFill>
                  <a:latin typeface="Calibri" panose="020F0502020204030204" pitchFamily="34" charset="0"/>
                  <a:cs typeface="Calibri" panose="020F0502020204030204" pitchFamily="34" charset="0"/>
                </a:rPr>
                <a:t>About E&amp;Y?</a:t>
              </a:r>
              <a:endParaRPr lang="en-US" sz="2000" dirty="0">
                <a:solidFill>
                  <a:srgbClr val="646464"/>
                </a:solidFill>
                <a:latin typeface="Calibri" panose="020F0502020204030204" pitchFamily="34" charset="0"/>
                <a:cs typeface="Calibri" panose="020F0502020204030204" pitchFamily="34" charset="0"/>
              </a:endParaRPr>
            </a:p>
          </p:txBody>
        </p:sp>
        <p:sp>
          <p:nvSpPr>
            <p:cNvPr id="19" name="Ellipse 33"/>
            <p:cNvSpPr/>
            <p:nvPr/>
          </p:nvSpPr>
          <p:spPr bwMode="gray">
            <a:xfrm>
              <a:off x="498583" y="1916249"/>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en-US" sz="4800" b="1" dirty="0">
                  <a:solidFill>
                    <a:srgbClr val="FFFFFF"/>
                  </a:solidFill>
                  <a:latin typeface="Calibri" panose="020F0502020204030204" pitchFamily="34" charset="0"/>
                  <a:cs typeface="Calibri" panose="020F0502020204030204" pitchFamily="34" charset="0"/>
                </a:rPr>
                <a:t>1</a:t>
              </a:r>
            </a:p>
          </p:txBody>
        </p:sp>
        <p:sp>
          <p:nvSpPr>
            <p:cNvPr id="20" name="Rad 1"/>
            <p:cNvSpPr/>
            <p:nvPr/>
          </p:nvSpPr>
          <p:spPr bwMode="gray">
            <a:xfrm>
              <a:off x="370560" y="1788226"/>
              <a:ext cx="1299466" cy="1299466"/>
            </a:xfrm>
            <a:prstGeom prst="donut">
              <a:avLst>
                <a:gd name="adj" fmla="val 11326"/>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a:solidFill>
                  <a:srgbClr val="000000"/>
                </a:solidFill>
                <a:latin typeface="Calibri" panose="020F0502020204030204" pitchFamily="34" charset="0"/>
                <a:cs typeface="Calibri" panose="020F0502020204030204" pitchFamily="34" charset="0"/>
              </a:endParaRPr>
            </a:p>
          </p:txBody>
        </p:sp>
      </p:grpSp>
      <p:grpSp>
        <p:nvGrpSpPr>
          <p:cNvPr id="21" name="Group 20"/>
          <p:cNvGrpSpPr/>
          <p:nvPr/>
        </p:nvGrpSpPr>
        <p:grpSpPr>
          <a:xfrm>
            <a:off x="5935618" y="2698840"/>
            <a:ext cx="3960223" cy="1171443"/>
            <a:chOff x="370560" y="1788226"/>
            <a:chExt cx="4232437" cy="1299466"/>
          </a:xfrm>
        </p:grpSpPr>
        <p:sp>
          <p:nvSpPr>
            <p:cNvPr id="22" name="Abgerundetes Rechteck 35"/>
            <p:cNvSpPr/>
            <p:nvPr/>
          </p:nvSpPr>
          <p:spPr bwMode="gray">
            <a:xfrm>
              <a:off x="1177811" y="1889923"/>
              <a:ext cx="3425186" cy="1096073"/>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fontAlgn="base">
                <a:lnSpc>
                  <a:spcPct val="95000"/>
                </a:lnSpc>
                <a:spcBef>
                  <a:spcPct val="20000"/>
                </a:spcBef>
                <a:spcAft>
                  <a:spcPts val="336"/>
                </a:spcAft>
                <a:buClr>
                  <a:srgbClr val="FFD200"/>
                </a:buClr>
                <a:buSzPct val="70000"/>
                <a:defRPr/>
              </a:pPr>
              <a:r>
                <a:rPr lang="en-US" dirty="0" smtClean="0">
                  <a:solidFill>
                    <a:srgbClr val="646464"/>
                  </a:solidFill>
                  <a:latin typeface="Calibri" panose="020F0502020204030204" pitchFamily="34" charset="0"/>
                  <a:cs typeface="Calibri" panose="020F0502020204030204" pitchFamily="34" charset="0"/>
                </a:rPr>
                <a:t>Project Vision</a:t>
              </a:r>
              <a:endParaRPr lang="en-US" dirty="0">
                <a:solidFill>
                  <a:srgbClr val="646464"/>
                </a:solidFill>
                <a:latin typeface="Calibri" panose="020F0502020204030204" pitchFamily="34" charset="0"/>
                <a:cs typeface="Calibri" panose="020F0502020204030204" pitchFamily="34" charset="0"/>
              </a:endParaRPr>
            </a:p>
          </p:txBody>
        </p:sp>
        <p:sp>
          <p:nvSpPr>
            <p:cNvPr id="23" name="Ellipse 33"/>
            <p:cNvSpPr/>
            <p:nvPr/>
          </p:nvSpPr>
          <p:spPr bwMode="gray">
            <a:xfrm>
              <a:off x="498583" y="1916249"/>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en-US" sz="4800" b="1" dirty="0">
                  <a:solidFill>
                    <a:srgbClr val="FFFFFF"/>
                  </a:solidFill>
                  <a:latin typeface="Calibri" panose="020F0502020204030204" pitchFamily="34" charset="0"/>
                  <a:cs typeface="Calibri" panose="020F0502020204030204" pitchFamily="34" charset="0"/>
                </a:rPr>
                <a:t>2</a:t>
              </a:r>
            </a:p>
          </p:txBody>
        </p:sp>
        <p:sp>
          <p:nvSpPr>
            <p:cNvPr id="24" name="Rad 1"/>
            <p:cNvSpPr/>
            <p:nvPr/>
          </p:nvSpPr>
          <p:spPr bwMode="gray">
            <a:xfrm>
              <a:off x="370560" y="1788226"/>
              <a:ext cx="1299466" cy="1299466"/>
            </a:xfrm>
            <a:prstGeom prst="donut">
              <a:avLst>
                <a:gd name="adj" fmla="val 11326"/>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a:solidFill>
                  <a:srgbClr val="000000"/>
                </a:solidFill>
                <a:latin typeface="Calibri" panose="020F0502020204030204" pitchFamily="34" charset="0"/>
                <a:cs typeface="Calibri" panose="020F0502020204030204" pitchFamily="34" charset="0"/>
              </a:endParaRPr>
            </a:p>
          </p:txBody>
        </p:sp>
      </p:grpSp>
      <p:grpSp>
        <p:nvGrpSpPr>
          <p:cNvPr id="25" name="Group 24"/>
          <p:cNvGrpSpPr/>
          <p:nvPr/>
        </p:nvGrpSpPr>
        <p:grpSpPr>
          <a:xfrm>
            <a:off x="5935618" y="3870283"/>
            <a:ext cx="3960223" cy="1197770"/>
            <a:chOff x="370560" y="1788226"/>
            <a:chExt cx="4232437" cy="1299466"/>
          </a:xfrm>
        </p:grpSpPr>
        <p:sp>
          <p:nvSpPr>
            <p:cNvPr id="26" name="Abgerundetes Rechteck 35"/>
            <p:cNvSpPr/>
            <p:nvPr/>
          </p:nvSpPr>
          <p:spPr bwMode="gray">
            <a:xfrm>
              <a:off x="1177811" y="1889923"/>
              <a:ext cx="3425186" cy="1096073"/>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fontAlgn="base">
                <a:lnSpc>
                  <a:spcPct val="95000"/>
                </a:lnSpc>
                <a:spcBef>
                  <a:spcPct val="20000"/>
                </a:spcBef>
                <a:spcAft>
                  <a:spcPts val="336"/>
                </a:spcAft>
                <a:buClr>
                  <a:srgbClr val="FFD200"/>
                </a:buClr>
                <a:buSzPct val="70000"/>
                <a:defRPr/>
              </a:pPr>
              <a:r>
                <a:rPr lang="en-US" dirty="0" smtClean="0">
                  <a:solidFill>
                    <a:srgbClr val="646464"/>
                  </a:solidFill>
                  <a:latin typeface="Calibri" panose="020F0502020204030204" pitchFamily="34" charset="0"/>
                  <a:cs typeface="Calibri" panose="020F0502020204030204" pitchFamily="34" charset="0"/>
                </a:rPr>
                <a:t>Project Objective</a:t>
              </a:r>
              <a:endParaRPr lang="en-US" dirty="0">
                <a:solidFill>
                  <a:srgbClr val="646464"/>
                </a:solidFill>
                <a:latin typeface="Calibri" panose="020F0502020204030204" pitchFamily="34" charset="0"/>
                <a:cs typeface="Calibri" panose="020F0502020204030204" pitchFamily="34" charset="0"/>
              </a:endParaRPr>
            </a:p>
          </p:txBody>
        </p:sp>
        <p:sp>
          <p:nvSpPr>
            <p:cNvPr id="27" name="Ellipse 33"/>
            <p:cNvSpPr/>
            <p:nvPr/>
          </p:nvSpPr>
          <p:spPr bwMode="gray">
            <a:xfrm>
              <a:off x="498583" y="1916249"/>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en-US" sz="4800" b="1" dirty="0">
                  <a:solidFill>
                    <a:srgbClr val="FFFFFF"/>
                  </a:solidFill>
                  <a:latin typeface="Calibri" panose="020F0502020204030204" pitchFamily="34" charset="0"/>
                  <a:cs typeface="Calibri" panose="020F0502020204030204" pitchFamily="34" charset="0"/>
                </a:rPr>
                <a:t>3</a:t>
              </a:r>
            </a:p>
          </p:txBody>
        </p:sp>
        <p:sp>
          <p:nvSpPr>
            <p:cNvPr id="28" name="Rad 1"/>
            <p:cNvSpPr/>
            <p:nvPr/>
          </p:nvSpPr>
          <p:spPr bwMode="gray">
            <a:xfrm>
              <a:off x="370560" y="1788226"/>
              <a:ext cx="1299466" cy="1299466"/>
            </a:xfrm>
            <a:prstGeom prst="donut">
              <a:avLst>
                <a:gd name="adj" fmla="val 11326"/>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a:solidFill>
                  <a:srgbClr val="000000"/>
                </a:solidFill>
                <a:latin typeface="Calibri" panose="020F0502020204030204" pitchFamily="34" charset="0"/>
                <a:cs typeface="Calibri" panose="020F0502020204030204" pitchFamily="34" charset="0"/>
              </a:endParaRPr>
            </a:p>
          </p:txBody>
        </p:sp>
      </p:grpSp>
      <p:grpSp>
        <p:nvGrpSpPr>
          <p:cNvPr id="29" name="Group 28"/>
          <p:cNvGrpSpPr/>
          <p:nvPr/>
        </p:nvGrpSpPr>
        <p:grpSpPr>
          <a:xfrm>
            <a:off x="5935618" y="5065368"/>
            <a:ext cx="3960223" cy="1171443"/>
            <a:chOff x="370560" y="1788226"/>
            <a:chExt cx="4232437" cy="1299466"/>
          </a:xfrm>
        </p:grpSpPr>
        <p:sp>
          <p:nvSpPr>
            <p:cNvPr id="30" name="Abgerundetes Rechteck 35"/>
            <p:cNvSpPr/>
            <p:nvPr/>
          </p:nvSpPr>
          <p:spPr bwMode="gray">
            <a:xfrm>
              <a:off x="1177811" y="1889923"/>
              <a:ext cx="3425186" cy="1096073"/>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fontAlgn="base">
                <a:lnSpc>
                  <a:spcPct val="95000"/>
                </a:lnSpc>
                <a:spcBef>
                  <a:spcPct val="20000"/>
                </a:spcBef>
                <a:spcAft>
                  <a:spcPts val="336"/>
                </a:spcAft>
                <a:buClr>
                  <a:srgbClr val="FFD200"/>
                </a:buClr>
                <a:buSzPct val="70000"/>
                <a:defRPr/>
              </a:pPr>
              <a:r>
                <a:rPr lang="en-US" dirty="0" smtClean="0">
                  <a:solidFill>
                    <a:srgbClr val="646464"/>
                  </a:solidFill>
                  <a:latin typeface="Calibri" panose="020F0502020204030204" pitchFamily="34" charset="0"/>
                  <a:cs typeface="Calibri" panose="020F0502020204030204" pitchFamily="34" charset="0"/>
                </a:rPr>
                <a:t>Proposed Solution</a:t>
              </a:r>
              <a:endParaRPr lang="en-US" dirty="0">
                <a:solidFill>
                  <a:srgbClr val="646464"/>
                </a:solidFill>
                <a:latin typeface="Calibri" panose="020F0502020204030204" pitchFamily="34" charset="0"/>
                <a:cs typeface="Calibri" panose="020F0502020204030204" pitchFamily="34" charset="0"/>
              </a:endParaRPr>
            </a:p>
          </p:txBody>
        </p:sp>
        <p:sp>
          <p:nvSpPr>
            <p:cNvPr id="31" name="Ellipse 33"/>
            <p:cNvSpPr/>
            <p:nvPr/>
          </p:nvSpPr>
          <p:spPr bwMode="gray">
            <a:xfrm>
              <a:off x="498583" y="1916249"/>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en-US" sz="4800" b="1" dirty="0">
                  <a:solidFill>
                    <a:srgbClr val="FFFFFF"/>
                  </a:solidFill>
                  <a:latin typeface="Calibri" panose="020F0502020204030204" pitchFamily="34" charset="0"/>
                  <a:cs typeface="Calibri" panose="020F0502020204030204" pitchFamily="34" charset="0"/>
                </a:rPr>
                <a:t>4</a:t>
              </a:r>
            </a:p>
          </p:txBody>
        </p:sp>
        <p:sp>
          <p:nvSpPr>
            <p:cNvPr id="32" name="Rad 1"/>
            <p:cNvSpPr/>
            <p:nvPr/>
          </p:nvSpPr>
          <p:spPr bwMode="gray">
            <a:xfrm>
              <a:off x="370560" y="1788226"/>
              <a:ext cx="1299466" cy="1299466"/>
            </a:xfrm>
            <a:prstGeom prst="donut">
              <a:avLst>
                <a:gd name="adj" fmla="val 11326"/>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60451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gray">
          <a:xfrm>
            <a:off x="604772" y="689309"/>
            <a:ext cx="3591918" cy="904018"/>
          </a:xfrm>
          <a:prstGeom prst="rect">
            <a:avLst/>
          </a:prstGeom>
          <a:noFill/>
          <a:ln w="9525">
            <a:noFill/>
            <a:miter lim="800000"/>
            <a:headEnd/>
            <a:tailEnd/>
          </a:ln>
        </p:spPr>
        <p:txBody>
          <a:bodyPr lIns="0" tIns="38500" rIns="0" bIns="0" anchor="t"/>
          <a:lstStyle/>
          <a:p>
            <a:pPr defTabSz="977763" eaLnBrk="0" hangingPunct="0">
              <a:lnSpc>
                <a:spcPct val="85000"/>
              </a:lnSpc>
              <a:defRPr/>
            </a:pPr>
            <a:r>
              <a:rPr lang="en-US" sz="4100" b="1" kern="0" dirty="0">
                <a:solidFill>
                  <a:schemeClr val="bg1"/>
                </a:solidFill>
                <a:latin typeface="EYInterstate" panose="02000503020000020004" pitchFamily="2" charset="0"/>
              </a:rPr>
              <a:t>We are </a:t>
            </a:r>
            <a:r>
              <a:rPr lang="en-US" sz="4100" b="1" kern="0" dirty="0" smtClean="0">
                <a:solidFill>
                  <a:schemeClr val="bg1"/>
                </a:solidFill>
                <a:latin typeface="EYInterstate" panose="02000503020000020004" pitchFamily="2" charset="0"/>
              </a:rPr>
              <a:t>the </a:t>
            </a:r>
            <a:r>
              <a:rPr lang="en-US" sz="4100" b="1" kern="0" dirty="0">
                <a:solidFill>
                  <a:schemeClr val="bg1"/>
                </a:solidFill>
                <a:latin typeface="EYInterstate" panose="02000503020000020004" pitchFamily="2" charset="0"/>
              </a:rPr>
              <a:t>leading global professional services firm</a:t>
            </a:r>
            <a:endParaRPr lang="en-US" sz="3600" b="1" i="1" kern="0" dirty="0">
              <a:solidFill>
                <a:schemeClr val="bg1"/>
              </a:solidFill>
              <a:latin typeface="EYInterstate" panose="02000503020000020004" pitchFamily="2" charset="0"/>
            </a:endParaRPr>
          </a:p>
        </p:txBody>
      </p:sp>
      <p:sp>
        <p:nvSpPr>
          <p:cNvPr id="3" name="TextBox 2"/>
          <p:cNvSpPr txBox="1"/>
          <p:nvPr/>
        </p:nvSpPr>
        <p:spPr>
          <a:xfrm>
            <a:off x="5025503" y="2645560"/>
            <a:ext cx="4655289" cy="842215"/>
          </a:xfrm>
          <a:prstGeom prst="rect">
            <a:avLst/>
          </a:prstGeom>
          <a:noFill/>
        </p:spPr>
        <p:txBody>
          <a:bodyPr wrap="square" lIns="102556" tIns="51275" rIns="102556" bIns="51275" rtlCol="0">
            <a:spAutoFit/>
          </a:bodyPr>
          <a:lstStyle/>
          <a:p>
            <a:pPr>
              <a:spcBef>
                <a:spcPct val="50000"/>
              </a:spcBef>
              <a:defRPr/>
            </a:pPr>
            <a:r>
              <a:rPr lang="en-US" sz="1200" kern="0" dirty="0">
                <a:solidFill>
                  <a:srgbClr val="808080">
                    <a:lumMod val="75000"/>
                  </a:srgbClr>
                </a:solidFill>
                <a:latin typeface="EYInterstate" panose="02000503020000020004" pitchFamily="2" charset="0"/>
                <a:ea typeface="+mj-ea"/>
                <a:cs typeface="+mj-cs"/>
              </a:rPr>
              <a:t>EY is the global leader in </a:t>
            </a:r>
            <a:r>
              <a:rPr lang="en-US" sz="1200" b="1" kern="0" dirty="0">
                <a:solidFill>
                  <a:srgbClr val="808080">
                    <a:lumMod val="75000"/>
                  </a:srgbClr>
                </a:solidFill>
                <a:latin typeface="EYInterstate" panose="02000503020000020004" pitchFamily="2" charset="0"/>
                <a:ea typeface="+mj-ea"/>
                <a:cs typeface="+mj-cs"/>
              </a:rPr>
              <a:t>assurance, tax, transaction and advisory services</a:t>
            </a:r>
            <a:r>
              <a:rPr lang="en-US" sz="1200" kern="0" dirty="0">
                <a:solidFill>
                  <a:srgbClr val="808080">
                    <a:lumMod val="75000"/>
                  </a:srgbClr>
                </a:solidFill>
                <a:latin typeface="EYInterstate" panose="02000503020000020004" pitchFamily="2" charset="0"/>
                <a:ea typeface="+mj-ea"/>
                <a:cs typeface="+mj-cs"/>
              </a:rPr>
              <a:t>. Worldwide, our </a:t>
            </a:r>
            <a:r>
              <a:rPr lang="en-US" sz="1200" kern="0" dirty="0" smtClean="0">
                <a:solidFill>
                  <a:srgbClr val="808080">
                    <a:lumMod val="75000"/>
                  </a:srgbClr>
                </a:solidFill>
                <a:latin typeface="EYInterstate" panose="02000503020000020004" pitchFamily="2" charset="0"/>
                <a:ea typeface="+mj-ea"/>
                <a:cs typeface="+mj-cs"/>
              </a:rPr>
              <a:t>200,000 </a:t>
            </a:r>
            <a:r>
              <a:rPr lang="en-US" sz="1200" kern="0" dirty="0">
                <a:solidFill>
                  <a:srgbClr val="808080">
                    <a:lumMod val="75000"/>
                  </a:srgbClr>
                </a:solidFill>
                <a:latin typeface="EYInterstate" panose="02000503020000020004" pitchFamily="2" charset="0"/>
                <a:ea typeface="+mj-ea"/>
                <a:cs typeface="+mj-cs"/>
              </a:rPr>
              <a:t>people are united by our shared values and an unwavering commitment to quality. </a:t>
            </a:r>
          </a:p>
        </p:txBody>
      </p:sp>
      <p:grpSp>
        <p:nvGrpSpPr>
          <p:cNvPr id="4" name="Group 3"/>
          <p:cNvGrpSpPr/>
          <p:nvPr/>
        </p:nvGrpSpPr>
        <p:grpSpPr>
          <a:xfrm>
            <a:off x="252015" y="4858238"/>
            <a:ext cx="10034983" cy="1706515"/>
            <a:chOff x="228600" y="4114800"/>
            <a:chExt cx="8505824" cy="1477384"/>
          </a:xfrm>
        </p:grpSpPr>
        <p:grpSp>
          <p:nvGrpSpPr>
            <p:cNvPr id="5" name="Group 4"/>
            <p:cNvGrpSpPr/>
            <p:nvPr/>
          </p:nvGrpSpPr>
          <p:grpSpPr>
            <a:xfrm>
              <a:off x="228600" y="4114800"/>
              <a:ext cx="8483602" cy="1477384"/>
              <a:chOff x="304800" y="4648199"/>
              <a:chExt cx="8483602" cy="1477384"/>
            </a:xfrm>
          </p:grpSpPr>
          <p:sp>
            <p:nvSpPr>
              <p:cNvPr id="7" name="Freeform 6"/>
              <p:cNvSpPr/>
              <p:nvPr/>
            </p:nvSpPr>
            <p:spPr>
              <a:xfrm rot="10800000">
                <a:off x="304800" y="4648199"/>
                <a:ext cx="8483602" cy="1371600"/>
              </a:xfrm>
              <a:custGeom>
                <a:avLst/>
                <a:gdLst>
                  <a:gd name="connsiteX0" fmla="*/ 0 w 3975100"/>
                  <a:gd name="connsiteY0" fmla="*/ 0 h 1803400"/>
                  <a:gd name="connsiteX1" fmla="*/ 3975100 w 3975100"/>
                  <a:gd name="connsiteY1" fmla="*/ 0 h 1803400"/>
                  <a:gd name="connsiteX2" fmla="*/ 3975100 w 3975100"/>
                  <a:gd name="connsiteY2" fmla="*/ 1803400 h 1803400"/>
                  <a:gd name="connsiteX3" fmla="*/ 0 w 3975100"/>
                  <a:gd name="connsiteY3" fmla="*/ 1803400 h 1803400"/>
                  <a:gd name="connsiteX4" fmla="*/ 0 w 3975100"/>
                  <a:gd name="connsiteY4" fmla="*/ 0 h 1803400"/>
                  <a:gd name="connsiteX0" fmla="*/ 0 w 3975100"/>
                  <a:gd name="connsiteY0" fmla="*/ 0 h 1803400"/>
                  <a:gd name="connsiteX1" fmla="*/ 3975100 w 3975100"/>
                  <a:gd name="connsiteY1" fmla="*/ 0 h 1803400"/>
                  <a:gd name="connsiteX2" fmla="*/ 3975100 w 3975100"/>
                  <a:gd name="connsiteY2" fmla="*/ 1803400 h 1803400"/>
                  <a:gd name="connsiteX3" fmla="*/ 3590925 w 3975100"/>
                  <a:gd name="connsiteY3" fmla="*/ 1797050 h 1803400"/>
                  <a:gd name="connsiteX4" fmla="*/ 0 w 3975100"/>
                  <a:gd name="connsiteY4" fmla="*/ 1803400 h 1803400"/>
                  <a:gd name="connsiteX5" fmla="*/ 0 w 3975100"/>
                  <a:gd name="connsiteY5" fmla="*/ 0 h 1803400"/>
                  <a:gd name="connsiteX0" fmla="*/ 0 w 3975100"/>
                  <a:gd name="connsiteY0" fmla="*/ 0 h 1803400"/>
                  <a:gd name="connsiteX1" fmla="*/ 3975100 w 3975100"/>
                  <a:gd name="connsiteY1" fmla="*/ 0 h 1803400"/>
                  <a:gd name="connsiteX2" fmla="*/ 3590925 w 3975100"/>
                  <a:gd name="connsiteY2" fmla="*/ 1797050 h 1803400"/>
                  <a:gd name="connsiteX3" fmla="*/ 0 w 3975100"/>
                  <a:gd name="connsiteY3" fmla="*/ 1803400 h 1803400"/>
                  <a:gd name="connsiteX4" fmla="*/ 0 w 3975100"/>
                  <a:gd name="connsiteY4" fmla="*/ 0 h 1803400"/>
                  <a:gd name="connsiteX0" fmla="*/ 0 w 3975100"/>
                  <a:gd name="connsiteY0" fmla="*/ 0 h 1803400"/>
                  <a:gd name="connsiteX1" fmla="*/ 3975100 w 3975100"/>
                  <a:gd name="connsiteY1" fmla="*/ 0 h 1803400"/>
                  <a:gd name="connsiteX2" fmla="*/ 3763829 w 3975100"/>
                  <a:gd name="connsiteY2" fmla="*/ 1781655 h 1803400"/>
                  <a:gd name="connsiteX3" fmla="*/ 0 w 3975100"/>
                  <a:gd name="connsiteY3" fmla="*/ 1803400 h 1803400"/>
                  <a:gd name="connsiteX4" fmla="*/ 0 w 3975100"/>
                  <a:gd name="connsiteY4" fmla="*/ 0 h 1803400"/>
                  <a:gd name="connsiteX0" fmla="*/ 0 w 3954433"/>
                  <a:gd name="connsiteY0" fmla="*/ 28131 h 1831531"/>
                  <a:gd name="connsiteX1" fmla="*/ 3954433 w 3954433"/>
                  <a:gd name="connsiteY1" fmla="*/ 0 h 1831531"/>
                  <a:gd name="connsiteX2" fmla="*/ 3763829 w 3954433"/>
                  <a:gd name="connsiteY2" fmla="*/ 1809786 h 1831531"/>
                  <a:gd name="connsiteX3" fmla="*/ 0 w 3954433"/>
                  <a:gd name="connsiteY3" fmla="*/ 1831531 h 1831531"/>
                  <a:gd name="connsiteX4" fmla="*/ 0 w 3954433"/>
                  <a:gd name="connsiteY4" fmla="*/ 28131 h 1831531"/>
                  <a:gd name="connsiteX0" fmla="*/ 0 w 3954433"/>
                  <a:gd name="connsiteY0" fmla="*/ 28131 h 1831531"/>
                  <a:gd name="connsiteX1" fmla="*/ 3954433 w 3954433"/>
                  <a:gd name="connsiteY1" fmla="*/ 0 h 1831531"/>
                  <a:gd name="connsiteX2" fmla="*/ 3763829 w 3954433"/>
                  <a:gd name="connsiteY2" fmla="*/ 1825180 h 1831531"/>
                  <a:gd name="connsiteX3" fmla="*/ 0 w 3954433"/>
                  <a:gd name="connsiteY3" fmla="*/ 1831531 h 1831531"/>
                  <a:gd name="connsiteX4" fmla="*/ 0 w 3954433"/>
                  <a:gd name="connsiteY4" fmla="*/ 28131 h 1831531"/>
                  <a:gd name="connsiteX0" fmla="*/ 0 w 3954433"/>
                  <a:gd name="connsiteY0" fmla="*/ 28131 h 1831531"/>
                  <a:gd name="connsiteX1" fmla="*/ 3954433 w 3954433"/>
                  <a:gd name="connsiteY1" fmla="*/ 0 h 1831531"/>
                  <a:gd name="connsiteX2" fmla="*/ 3763829 w 3954433"/>
                  <a:gd name="connsiteY2" fmla="*/ 1825181 h 1831531"/>
                  <a:gd name="connsiteX3" fmla="*/ 0 w 3954433"/>
                  <a:gd name="connsiteY3" fmla="*/ 1831531 h 1831531"/>
                  <a:gd name="connsiteX4" fmla="*/ 0 w 3954433"/>
                  <a:gd name="connsiteY4" fmla="*/ 28131 h 1831531"/>
                  <a:gd name="connsiteX0" fmla="*/ 0 w 3954433"/>
                  <a:gd name="connsiteY0" fmla="*/ 28131 h 1831531"/>
                  <a:gd name="connsiteX1" fmla="*/ 3954433 w 3954433"/>
                  <a:gd name="connsiteY1" fmla="*/ 0 h 1831531"/>
                  <a:gd name="connsiteX2" fmla="*/ 3763829 w 3954433"/>
                  <a:gd name="connsiteY2" fmla="*/ 1817484 h 1831531"/>
                  <a:gd name="connsiteX3" fmla="*/ 0 w 3954433"/>
                  <a:gd name="connsiteY3" fmla="*/ 1831531 h 1831531"/>
                  <a:gd name="connsiteX4" fmla="*/ 0 w 3954433"/>
                  <a:gd name="connsiteY4" fmla="*/ 28131 h 183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433" h="1831531">
                    <a:moveTo>
                      <a:pt x="0" y="28131"/>
                    </a:moveTo>
                    <a:lnTo>
                      <a:pt x="3954433" y="0"/>
                    </a:lnTo>
                    <a:lnTo>
                      <a:pt x="3763829" y="1817484"/>
                    </a:lnTo>
                    <a:lnTo>
                      <a:pt x="0" y="1831531"/>
                    </a:lnTo>
                    <a:lnTo>
                      <a:pt x="0" y="28131"/>
                    </a:lnTo>
                    <a:close/>
                  </a:path>
                </a:pathLst>
              </a:custGeom>
              <a:noFill/>
              <a:ln w="25400" cap="flat" cmpd="sng" algn="ctr">
                <a:noFill/>
                <a:prstDash val="solid"/>
              </a:ln>
              <a:effectLst/>
            </p:spPr>
            <p:txBody>
              <a:bodyPr lIns="91424" tIns="45712" rIns="91424" bIns="45712" rtlCol="0" anchor="ctr"/>
              <a:lstStyle/>
              <a:p>
                <a:pPr algn="ctr">
                  <a:defRPr/>
                </a:pPr>
                <a:r>
                  <a:rPr lang="en-US" sz="1800" kern="0" dirty="0">
                    <a:solidFill>
                      <a:srgbClr val="FFFFFF"/>
                    </a:solidFill>
                    <a:latin typeface="EYInterstate" panose="02000503020000020004" pitchFamily="2" charset="0"/>
                  </a:rPr>
                  <a:t>%</a:t>
                </a:r>
              </a:p>
            </p:txBody>
          </p:sp>
          <p:sp>
            <p:nvSpPr>
              <p:cNvPr id="8" name="Rectangle 7"/>
              <p:cNvSpPr/>
              <p:nvPr/>
            </p:nvSpPr>
            <p:spPr>
              <a:xfrm>
                <a:off x="571500" y="4853275"/>
                <a:ext cx="7204551" cy="1272308"/>
              </a:xfrm>
              <a:prstGeom prst="rect">
                <a:avLst/>
              </a:prstGeom>
              <a:ln>
                <a:noFill/>
              </a:ln>
            </p:spPr>
            <p:txBody>
              <a:bodyPr wrap="square">
                <a:spAutoFit/>
              </a:bodyPr>
              <a:lstStyle/>
              <a:p>
                <a:pPr marL="202969" indent="-202969" eaLnBrk="0" hangingPunct="0">
                  <a:lnSpc>
                    <a:spcPct val="130000"/>
                  </a:lnSpc>
                  <a:spcBef>
                    <a:spcPct val="50000"/>
                  </a:spcBef>
                  <a:buClr>
                    <a:srgbClr val="00CC00"/>
                  </a:buClr>
                  <a:defRPr/>
                </a:pPr>
                <a:r>
                  <a:rPr lang="en-GB" b="1" kern="0" dirty="0" smtClean="0">
                    <a:solidFill>
                      <a:srgbClr val="000000">
                        <a:lumMod val="65000"/>
                        <a:lumOff val="35000"/>
                      </a:srgbClr>
                    </a:solidFill>
                    <a:latin typeface="EYInterstate" panose="02000503020000020004" pitchFamily="2" charset="0"/>
                    <a:ea typeface="+mj-ea"/>
                    <a:cs typeface="+mj-cs"/>
                  </a:rPr>
                  <a:t>EY - Europe, the Middle East, India &amp; Africa (EMEIA)</a:t>
                </a:r>
              </a:p>
              <a:p>
                <a:pPr marL="202969" lvl="1" indent="-202969">
                  <a:spcBef>
                    <a:spcPts val="338"/>
                  </a:spcBef>
                  <a:buClr>
                    <a:srgbClr val="FFD200"/>
                  </a:buClr>
                  <a:buSzPct val="75000"/>
                  <a:buFont typeface="Arial" pitchFamily="34" charset="0"/>
                  <a:buChar char="►"/>
                  <a:defRPr/>
                </a:pPr>
                <a:r>
                  <a:rPr lang="en-US" sz="1400" kern="0" dirty="0">
                    <a:solidFill>
                      <a:srgbClr val="000000">
                        <a:lumMod val="65000"/>
                        <a:lumOff val="35000"/>
                      </a:srgbClr>
                    </a:solidFill>
                    <a:latin typeface="EYInterstate" panose="02000503020000020004" pitchFamily="2" charset="0"/>
                    <a:ea typeface="+mj-ea"/>
                    <a:cs typeface="+mj-cs"/>
                  </a:rPr>
                  <a:t>Brings together </a:t>
                </a:r>
                <a:r>
                  <a:rPr lang="en-US" sz="1400" kern="0" dirty="0" smtClean="0">
                    <a:solidFill>
                      <a:srgbClr val="000000">
                        <a:lumMod val="65000"/>
                        <a:lumOff val="35000"/>
                      </a:srgbClr>
                    </a:solidFill>
                    <a:latin typeface="EYInterstate" panose="02000503020000020004" pitchFamily="2" charset="0"/>
                    <a:ea typeface="+mj-ea"/>
                    <a:cs typeface="+mj-cs"/>
                  </a:rPr>
                  <a:t>93,000 </a:t>
                </a:r>
                <a:r>
                  <a:rPr lang="en-US" sz="1400" kern="0" dirty="0">
                    <a:solidFill>
                      <a:srgbClr val="000000">
                        <a:lumMod val="65000"/>
                        <a:lumOff val="35000"/>
                      </a:srgbClr>
                    </a:solidFill>
                    <a:latin typeface="EYInterstate" panose="02000503020000020004" pitchFamily="2" charset="0"/>
                    <a:ea typeface="+mj-ea"/>
                    <a:cs typeface="+mj-cs"/>
                  </a:rPr>
                  <a:t>people from 96 countries</a:t>
                </a:r>
              </a:p>
              <a:p>
                <a:pPr marL="202969" lvl="1" indent="-202969">
                  <a:spcBef>
                    <a:spcPts val="338"/>
                  </a:spcBef>
                  <a:buClr>
                    <a:srgbClr val="FFD200"/>
                  </a:buClr>
                  <a:buSzPct val="75000"/>
                  <a:buFont typeface="Arial" pitchFamily="34" charset="0"/>
                  <a:buChar char="►"/>
                  <a:defRPr/>
                </a:pPr>
                <a:r>
                  <a:rPr lang="en-US" sz="1400" kern="0" dirty="0">
                    <a:solidFill>
                      <a:srgbClr val="000000">
                        <a:lumMod val="65000"/>
                        <a:lumOff val="35000"/>
                      </a:srgbClr>
                    </a:solidFill>
                    <a:latin typeface="EYInterstate" panose="02000503020000020004" pitchFamily="2" charset="0"/>
                    <a:ea typeface="+mj-ea"/>
                    <a:cs typeface="+mj-cs"/>
                  </a:rPr>
                  <a:t>Operates through 12 effective Sub-Areas that mirror the operations of many of our key clients </a:t>
                </a:r>
              </a:p>
              <a:p>
                <a:pPr marL="202969" lvl="1" indent="-202969">
                  <a:spcBef>
                    <a:spcPts val="338"/>
                  </a:spcBef>
                  <a:buClr>
                    <a:srgbClr val="FFD200"/>
                  </a:buClr>
                  <a:buSzPct val="75000"/>
                  <a:buFont typeface="Arial" pitchFamily="34" charset="0"/>
                  <a:buChar char="►"/>
                  <a:defRPr/>
                </a:pPr>
                <a:r>
                  <a:rPr lang="en-US" sz="1400" kern="0" dirty="0">
                    <a:solidFill>
                      <a:srgbClr val="000000">
                        <a:lumMod val="65000"/>
                        <a:lumOff val="35000"/>
                      </a:srgbClr>
                    </a:solidFill>
                    <a:latin typeface="EYInterstate" panose="02000503020000020004" pitchFamily="2" charset="0"/>
                    <a:ea typeface="+mj-ea"/>
                    <a:cs typeface="+mj-cs"/>
                  </a:rPr>
                  <a:t>The first of the Big 4 firms to achieve this</a:t>
                </a:r>
                <a:endParaRPr lang="en-GB" sz="1400" kern="0" dirty="0">
                  <a:solidFill>
                    <a:srgbClr val="000000">
                      <a:lumMod val="65000"/>
                      <a:lumOff val="35000"/>
                    </a:srgbClr>
                  </a:solidFill>
                  <a:latin typeface="EYInterstate" panose="02000503020000020004" pitchFamily="2" charset="0"/>
                  <a:ea typeface="+mj-ea"/>
                  <a:cs typeface="+mj-cs"/>
                </a:endParaRPr>
              </a:p>
            </p:txBody>
          </p:sp>
        </p:grpSp>
        <p:sp>
          <p:nvSpPr>
            <p:cNvPr id="6" name="Rectangle 2"/>
            <p:cNvSpPr/>
            <p:nvPr/>
          </p:nvSpPr>
          <p:spPr>
            <a:xfrm>
              <a:off x="455795" y="4352924"/>
              <a:ext cx="8278629" cy="1239259"/>
            </a:xfrm>
            <a:prstGeom prst="rect">
              <a:avLst/>
            </a:prstGeom>
            <a:noFill/>
            <a:ln w="19050" cmpd="sng">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IN" sz="1100" b="1" dirty="0">
                <a:solidFill>
                  <a:srgbClr val="808080"/>
                </a:solidFill>
                <a:latin typeface="EYInterstate" panose="02000503020000020004" pitchFamily="2" charset="0"/>
              </a:endParaRPr>
            </a:p>
          </p:txBody>
        </p:sp>
      </p:grpSp>
      <p:grpSp>
        <p:nvGrpSpPr>
          <p:cNvPr id="9" name="Group 8"/>
          <p:cNvGrpSpPr/>
          <p:nvPr/>
        </p:nvGrpSpPr>
        <p:grpSpPr>
          <a:xfrm>
            <a:off x="489390" y="6689372"/>
            <a:ext cx="9797609" cy="440090"/>
            <a:chOff x="455795" y="5791200"/>
            <a:chExt cx="8256407" cy="381000"/>
          </a:xfrm>
        </p:grpSpPr>
        <p:sp>
          <p:nvSpPr>
            <p:cNvPr id="10" name="Rectangle 9"/>
            <p:cNvSpPr/>
            <p:nvPr/>
          </p:nvSpPr>
          <p:spPr>
            <a:xfrm>
              <a:off x="457200" y="5791200"/>
              <a:ext cx="8255002" cy="381000"/>
            </a:xfrm>
            <a:prstGeom prst="rect">
              <a:avLst/>
            </a:prstGeom>
            <a:solidFill>
              <a:schemeClr val="bg2">
                <a:lumMod val="75000"/>
              </a:schemeClr>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100" b="1" dirty="0">
                <a:solidFill>
                  <a:srgbClr val="808080"/>
                </a:solidFill>
                <a:latin typeface="EYInterstate" panose="02000503020000020004" pitchFamily="2" charset="0"/>
              </a:endParaRPr>
            </a:p>
          </p:txBody>
        </p:sp>
        <p:sp>
          <p:nvSpPr>
            <p:cNvPr id="11" name="Rectangle 4"/>
            <p:cNvSpPr>
              <a:spLocks noChangeArrowheads="1"/>
            </p:cNvSpPr>
            <p:nvPr/>
          </p:nvSpPr>
          <p:spPr bwMode="auto">
            <a:xfrm>
              <a:off x="455795" y="5834687"/>
              <a:ext cx="8256407" cy="277110"/>
            </a:xfrm>
            <a:prstGeom prst="rect">
              <a:avLst/>
            </a:prstGeom>
            <a:noFill/>
            <a:ln w="9525">
              <a:noFill/>
              <a:miter lim="800000"/>
              <a:headEnd/>
              <a:tailEnd/>
            </a:ln>
          </p:spPr>
          <p:txBody>
            <a:bodyPr wrap="square" lIns="91440" tIns="0" rIns="0" bIns="0" anchor="ctr">
              <a:spAutoFit/>
            </a:bodyPr>
            <a:lstStyle/>
            <a:p>
              <a:pPr marL="105053" indent="-105053" algn="ctr" eaLnBrk="0" hangingPunct="0">
                <a:lnSpc>
                  <a:spcPct val="130000"/>
                </a:lnSpc>
                <a:spcBef>
                  <a:spcPct val="50000"/>
                </a:spcBef>
                <a:buClr>
                  <a:srgbClr val="00CC00"/>
                </a:buClr>
                <a:defRPr/>
              </a:pPr>
              <a:r>
                <a:rPr lang="en-GB" sz="1600" b="1" kern="0" dirty="0">
                  <a:solidFill>
                    <a:srgbClr val="FFFFFF"/>
                  </a:solidFill>
                  <a:latin typeface="EYInterstate" panose="02000503020000020004" pitchFamily="2" charset="0"/>
                </a:rPr>
                <a:t>EY in India </a:t>
              </a:r>
              <a:r>
                <a:rPr lang="en-GB" sz="1600" b="1" kern="0" dirty="0" smtClean="0">
                  <a:solidFill>
                    <a:srgbClr val="FFFFFF"/>
                  </a:solidFill>
                  <a:latin typeface="EYInterstate" panose="02000503020000020004" pitchFamily="2" charset="0"/>
                </a:rPr>
                <a:t>I</a:t>
              </a:r>
              <a:r>
                <a:rPr lang="en-GB" sz="1600" b="1" kern="0" dirty="0" smtClean="0">
                  <a:solidFill>
                    <a:srgbClr val="FFE600"/>
                  </a:solidFill>
                  <a:latin typeface="EYInterstate" panose="02000503020000020004" pitchFamily="2" charset="0"/>
                </a:rPr>
                <a:t>11,500+ </a:t>
              </a:r>
              <a:r>
                <a:rPr lang="en-GB" sz="1600" b="1" kern="0" dirty="0" smtClean="0">
                  <a:solidFill>
                    <a:srgbClr val="FFFFFF"/>
                  </a:solidFill>
                  <a:latin typeface="EYInterstate" panose="02000503020000020004" pitchFamily="2" charset="0"/>
                </a:rPr>
                <a:t>professionals </a:t>
              </a:r>
              <a:r>
                <a:rPr lang="en-GB" sz="1600" b="1" kern="0" dirty="0">
                  <a:solidFill>
                    <a:srgbClr val="FFFFFF"/>
                  </a:solidFill>
                  <a:latin typeface="EYInterstate" panose="02000503020000020004" pitchFamily="2" charset="0"/>
                </a:rPr>
                <a:t>| </a:t>
              </a:r>
              <a:r>
                <a:rPr lang="en-GB" sz="1600" b="1" kern="0" dirty="0" smtClean="0">
                  <a:solidFill>
                    <a:srgbClr val="FFE600"/>
                  </a:solidFill>
                  <a:latin typeface="EYInterstate" panose="02000503020000020004" pitchFamily="2" charset="0"/>
                </a:rPr>
                <a:t>10</a:t>
              </a:r>
              <a:r>
                <a:rPr lang="en-GB" sz="1600" b="1" kern="0" dirty="0" smtClean="0">
                  <a:solidFill>
                    <a:schemeClr val="tx2"/>
                  </a:solidFill>
                  <a:latin typeface="EYInterstate" panose="02000503020000020004" pitchFamily="2" charset="0"/>
                </a:rPr>
                <a:t> locations</a:t>
              </a:r>
              <a:r>
                <a:rPr lang="en-GB" sz="1600" b="1" kern="0" dirty="0" smtClean="0">
                  <a:solidFill>
                    <a:srgbClr val="FFFFFF"/>
                  </a:solidFill>
                  <a:latin typeface="EYInterstate" panose="02000503020000020004" pitchFamily="2" charset="0"/>
                </a:rPr>
                <a:t> </a:t>
              </a:r>
              <a:r>
                <a:rPr lang="en-GB" sz="1600" b="1" kern="0" dirty="0">
                  <a:solidFill>
                    <a:srgbClr val="FFFFFF"/>
                  </a:solidFill>
                  <a:latin typeface="EYInterstate" panose="02000503020000020004" pitchFamily="2" charset="0"/>
                </a:rPr>
                <a:t>| </a:t>
              </a:r>
              <a:r>
                <a:rPr lang="en-GB" sz="1600" b="1" kern="0" dirty="0" smtClean="0">
                  <a:solidFill>
                    <a:srgbClr val="FFE600"/>
                  </a:solidFill>
                  <a:latin typeface="EYInterstate" panose="02000503020000020004" pitchFamily="2" charset="0"/>
                </a:rPr>
                <a:t>310</a:t>
              </a:r>
              <a:r>
                <a:rPr lang="en-GB" sz="1600" b="1" kern="0" dirty="0" smtClean="0">
                  <a:solidFill>
                    <a:srgbClr val="FFFFFF"/>
                  </a:solidFill>
                  <a:latin typeface="EYInterstate" panose="02000503020000020004" pitchFamily="2" charset="0"/>
                </a:rPr>
                <a:t> </a:t>
              </a:r>
              <a:r>
                <a:rPr lang="en-GB" sz="1600" b="1" kern="0" dirty="0">
                  <a:solidFill>
                    <a:srgbClr val="FFFFFF"/>
                  </a:solidFill>
                  <a:latin typeface="EYInterstate" panose="02000503020000020004" pitchFamily="2" charset="0"/>
                </a:rPr>
                <a:t>partners</a:t>
              </a:r>
            </a:p>
          </p:txBody>
        </p:sp>
      </p:grpSp>
      <p:grpSp>
        <p:nvGrpSpPr>
          <p:cNvPr id="12" name="Group 11"/>
          <p:cNvGrpSpPr/>
          <p:nvPr/>
        </p:nvGrpSpPr>
        <p:grpSpPr>
          <a:xfrm>
            <a:off x="5159573" y="1331234"/>
            <a:ext cx="4581539" cy="1140967"/>
            <a:chOff x="4680174" y="1849424"/>
            <a:chExt cx="4155853" cy="987771"/>
          </a:xfrm>
        </p:grpSpPr>
        <p:pic>
          <p:nvPicPr>
            <p:cNvPr id="13" name="Picture 3" descr="C:\Users\deepika.kulshrestha\Desktop\work\PPT\advisory\genpact-sonamMalik\team.pn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a:ext>
              </a:extLst>
            </a:blip>
            <a:srcRect/>
            <a:stretch>
              <a:fillRect/>
            </a:stretch>
          </p:blipFill>
          <p:spPr bwMode="auto">
            <a:xfrm>
              <a:off x="4866134" y="2205321"/>
              <a:ext cx="534542" cy="1971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80174" y="2485479"/>
              <a:ext cx="906462" cy="351716"/>
            </a:xfrm>
            <a:prstGeom prst="rect">
              <a:avLst/>
            </a:prstGeom>
            <a:noFill/>
          </p:spPr>
          <p:txBody>
            <a:bodyPr wrap="square" lIns="0" tIns="36576" rIns="0" bIns="0" rtlCol="0">
              <a:spAutoFit/>
            </a:bodyPr>
            <a:lstStyle/>
            <a:p>
              <a:pPr algn="ctr">
                <a:spcBef>
                  <a:spcPts val="338"/>
                </a:spcBef>
                <a:spcAft>
                  <a:spcPts val="338"/>
                </a:spcAft>
                <a:buClr>
                  <a:srgbClr val="FFD200"/>
                </a:buClr>
                <a:buSzPct val="70000"/>
              </a:pPr>
              <a:r>
                <a:rPr lang="en-GB" sz="1200" b="1" kern="0" dirty="0" smtClean="0">
                  <a:solidFill>
                    <a:srgbClr val="808080">
                      <a:lumMod val="75000"/>
                    </a:srgbClr>
                  </a:solidFill>
                  <a:latin typeface="EYInterstate" panose="02000503020000020004" pitchFamily="2" charset="0"/>
                </a:rPr>
                <a:t>225,000+ </a:t>
              </a:r>
              <a:r>
                <a:rPr lang="en-GB" sz="1200" b="1" kern="0" dirty="0">
                  <a:solidFill>
                    <a:srgbClr val="808080">
                      <a:lumMod val="75000"/>
                    </a:srgbClr>
                  </a:solidFill>
                  <a:latin typeface="EYInterstate" panose="02000503020000020004" pitchFamily="2" charset="0"/>
                </a:rPr>
                <a:t>people</a:t>
              </a:r>
              <a:endParaRPr lang="en-IN" sz="1200" dirty="0">
                <a:solidFill>
                  <a:srgbClr val="808080">
                    <a:lumMod val="75000"/>
                  </a:srgbClr>
                </a:solidFill>
                <a:latin typeface="EYInterstate" panose="02000503020000020004" pitchFamily="2" charset="0"/>
              </a:endParaRPr>
            </a:p>
          </p:txBody>
        </p:sp>
        <p:sp>
          <p:nvSpPr>
            <p:cNvPr id="15" name="Freeform 5"/>
            <p:cNvSpPr>
              <a:spLocks noEditPoints="1"/>
            </p:cNvSpPr>
            <p:nvPr/>
          </p:nvSpPr>
          <p:spPr bwMode="auto">
            <a:xfrm>
              <a:off x="5836831" y="1849424"/>
              <a:ext cx="485936" cy="553064"/>
            </a:xfrm>
            <a:custGeom>
              <a:avLst/>
              <a:gdLst>
                <a:gd name="T0" fmla="*/ 1303 w 1303"/>
                <a:gd name="T1" fmla="*/ 1483 h 1483"/>
                <a:gd name="T2" fmla="*/ 1212 w 1303"/>
                <a:gd name="T3" fmla="*/ 1293 h 1483"/>
                <a:gd name="T4" fmla="*/ 1279 w 1303"/>
                <a:gd name="T5" fmla="*/ 1114 h 1483"/>
                <a:gd name="T6" fmla="*/ 1279 w 1303"/>
                <a:gd name="T7" fmla="*/ 1114 h 1483"/>
                <a:gd name="T8" fmla="*/ 1279 w 1303"/>
                <a:gd name="T9" fmla="*/ 797 h 1483"/>
                <a:gd name="T10" fmla="*/ 1212 w 1303"/>
                <a:gd name="T11" fmla="*/ 619 h 1483"/>
                <a:gd name="T12" fmla="*/ 1212 w 1303"/>
                <a:gd name="T13" fmla="*/ 583 h 1483"/>
                <a:gd name="T14" fmla="*/ 1279 w 1303"/>
                <a:gd name="T15" fmla="*/ 408 h 1483"/>
                <a:gd name="T16" fmla="*/ 1279 w 1303"/>
                <a:gd name="T17" fmla="*/ 408 h 1483"/>
                <a:gd name="T18" fmla="*/ 1279 w 1303"/>
                <a:gd name="T19" fmla="*/ 91 h 1483"/>
                <a:gd name="T20" fmla="*/ 436 w 1303"/>
                <a:gd name="T21" fmla="*/ 484 h 1483"/>
                <a:gd name="T22" fmla="*/ 392 w 1303"/>
                <a:gd name="T23" fmla="*/ 523 h 1483"/>
                <a:gd name="T24" fmla="*/ 317 w 1303"/>
                <a:gd name="T25" fmla="*/ 682 h 1483"/>
                <a:gd name="T26" fmla="*/ 317 w 1303"/>
                <a:gd name="T27" fmla="*/ 682 h 1483"/>
                <a:gd name="T28" fmla="*/ 317 w 1303"/>
                <a:gd name="T29" fmla="*/ 964 h 1483"/>
                <a:gd name="T30" fmla="*/ 392 w 1303"/>
                <a:gd name="T31" fmla="*/ 1126 h 1483"/>
                <a:gd name="T32" fmla="*/ 392 w 1303"/>
                <a:gd name="T33" fmla="*/ 1166 h 1483"/>
                <a:gd name="T34" fmla="*/ 182 w 1303"/>
                <a:gd name="T35" fmla="*/ 523 h 1483"/>
                <a:gd name="T36" fmla="*/ 182 w 1303"/>
                <a:gd name="T37" fmla="*/ 523 h 1483"/>
                <a:gd name="T38" fmla="*/ 182 w 1303"/>
                <a:gd name="T39" fmla="*/ 805 h 1483"/>
                <a:gd name="T40" fmla="*/ 257 w 1303"/>
                <a:gd name="T41" fmla="*/ 964 h 1483"/>
                <a:gd name="T42" fmla="*/ 257 w 1303"/>
                <a:gd name="T43" fmla="*/ 1003 h 1483"/>
                <a:gd name="T44" fmla="*/ 182 w 1303"/>
                <a:gd name="T45" fmla="*/ 1166 h 1483"/>
                <a:gd name="T46" fmla="*/ 182 w 1303"/>
                <a:gd name="T47" fmla="*/ 1166 h 1483"/>
                <a:gd name="T48" fmla="*/ 44 w 1303"/>
                <a:gd name="T49" fmla="*/ 642 h 1483"/>
                <a:gd name="T50" fmla="*/ 119 w 1303"/>
                <a:gd name="T51" fmla="*/ 805 h 1483"/>
                <a:gd name="T52" fmla="*/ 119 w 1303"/>
                <a:gd name="T53" fmla="*/ 845 h 1483"/>
                <a:gd name="T54" fmla="*/ 44 w 1303"/>
                <a:gd name="T55" fmla="*/ 1003 h 1483"/>
                <a:gd name="T56" fmla="*/ 44 w 1303"/>
                <a:gd name="T57" fmla="*/ 1003 h 1483"/>
                <a:gd name="T58" fmla="*/ 44 w 1303"/>
                <a:gd name="T59" fmla="*/ 1285 h 1483"/>
                <a:gd name="T60" fmla="*/ 935 w 1303"/>
                <a:gd name="T61" fmla="*/ 845 h 1483"/>
                <a:gd name="T62" fmla="*/ 895 w 1303"/>
                <a:gd name="T63" fmla="*/ 892 h 1483"/>
                <a:gd name="T64" fmla="*/ 832 w 1303"/>
                <a:gd name="T65" fmla="*/ 995 h 1483"/>
                <a:gd name="T66" fmla="*/ 832 w 1303"/>
                <a:gd name="T67" fmla="*/ 995 h 1483"/>
                <a:gd name="T68" fmla="*/ 832 w 1303"/>
                <a:gd name="T69" fmla="*/ 1174 h 1483"/>
                <a:gd name="T70" fmla="*/ 895 w 1303"/>
                <a:gd name="T71" fmla="*/ 1273 h 1483"/>
                <a:gd name="T72" fmla="*/ 796 w 1303"/>
                <a:gd name="T73" fmla="*/ 892 h 1483"/>
                <a:gd name="T74" fmla="*/ 737 w 1303"/>
                <a:gd name="T75" fmla="*/ 995 h 1483"/>
                <a:gd name="T76" fmla="*/ 737 w 1303"/>
                <a:gd name="T77" fmla="*/ 995 h 1483"/>
                <a:gd name="T78" fmla="*/ 737 w 1303"/>
                <a:gd name="T79" fmla="*/ 1174 h 1483"/>
                <a:gd name="T80" fmla="*/ 796 w 1303"/>
                <a:gd name="T81" fmla="*/ 1273 h 1483"/>
                <a:gd name="T82" fmla="*/ 701 w 1303"/>
                <a:gd name="T83" fmla="*/ 892 h 1483"/>
                <a:gd name="T84" fmla="*/ 642 w 1303"/>
                <a:gd name="T85" fmla="*/ 995 h 1483"/>
                <a:gd name="T86" fmla="*/ 642 w 1303"/>
                <a:gd name="T87" fmla="*/ 995 h 1483"/>
                <a:gd name="T88" fmla="*/ 642 w 1303"/>
                <a:gd name="T89" fmla="*/ 1174 h 1483"/>
                <a:gd name="T90" fmla="*/ 701 w 1303"/>
                <a:gd name="T91" fmla="*/ 1273 h 1483"/>
                <a:gd name="T92" fmla="*/ 606 w 1303"/>
                <a:gd name="T93" fmla="*/ 892 h 1483"/>
                <a:gd name="T94" fmla="*/ 539 w 1303"/>
                <a:gd name="T95" fmla="*/ 995 h 1483"/>
                <a:gd name="T96" fmla="*/ 539 w 1303"/>
                <a:gd name="T97" fmla="*/ 995 h 1483"/>
                <a:gd name="T98" fmla="*/ 539 w 1303"/>
                <a:gd name="T99" fmla="*/ 1174 h 1483"/>
                <a:gd name="T100" fmla="*/ 606 w 1303"/>
                <a:gd name="T101" fmla="*/ 127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3">
                  <a:moveTo>
                    <a:pt x="1208" y="0"/>
                  </a:moveTo>
                  <a:lnTo>
                    <a:pt x="998" y="357"/>
                  </a:lnTo>
                  <a:lnTo>
                    <a:pt x="998" y="1483"/>
                  </a:lnTo>
                  <a:lnTo>
                    <a:pt x="1303" y="1483"/>
                  </a:lnTo>
                  <a:lnTo>
                    <a:pt x="1303" y="0"/>
                  </a:lnTo>
                  <a:lnTo>
                    <a:pt x="1208" y="0"/>
                  </a:lnTo>
                  <a:close/>
                  <a:moveTo>
                    <a:pt x="1279" y="1293"/>
                  </a:moveTo>
                  <a:lnTo>
                    <a:pt x="1212" y="1293"/>
                  </a:lnTo>
                  <a:lnTo>
                    <a:pt x="1212" y="1150"/>
                  </a:lnTo>
                  <a:lnTo>
                    <a:pt x="1279" y="1150"/>
                  </a:lnTo>
                  <a:lnTo>
                    <a:pt x="1279" y="1293"/>
                  </a:lnTo>
                  <a:close/>
                  <a:moveTo>
                    <a:pt x="1279" y="1114"/>
                  </a:moveTo>
                  <a:lnTo>
                    <a:pt x="1212" y="1114"/>
                  </a:lnTo>
                  <a:lnTo>
                    <a:pt x="1212" y="975"/>
                  </a:lnTo>
                  <a:lnTo>
                    <a:pt x="1279" y="975"/>
                  </a:lnTo>
                  <a:lnTo>
                    <a:pt x="1279" y="1114"/>
                  </a:lnTo>
                  <a:close/>
                  <a:moveTo>
                    <a:pt x="1279" y="936"/>
                  </a:moveTo>
                  <a:lnTo>
                    <a:pt x="1212" y="936"/>
                  </a:lnTo>
                  <a:lnTo>
                    <a:pt x="1212" y="797"/>
                  </a:lnTo>
                  <a:lnTo>
                    <a:pt x="1279" y="797"/>
                  </a:lnTo>
                  <a:lnTo>
                    <a:pt x="1279" y="936"/>
                  </a:lnTo>
                  <a:close/>
                  <a:moveTo>
                    <a:pt x="1279" y="761"/>
                  </a:moveTo>
                  <a:lnTo>
                    <a:pt x="1212" y="761"/>
                  </a:lnTo>
                  <a:lnTo>
                    <a:pt x="1212" y="619"/>
                  </a:lnTo>
                  <a:lnTo>
                    <a:pt x="1279" y="619"/>
                  </a:lnTo>
                  <a:lnTo>
                    <a:pt x="1279" y="761"/>
                  </a:lnTo>
                  <a:close/>
                  <a:moveTo>
                    <a:pt x="1279" y="583"/>
                  </a:moveTo>
                  <a:lnTo>
                    <a:pt x="1212" y="583"/>
                  </a:lnTo>
                  <a:lnTo>
                    <a:pt x="1212" y="444"/>
                  </a:lnTo>
                  <a:lnTo>
                    <a:pt x="1279" y="444"/>
                  </a:lnTo>
                  <a:lnTo>
                    <a:pt x="1279" y="583"/>
                  </a:lnTo>
                  <a:close/>
                  <a:moveTo>
                    <a:pt x="1279" y="408"/>
                  </a:moveTo>
                  <a:lnTo>
                    <a:pt x="1212" y="408"/>
                  </a:lnTo>
                  <a:lnTo>
                    <a:pt x="1212" y="266"/>
                  </a:lnTo>
                  <a:lnTo>
                    <a:pt x="1279" y="266"/>
                  </a:lnTo>
                  <a:lnTo>
                    <a:pt x="1279" y="408"/>
                  </a:lnTo>
                  <a:close/>
                  <a:moveTo>
                    <a:pt x="1279" y="230"/>
                  </a:moveTo>
                  <a:lnTo>
                    <a:pt x="1212" y="230"/>
                  </a:lnTo>
                  <a:lnTo>
                    <a:pt x="1212" y="91"/>
                  </a:lnTo>
                  <a:lnTo>
                    <a:pt x="1279" y="91"/>
                  </a:lnTo>
                  <a:lnTo>
                    <a:pt x="1279" y="230"/>
                  </a:lnTo>
                  <a:close/>
                  <a:moveTo>
                    <a:pt x="0" y="1483"/>
                  </a:moveTo>
                  <a:lnTo>
                    <a:pt x="436" y="1483"/>
                  </a:lnTo>
                  <a:lnTo>
                    <a:pt x="436" y="484"/>
                  </a:lnTo>
                  <a:lnTo>
                    <a:pt x="0" y="484"/>
                  </a:lnTo>
                  <a:lnTo>
                    <a:pt x="0" y="1483"/>
                  </a:lnTo>
                  <a:close/>
                  <a:moveTo>
                    <a:pt x="317" y="523"/>
                  </a:moveTo>
                  <a:lnTo>
                    <a:pt x="392" y="523"/>
                  </a:lnTo>
                  <a:lnTo>
                    <a:pt x="392" y="642"/>
                  </a:lnTo>
                  <a:lnTo>
                    <a:pt x="317" y="642"/>
                  </a:lnTo>
                  <a:lnTo>
                    <a:pt x="317" y="523"/>
                  </a:lnTo>
                  <a:close/>
                  <a:moveTo>
                    <a:pt x="317" y="682"/>
                  </a:moveTo>
                  <a:lnTo>
                    <a:pt x="392" y="682"/>
                  </a:lnTo>
                  <a:lnTo>
                    <a:pt x="392" y="805"/>
                  </a:lnTo>
                  <a:lnTo>
                    <a:pt x="317" y="805"/>
                  </a:lnTo>
                  <a:lnTo>
                    <a:pt x="317" y="682"/>
                  </a:lnTo>
                  <a:close/>
                  <a:moveTo>
                    <a:pt x="317" y="845"/>
                  </a:moveTo>
                  <a:lnTo>
                    <a:pt x="392" y="845"/>
                  </a:lnTo>
                  <a:lnTo>
                    <a:pt x="392" y="964"/>
                  </a:lnTo>
                  <a:lnTo>
                    <a:pt x="317" y="964"/>
                  </a:lnTo>
                  <a:lnTo>
                    <a:pt x="317" y="845"/>
                  </a:lnTo>
                  <a:close/>
                  <a:moveTo>
                    <a:pt x="317" y="1003"/>
                  </a:moveTo>
                  <a:lnTo>
                    <a:pt x="392" y="1003"/>
                  </a:lnTo>
                  <a:lnTo>
                    <a:pt x="392" y="1126"/>
                  </a:lnTo>
                  <a:lnTo>
                    <a:pt x="317" y="1126"/>
                  </a:lnTo>
                  <a:lnTo>
                    <a:pt x="317" y="1003"/>
                  </a:lnTo>
                  <a:close/>
                  <a:moveTo>
                    <a:pt x="317" y="1166"/>
                  </a:moveTo>
                  <a:lnTo>
                    <a:pt x="392" y="1166"/>
                  </a:lnTo>
                  <a:lnTo>
                    <a:pt x="392" y="1285"/>
                  </a:lnTo>
                  <a:lnTo>
                    <a:pt x="317" y="1285"/>
                  </a:lnTo>
                  <a:lnTo>
                    <a:pt x="317" y="1166"/>
                  </a:lnTo>
                  <a:close/>
                  <a:moveTo>
                    <a:pt x="182" y="523"/>
                  </a:moveTo>
                  <a:lnTo>
                    <a:pt x="257" y="523"/>
                  </a:lnTo>
                  <a:lnTo>
                    <a:pt x="257" y="642"/>
                  </a:lnTo>
                  <a:lnTo>
                    <a:pt x="182" y="642"/>
                  </a:lnTo>
                  <a:lnTo>
                    <a:pt x="182" y="523"/>
                  </a:lnTo>
                  <a:close/>
                  <a:moveTo>
                    <a:pt x="182" y="682"/>
                  </a:moveTo>
                  <a:lnTo>
                    <a:pt x="257" y="682"/>
                  </a:lnTo>
                  <a:lnTo>
                    <a:pt x="257" y="805"/>
                  </a:lnTo>
                  <a:lnTo>
                    <a:pt x="182" y="805"/>
                  </a:lnTo>
                  <a:lnTo>
                    <a:pt x="182" y="682"/>
                  </a:lnTo>
                  <a:close/>
                  <a:moveTo>
                    <a:pt x="182" y="845"/>
                  </a:moveTo>
                  <a:lnTo>
                    <a:pt x="257" y="845"/>
                  </a:lnTo>
                  <a:lnTo>
                    <a:pt x="257" y="964"/>
                  </a:lnTo>
                  <a:lnTo>
                    <a:pt x="182" y="964"/>
                  </a:lnTo>
                  <a:lnTo>
                    <a:pt x="182" y="845"/>
                  </a:lnTo>
                  <a:close/>
                  <a:moveTo>
                    <a:pt x="182" y="1003"/>
                  </a:moveTo>
                  <a:lnTo>
                    <a:pt x="257" y="1003"/>
                  </a:lnTo>
                  <a:lnTo>
                    <a:pt x="257" y="1126"/>
                  </a:lnTo>
                  <a:lnTo>
                    <a:pt x="182" y="1126"/>
                  </a:lnTo>
                  <a:lnTo>
                    <a:pt x="182" y="1003"/>
                  </a:lnTo>
                  <a:close/>
                  <a:moveTo>
                    <a:pt x="182" y="1166"/>
                  </a:moveTo>
                  <a:lnTo>
                    <a:pt x="257" y="1166"/>
                  </a:lnTo>
                  <a:lnTo>
                    <a:pt x="257" y="1285"/>
                  </a:lnTo>
                  <a:lnTo>
                    <a:pt x="182" y="1285"/>
                  </a:lnTo>
                  <a:lnTo>
                    <a:pt x="182" y="1166"/>
                  </a:lnTo>
                  <a:close/>
                  <a:moveTo>
                    <a:pt x="44" y="523"/>
                  </a:moveTo>
                  <a:lnTo>
                    <a:pt x="119" y="523"/>
                  </a:lnTo>
                  <a:lnTo>
                    <a:pt x="119" y="642"/>
                  </a:lnTo>
                  <a:lnTo>
                    <a:pt x="44" y="642"/>
                  </a:lnTo>
                  <a:lnTo>
                    <a:pt x="44" y="523"/>
                  </a:lnTo>
                  <a:close/>
                  <a:moveTo>
                    <a:pt x="44" y="682"/>
                  </a:moveTo>
                  <a:lnTo>
                    <a:pt x="119" y="682"/>
                  </a:lnTo>
                  <a:lnTo>
                    <a:pt x="119" y="805"/>
                  </a:lnTo>
                  <a:lnTo>
                    <a:pt x="44" y="805"/>
                  </a:lnTo>
                  <a:lnTo>
                    <a:pt x="44" y="682"/>
                  </a:lnTo>
                  <a:close/>
                  <a:moveTo>
                    <a:pt x="44" y="845"/>
                  </a:moveTo>
                  <a:lnTo>
                    <a:pt x="119" y="845"/>
                  </a:lnTo>
                  <a:lnTo>
                    <a:pt x="119" y="964"/>
                  </a:lnTo>
                  <a:lnTo>
                    <a:pt x="44" y="964"/>
                  </a:lnTo>
                  <a:lnTo>
                    <a:pt x="44" y="845"/>
                  </a:lnTo>
                  <a:close/>
                  <a:moveTo>
                    <a:pt x="44" y="1003"/>
                  </a:moveTo>
                  <a:lnTo>
                    <a:pt x="119" y="1003"/>
                  </a:lnTo>
                  <a:lnTo>
                    <a:pt x="119" y="1126"/>
                  </a:lnTo>
                  <a:lnTo>
                    <a:pt x="44" y="1126"/>
                  </a:lnTo>
                  <a:lnTo>
                    <a:pt x="44" y="1003"/>
                  </a:lnTo>
                  <a:close/>
                  <a:moveTo>
                    <a:pt x="44" y="1166"/>
                  </a:moveTo>
                  <a:lnTo>
                    <a:pt x="119" y="1166"/>
                  </a:lnTo>
                  <a:lnTo>
                    <a:pt x="119" y="1285"/>
                  </a:lnTo>
                  <a:lnTo>
                    <a:pt x="44" y="1285"/>
                  </a:lnTo>
                  <a:lnTo>
                    <a:pt x="44" y="1166"/>
                  </a:lnTo>
                  <a:close/>
                  <a:moveTo>
                    <a:pt x="499" y="1483"/>
                  </a:moveTo>
                  <a:lnTo>
                    <a:pt x="935" y="1483"/>
                  </a:lnTo>
                  <a:lnTo>
                    <a:pt x="935" y="845"/>
                  </a:lnTo>
                  <a:lnTo>
                    <a:pt x="499" y="845"/>
                  </a:lnTo>
                  <a:lnTo>
                    <a:pt x="499" y="1483"/>
                  </a:lnTo>
                  <a:close/>
                  <a:moveTo>
                    <a:pt x="832" y="892"/>
                  </a:moveTo>
                  <a:lnTo>
                    <a:pt x="895" y="892"/>
                  </a:lnTo>
                  <a:lnTo>
                    <a:pt x="895" y="968"/>
                  </a:lnTo>
                  <a:lnTo>
                    <a:pt x="832" y="968"/>
                  </a:lnTo>
                  <a:lnTo>
                    <a:pt x="832" y="892"/>
                  </a:lnTo>
                  <a:close/>
                  <a:moveTo>
                    <a:pt x="832" y="995"/>
                  </a:moveTo>
                  <a:lnTo>
                    <a:pt x="895" y="995"/>
                  </a:lnTo>
                  <a:lnTo>
                    <a:pt x="895" y="1071"/>
                  </a:lnTo>
                  <a:lnTo>
                    <a:pt x="832" y="1071"/>
                  </a:lnTo>
                  <a:lnTo>
                    <a:pt x="832" y="995"/>
                  </a:lnTo>
                  <a:close/>
                  <a:moveTo>
                    <a:pt x="832" y="1094"/>
                  </a:moveTo>
                  <a:lnTo>
                    <a:pt x="895" y="1094"/>
                  </a:lnTo>
                  <a:lnTo>
                    <a:pt x="895" y="1174"/>
                  </a:lnTo>
                  <a:lnTo>
                    <a:pt x="832" y="1174"/>
                  </a:lnTo>
                  <a:lnTo>
                    <a:pt x="832" y="1094"/>
                  </a:lnTo>
                  <a:close/>
                  <a:moveTo>
                    <a:pt x="832" y="1198"/>
                  </a:moveTo>
                  <a:lnTo>
                    <a:pt x="895" y="1198"/>
                  </a:lnTo>
                  <a:lnTo>
                    <a:pt x="895" y="1273"/>
                  </a:lnTo>
                  <a:lnTo>
                    <a:pt x="832" y="1273"/>
                  </a:lnTo>
                  <a:lnTo>
                    <a:pt x="832" y="1198"/>
                  </a:lnTo>
                  <a:close/>
                  <a:moveTo>
                    <a:pt x="737" y="892"/>
                  </a:moveTo>
                  <a:lnTo>
                    <a:pt x="796" y="892"/>
                  </a:lnTo>
                  <a:lnTo>
                    <a:pt x="796" y="968"/>
                  </a:lnTo>
                  <a:lnTo>
                    <a:pt x="737" y="968"/>
                  </a:lnTo>
                  <a:lnTo>
                    <a:pt x="737" y="892"/>
                  </a:lnTo>
                  <a:close/>
                  <a:moveTo>
                    <a:pt x="737" y="995"/>
                  </a:moveTo>
                  <a:lnTo>
                    <a:pt x="796" y="995"/>
                  </a:lnTo>
                  <a:lnTo>
                    <a:pt x="796" y="1071"/>
                  </a:lnTo>
                  <a:lnTo>
                    <a:pt x="737" y="1071"/>
                  </a:lnTo>
                  <a:lnTo>
                    <a:pt x="737" y="995"/>
                  </a:lnTo>
                  <a:close/>
                  <a:moveTo>
                    <a:pt x="737" y="1094"/>
                  </a:moveTo>
                  <a:lnTo>
                    <a:pt x="796" y="1094"/>
                  </a:lnTo>
                  <a:lnTo>
                    <a:pt x="796" y="1174"/>
                  </a:lnTo>
                  <a:lnTo>
                    <a:pt x="737" y="1174"/>
                  </a:lnTo>
                  <a:lnTo>
                    <a:pt x="737" y="1094"/>
                  </a:lnTo>
                  <a:close/>
                  <a:moveTo>
                    <a:pt x="737" y="1198"/>
                  </a:moveTo>
                  <a:lnTo>
                    <a:pt x="796" y="1198"/>
                  </a:lnTo>
                  <a:lnTo>
                    <a:pt x="796" y="1273"/>
                  </a:lnTo>
                  <a:lnTo>
                    <a:pt x="737" y="1273"/>
                  </a:lnTo>
                  <a:lnTo>
                    <a:pt x="737" y="1198"/>
                  </a:lnTo>
                  <a:close/>
                  <a:moveTo>
                    <a:pt x="642" y="892"/>
                  </a:moveTo>
                  <a:lnTo>
                    <a:pt x="701" y="892"/>
                  </a:lnTo>
                  <a:lnTo>
                    <a:pt x="701" y="968"/>
                  </a:lnTo>
                  <a:lnTo>
                    <a:pt x="642" y="968"/>
                  </a:lnTo>
                  <a:lnTo>
                    <a:pt x="642" y="892"/>
                  </a:lnTo>
                  <a:close/>
                  <a:moveTo>
                    <a:pt x="642" y="995"/>
                  </a:moveTo>
                  <a:lnTo>
                    <a:pt x="701" y="995"/>
                  </a:lnTo>
                  <a:lnTo>
                    <a:pt x="701" y="1071"/>
                  </a:lnTo>
                  <a:lnTo>
                    <a:pt x="642" y="1071"/>
                  </a:lnTo>
                  <a:lnTo>
                    <a:pt x="642" y="995"/>
                  </a:lnTo>
                  <a:close/>
                  <a:moveTo>
                    <a:pt x="642" y="1094"/>
                  </a:moveTo>
                  <a:lnTo>
                    <a:pt x="701" y="1094"/>
                  </a:lnTo>
                  <a:lnTo>
                    <a:pt x="701" y="1174"/>
                  </a:lnTo>
                  <a:lnTo>
                    <a:pt x="642" y="1174"/>
                  </a:lnTo>
                  <a:lnTo>
                    <a:pt x="642" y="1094"/>
                  </a:lnTo>
                  <a:close/>
                  <a:moveTo>
                    <a:pt x="642" y="1198"/>
                  </a:moveTo>
                  <a:lnTo>
                    <a:pt x="701" y="1198"/>
                  </a:lnTo>
                  <a:lnTo>
                    <a:pt x="701" y="1273"/>
                  </a:lnTo>
                  <a:lnTo>
                    <a:pt x="642" y="1273"/>
                  </a:lnTo>
                  <a:lnTo>
                    <a:pt x="642" y="1198"/>
                  </a:lnTo>
                  <a:close/>
                  <a:moveTo>
                    <a:pt x="539" y="892"/>
                  </a:moveTo>
                  <a:lnTo>
                    <a:pt x="606" y="892"/>
                  </a:lnTo>
                  <a:lnTo>
                    <a:pt x="606" y="968"/>
                  </a:lnTo>
                  <a:lnTo>
                    <a:pt x="539" y="968"/>
                  </a:lnTo>
                  <a:lnTo>
                    <a:pt x="539" y="892"/>
                  </a:lnTo>
                  <a:close/>
                  <a:moveTo>
                    <a:pt x="539" y="995"/>
                  </a:moveTo>
                  <a:lnTo>
                    <a:pt x="606" y="995"/>
                  </a:lnTo>
                  <a:lnTo>
                    <a:pt x="606" y="1071"/>
                  </a:lnTo>
                  <a:lnTo>
                    <a:pt x="539" y="1071"/>
                  </a:lnTo>
                  <a:lnTo>
                    <a:pt x="539" y="995"/>
                  </a:lnTo>
                  <a:close/>
                  <a:moveTo>
                    <a:pt x="539" y="1094"/>
                  </a:moveTo>
                  <a:lnTo>
                    <a:pt x="606" y="1094"/>
                  </a:lnTo>
                  <a:lnTo>
                    <a:pt x="606" y="1174"/>
                  </a:lnTo>
                  <a:lnTo>
                    <a:pt x="539" y="1174"/>
                  </a:lnTo>
                  <a:lnTo>
                    <a:pt x="539" y="1094"/>
                  </a:lnTo>
                  <a:close/>
                  <a:moveTo>
                    <a:pt x="539" y="1198"/>
                  </a:moveTo>
                  <a:lnTo>
                    <a:pt x="606" y="1198"/>
                  </a:lnTo>
                  <a:lnTo>
                    <a:pt x="606" y="1273"/>
                  </a:lnTo>
                  <a:lnTo>
                    <a:pt x="539" y="1273"/>
                  </a:lnTo>
                  <a:lnTo>
                    <a:pt x="539" y="119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panose="02000503020000020004" pitchFamily="2" charset="0"/>
              </a:endParaRPr>
            </a:p>
          </p:txBody>
        </p:sp>
        <p:sp>
          <p:nvSpPr>
            <p:cNvPr id="16" name="TextBox 15"/>
            <p:cNvSpPr txBox="1"/>
            <p:nvPr/>
          </p:nvSpPr>
          <p:spPr>
            <a:xfrm>
              <a:off x="5787459" y="2485479"/>
              <a:ext cx="584679" cy="351716"/>
            </a:xfrm>
            <a:prstGeom prst="rect">
              <a:avLst/>
            </a:prstGeom>
            <a:noFill/>
          </p:spPr>
          <p:txBody>
            <a:bodyPr wrap="square" lIns="0" tIns="36576" rIns="0" bIns="0" rtlCol="0">
              <a:spAutoFit/>
            </a:bodyPr>
            <a:lstStyle/>
            <a:p>
              <a:pPr algn="ctr">
                <a:spcBef>
                  <a:spcPts val="338"/>
                </a:spcBef>
                <a:spcAft>
                  <a:spcPts val="338"/>
                </a:spcAft>
                <a:buClr>
                  <a:srgbClr val="FFD200"/>
                </a:buClr>
                <a:buSzPct val="70000"/>
              </a:pPr>
              <a:r>
                <a:rPr lang="en-GB" sz="1200" b="1" kern="0" dirty="0">
                  <a:solidFill>
                    <a:srgbClr val="808080">
                      <a:lumMod val="75000"/>
                    </a:srgbClr>
                  </a:solidFill>
                  <a:latin typeface="EYInterstate" panose="02000503020000020004" pitchFamily="2" charset="0"/>
                </a:rPr>
                <a:t>750 offices </a:t>
              </a:r>
              <a:endParaRPr lang="en-IN" sz="1200" dirty="0">
                <a:solidFill>
                  <a:srgbClr val="808080">
                    <a:lumMod val="75000"/>
                  </a:srgbClr>
                </a:solidFill>
                <a:latin typeface="EYInterstate" panose="02000503020000020004" pitchFamily="2" charset="0"/>
              </a:endParaRPr>
            </a:p>
          </p:txBody>
        </p:sp>
        <p:pic>
          <p:nvPicPr>
            <p:cNvPr id="17" name="Picture 3" descr="C:\Users\deepika.kulshrestha\Desktop\Untitled-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67124" y="1992134"/>
              <a:ext cx="612140" cy="4103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619963" y="2485479"/>
              <a:ext cx="906462" cy="351716"/>
            </a:xfrm>
            <a:prstGeom prst="rect">
              <a:avLst/>
            </a:prstGeom>
            <a:noFill/>
          </p:spPr>
          <p:txBody>
            <a:bodyPr wrap="square" lIns="0" tIns="36576" rIns="0" bIns="0" rtlCol="0">
              <a:spAutoFit/>
            </a:bodyPr>
            <a:lstStyle/>
            <a:p>
              <a:pPr algn="ctr">
                <a:spcBef>
                  <a:spcPts val="338"/>
                </a:spcBef>
                <a:spcAft>
                  <a:spcPts val="338"/>
                </a:spcAft>
                <a:buClr>
                  <a:srgbClr val="FFD200"/>
                </a:buClr>
                <a:buSzPct val="70000"/>
              </a:pPr>
              <a:r>
                <a:rPr lang="en-GB" sz="1200" b="1" kern="0" dirty="0">
                  <a:solidFill>
                    <a:srgbClr val="808080">
                      <a:lumMod val="75000"/>
                    </a:srgbClr>
                  </a:solidFill>
                  <a:latin typeface="EYInterstate" panose="02000503020000020004" pitchFamily="2" charset="0"/>
                </a:rPr>
                <a:t>150</a:t>
              </a:r>
              <a:r>
                <a:rPr lang="en-GB" sz="1200" b="1" kern="0" dirty="0" smtClean="0">
                  <a:solidFill>
                    <a:srgbClr val="FF0000"/>
                  </a:solidFill>
                  <a:latin typeface="EYInterstate" panose="02000503020000020004" pitchFamily="2" charset="0"/>
                </a:rPr>
                <a:t> </a:t>
              </a:r>
              <a:r>
                <a:rPr lang="en-GB" sz="1200" b="1" kern="0" dirty="0">
                  <a:solidFill>
                    <a:srgbClr val="808080">
                      <a:lumMod val="75000"/>
                    </a:srgbClr>
                  </a:solidFill>
                  <a:latin typeface="EYInterstate" panose="02000503020000020004" pitchFamily="2" charset="0"/>
                </a:rPr>
                <a:t>countries</a:t>
              </a:r>
              <a:endParaRPr lang="en-IN" sz="1200" dirty="0">
                <a:solidFill>
                  <a:srgbClr val="808080">
                    <a:lumMod val="75000"/>
                  </a:srgbClr>
                </a:solidFill>
                <a:latin typeface="EYInterstate" panose="02000503020000020004" pitchFamily="2" charset="0"/>
              </a:endParaRPr>
            </a:p>
          </p:txBody>
        </p:sp>
        <p:sp>
          <p:nvSpPr>
            <p:cNvPr id="19" name="TextBox 18"/>
            <p:cNvSpPr txBox="1"/>
            <p:nvPr/>
          </p:nvSpPr>
          <p:spPr>
            <a:xfrm>
              <a:off x="7682865" y="2485479"/>
              <a:ext cx="1153162" cy="351716"/>
            </a:xfrm>
            <a:prstGeom prst="rect">
              <a:avLst/>
            </a:prstGeom>
            <a:noFill/>
          </p:spPr>
          <p:txBody>
            <a:bodyPr wrap="square" lIns="0" tIns="36576" rIns="0" bIns="0" rtlCol="0">
              <a:spAutoFit/>
            </a:bodyPr>
            <a:lstStyle/>
            <a:p>
              <a:pPr marL="105053" indent="-105053" algn="ctr" eaLnBrk="0" hangingPunct="0">
                <a:spcBef>
                  <a:spcPts val="338"/>
                </a:spcBef>
                <a:spcAft>
                  <a:spcPts val="338"/>
                </a:spcAft>
                <a:buClr>
                  <a:srgbClr val="00CC00"/>
                </a:buClr>
                <a:defRPr/>
              </a:pPr>
              <a:r>
                <a:rPr lang="en-GB" sz="1200" b="1" kern="0" dirty="0">
                  <a:solidFill>
                    <a:srgbClr val="808080">
                      <a:lumMod val="75000"/>
                    </a:srgbClr>
                  </a:solidFill>
                  <a:latin typeface="EYInterstate" panose="02000503020000020004" pitchFamily="2" charset="0"/>
                </a:rPr>
                <a:t> 1 unwavering commitment</a:t>
              </a:r>
            </a:p>
          </p:txBody>
        </p:sp>
        <p:grpSp>
          <p:nvGrpSpPr>
            <p:cNvPr id="20" name="Group 6"/>
            <p:cNvGrpSpPr>
              <a:grpSpLocks noChangeAspect="1"/>
            </p:cNvGrpSpPr>
            <p:nvPr/>
          </p:nvGrpSpPr>
          <p:grpSpPr bwMode="auto">
            <a:xfrm>
              <a:off x="8105770" y="1918339"/>
              <a:ext cx="298957" cy="483549"/>
              <a:chOff x="5106" y="1272"/>
              <a:chExt cx="149" cy="241"/>
            </a:xfrm>
          </p:grpSpPr>
          <p:sp>
            <p:nvSpPr>
              <p:cNvPr id="21" name="AutoShape 5"/>
              <p:cNvSpPr>
                <a:spLocks noChangeAspect="1" noChangeArrowheads="1" noTextEdit="1"/>
              </p:cNvSpPr>
              <p:nvPr/>
            </p:nvSpPr>
            <p:spPr bwMode="auto">
              <a:xfrm>
                <a:off x="5106" y="1272"/>
                <a:ext cx="14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panose="02000503020000020004" pitchFamily="2" charset="0"/>
                </a:endParaRPr>
              </a:p>
            </p:txBody>
          </p:sp>
          <p:sp>
            <p:nvSpPr>
              <p:cNvPr id="22" name="Freeform 7"/>
              <p:cNvSpPr>
                <a:spLocks/>
              </p:cNvSpPr>
              <p:nvPr/>
            </p:nvSpPr>
            <p:spPr bwMode="auto">
              <a:xfrm>
                <a:off x="5110" y="1272"/>
                <a:ext cx="145" cy="241"/>
              </a:xfrm>
              <a:custGeom>
                <a:avLst/>
                <a:gdLst>
                  <a:gd name="T0" fmla="*/ 90 w 169"/>
                  <a:gd name="T1" fmla="*/ 5 h 282"/>
                  <a:gd name="T2" fmla="*/ 94 w 169"/>
                  <a:gd name="T3" fmla="*/ 27 h 282"/>
                  <a:gd name="T4" fmla="*/ 94 w 169"/>
                  <a:gd name="T5" fmla="*/ 110 h 282"/>
                  <a:gd name="T6" fmla="*/ 100 w 169"/>
                  <a:gd name="T7" fmla="*/ 117 h 282"/>
                  <a:gd name="T8" fmla="*/ 105 w 169"/>
                  <a:gd name="T9" fmla="*/ 110 h 282"/>
                  <a:gd name="T10" fmla="*/ 105 w 169"/>
                  <a:gd name="T11" fmla="*/ 40 h 282"/>
                  <a:gd name="T12" fmla="*/ 105 w 169"/>
                  <a:gd name="T13" fmla="*/ 26 h 282"/>
                  <a:gd name="T14" fmla="*/ 109 w 169"/>
                  <a:gd name="T15" fmla="*/ 12 h 282"/>
                  <a:gd name="T16" fmla="*/ 117 w 169"/>
                  <a:gd name="T17" fmla="*/ 9 h 282"/>
                  <a:gd name="T18" fmla="*/ 123 w 169"/>
                  <a:gd name="T19" fmla="*/ 12 h 282"/>
                  <a:gd name="T20" fmla="*/ 129 w 169"/>
                  <a:gd name="T21" fmla="*/ 37 h 282"/>
                  <a:gd name="T22" fmla="*/ 129 w 169"/>
                  <a:gd name="T23" fmla="*/ 172 h 282"/>
                  <a:gd name="T24" fmla="*/ 91 w 169"/>
                  <a:gd name="T25" fmla="*/ 223 h 282"/>
                  <a:gd name="T26" fmla="*/ 94 w 169"/>
                  <a:gd name="T27" fmla="*/ 229 h 282"/>
                  <a:gd name="T28" fmla="*/ 102 w 169"/>
                  <a:gd name="T29" fmla="*/ 224 h 282"/>
                  <a:gd name="T30" fmla="*/ 135 w 169"/>
                  <a:gd name="T31" fmla="*/ 181 h 282"/>
                  <a:gd name="T32" fmla="*/ 139 w 169"/>
                  <a:gd name="T33" fmla="*/ 175 h 282"/>
                  <a:gd name="T34" fmla="*/ 139 w 169"/>
                  <a:gd name="T35" fmla="*/ 134 h 282"/>
                  <a:gd name="T36" fmla="*/ 145 w 169"/>
                  <a:gd name="T37" fmla="*/ 116 h 282"/>
                  <a:gd name="T38" fmla="*/ 156 w 169"/>
                  <a:gd name="T39" fmla="*/ 112 h 282"/>
                  <a:gd name="T40" fmla="*/ 168 w 169"/>
                  <a:gd name="T41" fmla="*/ 162 h 282"/>
                  <a:gd name="T42" fmla="*/ 168 w 169"/>
                  <a:gd name="T43" fmla="*/ 170 h 282"/>
                  <a:gd name="T44" fmla="*/ 140 w 169"/>
                  <a:gd name="T45" fmla="*/ 259 h 282"/>
                  <a:gd name="T46" fmla="*/ 82 w 169"/>
                  <a:gd name="T47" fmla="*/ 281 h 282"/>
                  <a:gd name="T48" fmla="*/ 3 w 169"/>
                  <a:gd name="T49" fmla="*/ 201 h 282"/>
                  <a:gd name="T50" fmla="*/ 2 w 169"/>
                  <a:gd name="T51" fmla="*/ 107 h 282"/>
                  <a:gd name="T52" fmla="*/ 13 w 169"/>
                  <a:gd name="T53" fmla="*/ 80 h 282"/>
                  <a:gd name="T54" fmla="*/ 23 w 169"/>
                  <a:gd name="T55" fmla="*/ 98 h 282"/>
                  <a:gd name="T56" fmla="*/ 23 w 169"/>
                  <a:gd name="T57" fmla="*/ 132 h 282"/>
                  <a:gd name="T58" fmla="*/ 28 w 169"/>
                  <a:gd name="T59" fmla="*/ 139 h 282"/>
                  <a:gd name="T60" fmla="*/ 34 w 169"/>
                  <a:gd name="T61" fmla="*/ 132 h 282"/>
                  <a:gd name="T62" fmla="*/ 35 w 169"/>
                  <a:gd name="T63" fmla="*/ 37 h 282"/>
                  <a:gd name="T64" fmla="*/ 46 w 169"/>
                  <a:gd name="T65" fmla="*/ 18 h 282"/>
                  <a:gd name="T66" fmla="*/ 58 w 169"/>
                  <a:gd name="T67" fmla="*/ 40 h 282"/>
                  <a:gd name="T68" fmla="*/ 58 w 169"/>
                  <a:gd name="T69" fmla="*/ 110 h 282"/>
                  <a:gd name="T70" fmla="*/ 64 w 169"/>
                  <a:gd name="T71" fmla="*/ 117 h 282"/>
                  <a:gd name="T72" fmla="*/ 70 w 169"/>
                  <a:gd name="T73" fmla="*/ 110 h 282"/>
                  <a:gd name="T74" fmla="*/ 70 w 169"/>
                  <a:gd name="T75" fmla="*/ 35 h 282"/>
                  <a:gd name="T76" fmla="*/ 73 w 169"/>
                  <a:gd name="T77" fmla="*/ 6 h 282"/>
                  <a:gd name="T78" fmla="*/ 81 w 169"/>
                  <a:gd name="T79" fmla="*/ 1 h 282"/>
                  <a:gd name="T80" fmla="*/ 90 w 169"/>
                  <a:gd name="T81"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282">
                    <a:moveTo>
                      <a:pt x="90" y="5"/>
                    </a:moveTo>
                    <a:cubicBezTo>
                      <a:pt x="94" y="10"/>
                      <a:pt x="94" y="16"/>
                      <a:pt x="94" y="27"/>
                    </a:cubicBezTo>
                    <a:cubicBezTo>
                      <a:pt x="94" y="38"/>
                      <a:pt x="94" y="110"/>
                      <a:pt x="94" y="110"/>
                    </a:cubicBezTo>
                    <a:cubicBezTo>
                      <a:pt x="94" y="114"/>
                      <a:pt x="96" y="117"/>
                      <a:pt x="100" y="117"/>
                    </a:cubicBezTo>
                    <a:cubicBezTo>
                      <a:pt x="103" y="117"/>
                      <a:pt x="105" y="114"/>
                      <a:pt x="105" y="110"/>
                    </a:cubicBezTo>
                    <a:cubicBezTo>
                      <a:pt x="105" y="40"/>
                      <a:pt x="105" y="40"/>
                      <a:pt x="105" y="40"/>
                    </a:cubicBezTo>
                    <a:cubicBezTo>
                      <a:pt x="105" y="35"/>
                      <a:pt x="105" y="31"/>
                      <a:pt x="105" y="26"/>
                    </a:cubicBezTo>
                    <a:cubicBezTo>
                      <a:pt x="105" y="21"/>
                      <a:pt x="106" y="15"/>
                      <a:pt x="109" y="12"/>
                    </a:cubicBezTo>
                    <a:cubicBezTo>
                      <a:pt x="110" y="11"/>
                      <a:pt x="114" y="9"/>
                      <a:pt x="117" y="9"/>
                    </a:cubicBezTo>
                    <a:cubicBezTo>
                      <a:pt x="119" y="9"/>
                      <a:pt x="121" y="10"/>
                      <a:pt x="123" y="12"/>
                    </a:cubicBezTo>
                    <a:cubicBezTo>
                      <a:pt x="126" y="14"/>
                      <a:pt x="129" y="19"/>
                      <a:pt x="129" y="37"/>
                    </a:cubicBezTo>
                    <a:cubicBezTo>
                      <a:pt x="129" y="172"/>
                      <a:pt x="129" y="172"/>
                      <a:pt x="129" y="172"/>
                    </a:cubicBezTo>
                    <a:cubicBezTo>
                      <a:pt x="129" y="172"/>
                      <a:pt x="100" y="190"/>
                      <a:pt x="91" y="223"/>
                    </a:cubicBezTo>
                    <a:cubicBezTo>
                      <a:pt x="91" y="223"/>
                      <a:pt x="90" y="228"/>
                      <a:pt x="94" y="229"/>
                    </a:cubicBezTo>
                    <a:cubicBezTo>
                      <a:pt x="99" y="231"/>
                      <a:pt x="101" y="228"/>
                      <a:pt x="102" y="224"/>
                    </a:cubicBezTo>
                    <a:cubicBezTo>
                      <a:pt x="109" y="193"/>
                      <a:pt x="134" y="181"/>
                      <a:pt x="135" y="181"/>
                    </a:cubicBezTo>
                    <a:cubicBezTo>
                      <a:pt x="138" y="180"/>
                      <a:pt x="139" y="177"/>
                      <a:pt x="139" y="175"/>
                    </a:cubicBezTo>
                    <a:cubicBezTo>
                      <a:pt x="139" y="175"/>
                      <a:pt x="139" y="141"/>
                      <a:pt x="139" y="134"/>
                    </a:cubicBezTo>
                    <a:cubicBezTo>
                      <a:pt x="140" y="126"/>
                      <a:pt x="141" y="120"/>
                      <a:pt x="145" y="116"/>
                    </a:cubicBezTo>
                    <a:cubicBezTo>
                      <a:pt x="147" y="113"/>
                      <a:pt x="151" y="111"/>
                      <a:pt x="156" y="112"/>
                    </a:cubicBezTo>
                    <a:cubicBezTo>
                      <a:pt x="169" y="114"/>
                      <a:pt x="168" y="123"/>
                      <a:pt x="168" y="162"/>
                    </a:cubicBezTo>
                    <a:cubicBezTo>
                      <a:pt x="168" y="170"/>
                      <a:pt x="168" y="170"/>
                      <a:pt x="168" y="170"/>
                    </a:cubicBezTo>
                    <a:cubicBezTo>
                      <a:pt x="169" y="179"/>
                      <a:pt x="169" y="230"/>
                      <a:pt x="140" y="259"/>
                    </a:cubicBezTo>
                    <a:cubicBezTo>
                      <a:pt x="125" y="274"/>
                      <a:pt x="107" y="282"/>
                      <a:pt x="82" y="281"/>
                    </a:cubicBezTo>
                    <a:cubicBezTo>
                      <a:pt x="79" y="281"/>
                      <a:pt x="7" y="279"/>
                      <a:pt x="3" y="201"/>
                    </a:cubicBezTo>
                    <a:cubicBezTo>
                      <a:pt x="0" y="136"/>
                      <a:pt x="2" y="107"/>
                      <a:pt x="2" y="107"/>
                    </a:cubicBezTo>
                    <a:cubicBezTo>
                      <a:pt x="2" y="101"/>
                      <a:pt x="2" y="80"/>
                      <a:pt x="13" y="80"/>
                    </a:cubicBezTo>
                    <a:cubicBezTo>
                      <a:pt x="19" y="80"/>
                      <a:pt x="23" y="84"/>
                      <a:pt x="23" y="98"/>
                    </a:cubicBezTo>
                    <a:cubicBezTo>
                      <a:pt x="23" y="132"/>
                      <a:pt x="23" y="132"/>
                      <a:pt x="23" y="132"/>
                    </a:cubicBezTo>
                    <a:cubicBezTo>
                      <a:pt x="23" y="136"/>
                      <a:pt x="25" y="139"/>
                      <a:pt x="28" y="139"/>
                    </a:cubicBezTo>
                    <a:cubicBezTo>
                      <a:pt x="32" y="139"/>
                      <a:pt x="34" y="136"/>
                      <a:pt x="34" y="132"/>
                    </a:cubicBezTo>
                    <a:cubicBezTo>
                      <a:pt x="34" y="132"/>
                      <a:pt x="34" y="44"/>
                      <a:pt x="35" y="37"/>
                    </a:cubicBezTo>
                    <a:cubicBezTo>
                      <a:pt x="35" y="30"/>
                      <a:pt x="37" y="18"/>
                      <a:pt x="46" y="18"/>
                    </a:cubicBezTo>
                    <a:cubicBezTo>
                      <a:pt x="58" y="18"/>
                      <a:pt x="58" y="30"/>
                      <a:pt x="58" y="40"/>
                    </a:cubicBezTo>
                    <a:cubicBezTo>
                      <a:pt x="58" y="50"/>
                      <a:pt x="58" y="110"/>
                      <a:pt x="58" y="110"/>
                    </a:cubicBezTo>
                    <a:cubicBezTo>
                      <a:pt x="58" y="114"/>
                      <a:pt x="61" y="117"/>
                      <a:pt x="64" y="117"/>
                    </a:cubicBezTo>
                    <a:cubicBezTo>
                      <a:pt x="68" y="117"/>
                      <a:pt x="70" y="114"/>
                      <a:pt x="70" y="110"/>
                    </a:cubicBezTo>
                    <a:cubicBezTo>
                      <a:pt x="70" y="35"/>
                      <a:pt x="70" y="35"/>
                      <a:pt x="70" y="35"/>
                    </a:cubicBezTo>
                    <a:cubicBezTo>
                      <a:pt x="70" y="34"/>
                      <a:pt x="69" y="11"/>
                      <a:pt x="73" y="6"/>
                    </a:cubicBezTo>
                    <a:cubicBezTo>
                      <a:pt x="76" y="1"/>
                      <a:pt x="81" y="1"/>
                      <a:pt x="81" y="1"/>
                    </a:cubicBezTo>
                    <a:cubicBezTo>
                      <a:pt x="81" y="1"/>
                      <a:pt x="86" y="0"/>
                      <a:pt x="90" y="5"/>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panose="02000503020000020004" pitchFamily="2" charset="0"/>
                </a:endParaRPr>
              </a:p>
            </p:txBody>
          </p:sp>
        </p:grpSp>
      </p:grpSp>
      <p:grpSp>
        <p:nvGrpSpPr>
          <p:cNvPr id="23" name="Group 22"/>
          <p:cNvGrpSpPr/>
          <p:nvPr/>
        </p:nvGrpSpPr>
        <p:grpSpPr>
          <a:xfrm>
            <a:off x="512763" y="3777421"/>
            <a:ext cx="9748018" cy="1155994"/>
            <a:chOff x="502484" y="3869873"/>
            <a:chExt cx="9102114" cy="1155994"/>
          </a:xfrm>
        </p:grpSpPr>
        <p:sp>
          <p:nvSpPr>
            <p:cNvPr id="24" name="TextBox 23"/>
            <p:cNvSpPr txBox="1"/>
            <p:nvPr/>
          </p:nvSpPr>
          <p:spPr>
            <a:xfrm>
              <a:off x="1778717" y="3869873"/>
              <a:ext cx="3195092" cy="1155994"/>
            </a:xfrm>
            <a:prstGeom prst="rect">
              <a:avLst/>
            </a:prstGeom>
            <a:solidFill>
              <a:schemeClr val="bg2">
                <a:lumMod val="95000"/>
              </a:schemeClr>
            </a:solidFill>
            <a:ln>
              <a:noFill/>
            </a:ln>
          </p:spPr>
          <p:txBody>
            <a:bodyPr wrap="square" rtlCol="0" anchor="ctr">
              <a:noAutofit/>
            </a:bodyPr>
            <a:lstStyle/>
            <a:p>
              <a:pPr marL="199410" indent="-199410">
                <a:buClr>
                  <a:srgbClr val="FFD200"/>
                </a:buClr>
                <a:buSzPct val="75000"/>
                <a:buFont typeface="Arial" pitchFamily="34" charset="0"/>
                <a:buChar char="►"/>
                <a:defRPr/>
              </a:pPr>
              <a:r>
                <a:rPr lang="en-US" sz="1100" kern="0" dirty="0">
                  <a:solidFill>
                    <a:srgbClr val="FFFFFF"/>
                  </a:solidFill>
                  <a:latin typeface="EYInterstate" panose="02000503020000020004" pitchFamily="2" charset="0"/>
                  <a:ea typeface="+mj-ea"/>
                  <a:cs typeface="+mj-cs"/>
                </a:rPr>
                <a:t>People who demonstrate integrity, respect and teaming</a:t>
              </a:r>
            </a:p>
            <a:p>
              <a:pPr marL="199410" indent="-199410">
                <a:buClr>
                  <a:srgbClr val="FFD200"/>
                </a:buClr>
                <a:buSzPct val="75000"/>
                <a:buFont typeface="Arial" pitchFamily="34" charset="0"/>
                <a:buChar char="►"/>
                <a:defRPr/>
              </a:pPr>
              <a:r>
                <a:rPr lang="en-US" sz="1100" kern="0" dirty="0">
                  <a:solidFill>
                    <a:srgbClr val="FFFFFF"/>
                  </a:solidFill>
                  <a:latin typeface="EYInterstate" panose="02000503020000020004" pitchFamily="2" charset="0"/>
                  <a:ea typeface="+mj-ea"/>
                  <a:cs typeface="+mj-cs"/>
                </a:rPr>
                <a:t>People with energy, enthusiasm, and the courage to lead</a:t>
              </a:r>
            </a:p>
            <a:p>
              <a:pPr marL="199410" indent="-199410">
                <a:buClr>
                  <a:srgbClr val="FFD200"/>
                </a:buClr>
                <a:buSzPct val="75000"/>
                <a:buFont typeface="Arial" pitchFamily="34" charset="0"/>
                <a:buChar char="►"/>
                <a:defRPr/>
              </a:pPr>
              <a:r>
                <a:rPr lang="en-US" sz="1100" kern="0" dirty="0">
                  <a:solidFill>
                    <a:srgbClr val="FFFFFF"/>
                  </a:solidFill>
                  <a:latin typeface="EYInterstate" panose="02000503020000020004" pitchFamily="2" charset="0"/>
                  <a:ea typeface="+mj-ea"/>
                  <a:cs typeface="+mj-cs"/>
                </a:rPr>
                <a:t>People who build relationships based on doing the right thing</a:t>
              </a:r>
            </a:p>
          </p:txBody>
        </p:sp>
        <p:sp>
          <p:nvSpPr>
            <p:cNvPr id="25" name="Rectangle 24"/>
            <p:cNvSpPr/>
            <p:nvPr/>
          </p:nvSpPr>
          <p:spPr>
            <a:xfrm>
              <a:off x="502484" y="3869873"/>
              <a:ext cx="1276233" cy="1155994"/>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400" dirty="0">
                <a:solidFill>
                  <a:srgbClr val="000000"/>
                </a:solidFill>
                <a:latin typeface="EYInterstate" panose="02000503020000020004" pitchFamily="2" charset="0"/>
              </a:endParaRPr>
            </a:p>
          </p:txBody>
        </p:sp>
        <p:sp>
          <p:nvSpPr>
            <p:cNvPr id="26" name="TextBox 25"/>
            <p:cNvSpPr txBox="1"/>
            <p:nvPr/>
          </p:nvSpPr>
          <p:spPr>
            <a:xfrm>
              <a:off x="647070" y="4343847"/>
              <a:ext cx="987061" cy="220060"/>
            </a:xfrm>
            <a:prstGeom prst="rect">
              <a:avLst/>
            </a:prstGeom>
            <a:noFill/>
          </p:spPr>
          <p:txBody>
            <a:bodyPr wrap="square" lIns="0" tIns="36576" rIns="0" bIns="0" rtlCol="0" anchor="ctr">
              <a:spAutoFit/>
            </a:bodyPr>
            <a:lstStyle/>
            <a:p>
              <a:pPr>
                <a:lnSpc>
                  <a:spcPct val="85000"/>
                </a:lnSpc>
                <a:spcAft>
                  <a:spcPts val="675"/>
                </a:spcAft>
                <a:buClr>
                  <a:srgbClr val="FFD200"/>
                </a:buClr>
                <a:buSzPct val="70000"/>
              </a:pPr>
              <a:r>
                <a:rPr lang="en-US" sz="1400" b="1" kern="0" dirty="0">
                  <a:solidFill>
                    <a:srgbClr val="FFD200"/>
                  </a:solidFill>
                  <a:latin typeface="EYInterstate" panose="02000503020000020004" pitchFamily="2" charset="0"/>
                </a:rPr>
                <a:t>Who </a:t>
              </a:r>
              <a:r>
                <a:rPr lang="en-US" sz="1400" b="1" kern="0" dirty="0" smtClean="0">
                  <a:solidFill>
                    <a:srgbClr val="FFD200"/>
                  </a:solidFill>
                  <a:latin typeface="EYInterstate" panose="02000503020000020004" pitchFamily="2" charset="0"/>
                </a:rPr>
                <a:t>We </a:t>
              </a:r>
              <a:r>
                <a:rPr lang="en-US" sz="1400" b="1" kern="0" dirty="0">
                  <a:solidFill>
                    <a:srgbClr val="FFD200"/>
                  </a:solidFill>
                  <a:latin typeface="EYInterstate" panose="02000503020000020004" pitchFamily="2" charset="0"/>
                </a:rPr>
                <a:t>A</a:t>
              </a:r>
              <a:r>
                <a:rPr lang="en-US" sz="1400" b="1" kern="0" dirty="0" smtClean="0">
                  <a:solidFill>
                    <a:srgbClr val="FFD200"/>
                  </a:solidFill>
                  <a:latin typeface="EYInterstate" panose="02000503020000020004" pitchFamily="2" charset="0"/>
                </a:rPr>
                <a:t>re</a:t>
              </a:r>
              <a:endParaRPr lang="en-US" sz="1400" b="1" kern="0" dirty="0">
                <a:solidFill>
                  <a:srgbClr val="FFD200"/>
                </a:solidFill>
                <a:latin typeface="EYInterstate" panose="02000503020000020004" pitchFamily="2" charset="0"/>
              </a:endParaRPr>
            </a:p>
          </p:txBody>
        </p:sp>
        <p:sp>
          <p:nvSpPr>
            <p:cNvPr id="27" name="TextBox 26"/>
            <p:cNvSpPr txBox="1"/>
            <p:nvPr/>
          </p:nvSpPr>
          <p:spPr>
            <a:xfrm>
              <a:off x="6409506" y="3869873"/>
              <a:ext cx="3195092" cy="1155994"/>
            </a:xfrm>
            <a:prstGeom prst="rect">
              <a:avLst/>
            </a:prstGeom>
            <a:solidFill>
              <a:schemeClr val="bg2">
                <a:lumMod val="95000"/>
              </a:schemeClr>
            </a:solidFill>
            <a:ln>
              <a:noFill/>
            </a:ln>
          </p:spPr>
          <p:txBody>
            <a:bodyPr wrap="square" rtlCol="0" anchor="ctr">
              <a:noAutofit/>
            </a:bodyPr>
            <a:lstStyle/>
            <a:p>
              <a:pPr>
                <a:spcBef>
                  <a:spcPct val="50000"/>
                </a:spcBef>
                <a:buClr>
                  <a:srgbClr val="FFC000"/>
                </a:buClr>
                <a:buSzPct val="75000"/>
                <a:defRPr/>
              </a:pPr>
              <a:r>
                <a:rPr lang="en-US" sz="1100" kern="0" dirty="0">
                  <a:solidFill>
                    <a:srgbClr val="FFFFFF"/>
                  </a:solidFill>
                  <a:latin typeface="EYInterstate" panose="02000503020000020004" pitchFamily="2" charset="0"/>
                </a:rPr>
                <a:t>At EY, we’re committed to helping our people, our clients and our wider communities achieve their potential;</a:t>
              </a:r>
            </a:p>
            <a:p>
              <a:pPr>
                <a:spcBef>
                  <a:spcPct val="50000"/>
                </a:spcBef>
                <a:buClr>
                  <a:srgbClr val="FFC000"/>
                </a:buClr>
                <a:buSzPct val="75000"/>
                <a:defRPr/>
              </a:pPr>
              <a:r>
                <a:rPr lang="en-US" sz="1100" kern="0" dirty="0">
                  <a:solidFill>
                    <a:srgbClr val="FFFFFF"/>
                  </a:solidFill>
                  <a:latin typeface="EYInterstate" panose="02000503020000020004" pitchFamily="2" charset="0"/>
                </a:rPr>
                <a:t>It’s how we make a difference.</a:t>
              </a:r>
            </a:p>
          </p:txBody>
        </p:sp>
        <p:sp>
          <p:nvSpPr>
            <p:cNvPr id="28" name="Rectangle 27"/>
            <p:cNvSpPr/>
            <p:nvPr/>
          </p:nvSpPr>
          <p:spPr>
            <a:xfrm>
              <a:off x="5133273" y="3869873"/>
              <a:ext cx="1276233" cy="1155994"/>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400" dirty="0">
                <a:solidFill>
                  <a:srgbClr val="000000"/>
                </a:solidFill>
                <a:latin typeface="EYInterstate" panose="02000503020000020004" pitchFamily="2" charset="0"/>
              </a:endParaRPr>
            </a:p>
          </p:txBody>
        </p:sp>
        <p:sp>
          <p:nvSpPr>
            <p:cNvPr id="29" name="TextBox 28"/>
            <p:cNvSpPr txBox="1"/>
            <p:nvPr/>
          </p:nvSpPr>
          <p:spPr>
            <a:xfrm>
              <a:off x="5330877" y="4251236"/>
              <a:ext cx="881025" cy="405282"/>
            </a:xfrm>
            <a:prstGeom prst="rect">
              <a:avLst/>
            </a:prstGeom>
            <a:noFill/>
          </p:spPr>
          <p:txBody>
            <a:bodyPr wrap="square" lIns="0" tIns="36576" rIns="0" bIns="0" rtlCol="0">
              <a:spAutoFit/>
            </a:bodyPr>
            <a:lstStyle/>
            <a:p>
              <a:pPr fontAlgn="base">
                <a:lnSpc>
                  <a:spcPct val="85000"/>
                </a:lnSpc>
                <a:spcBef>
                  <a:spcPct val="0"/>
                </a:spcBef>
                <a:spcAft>
                  <a:spcPct val="0"/>
                </a:spcAft>
                <a:defRPr/>
              </a:pPr>
              <a:r>
                <a:rPr lang="en-US" sz="1400" b="1" kern="0" dirty="0">
                  <a:solidFill>
                    <a:srgbClr val="FFD200"/>
                  </a:solidFill>
                  <a:latin typeface="EYInterstate" panose="02000503020000020004" pitchFamily="2" charset="0"/>
                </a:rPr>
                <a:t>What </a:t>
              </a:r>
              <a:r>
                <a:rPr lang="en-US" sz="1400" b="1" kern="0" dirty="0" smtClean="0">
                  <a:solidFill>
                    <a:srgbClr val="FFD200"/>
                  </a:solidFill>
                  <a:latin typeface="EYInterstate" panose="02000503020000020004" pitchFamily="2" charset="0"/>
                </a:rPr>
                <a:t>We </a:t>
              </a:r>
              <a:r>
                <a:rPr lang="en-US" sz="1400" b="1" kern="0" dirty="0">
                  <a:solidFill>
                    <a:srgbClr val="FFD200"/>
                  </a:solidFill>
                  <a:latin typeface="EYInterstate" panose="02000503020000020004" pitchFamily="2" charset="0"/>
                </a:rPr>
                <a:t>S</a:t>
              </a:r>
              <a:r>
                <a:rPr lang="en-US" sz="1400" b="1" kern="0" dirty="0" smtClean="0">
                  <a:solidFill>
                    <a:srgbClr val="FFD200"/>
                  </a:solidFill>
                  <a:latin typeface="EYInterstate" panose="02000503020000020004" pitchFamily="2" charset="0"/>
                </a:rPr>
                <a:t>tand </a:t>
              </a:r>
              <a:r>
                <a:rPr lang="en-US" sz="1400" b="1" kern="0" dirty="0">
                  <a:solidFill>
                    <a:srgbClr val="FFD200"/>
                  </a:solidFill>
                  <a:latin typeface="EYInterstate" panose="02000503020000020004" pitchFamily="2" charset="0"/>
                </a:rPr>
                <a:t>F</a:t>
              </a:r>
              <a:r>
                <a:rPr lang="en-US" sz="1400" b="1" kern="0" dirty="0" smtClean="0">
                  <a:solidFill>
                    <a:srgbClr val="FFD200"/>
                  </a:solidFill>
                  <a:latin typeface="EYInterstate" panose="02000503020000020004" pitchFamily="2" charset="0"/>
                </a:rPr>
                <a:t>or</a:t>
              </a:r>
              <a:endParaRPr lang="en-US" sz="1400" b="1" kern="0" dirty="0">
                <a:solidFill>
                  <a:srgbClr val="FFD200"/>
                </a:solidFill>
                <a:latin typeface="EYInterstate" panose="02000503020000020004" pitchFamily="2" charset="0"/>
              </a:endParaRPr>
            </a:p>
          </p:txBody>
        </p:sp>
      </p:grpSp>
      <p:cxnSp>
        <p:nvCxnSpPr>
          <p:cNvPr id="30" name="Straight Connector 29"/>
          <p:cNvCxnSpPr/>
          <p:nvPr/>
        </p:nvCxnSpPr>
        <p:spPr>
          <a:xfrm>
            <a:off x="512763" y="-1"/>
            <a:ext cx="0" cy="280800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80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911" y="725396"/>
            <a:ext cx="3629340" cy="1273328"/>
          </a:xfrm>
          <a:prstGeom prst="rect">
            <a:avLst/>
          </a:prstGeom>
          <a:solidFill>
            <a:schemeClr val="tx2">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2556" tIns="51275" rIns="102556" bIns="51275" rtlCol="0" anchor="t" anchorCtr="0"/>
          <a:lstStyle/>
          <a:p>
            <a:pPr algn="ctr"/>
            <a:endParaRPr lang="en-IN" sz="1400" dirty="0">
              <a:solidFill>
                <a:srgbClr val="000000"/>
              </a:solidFill>
              <a:latin typeface="EYInterstate" panose="02000503020000020004" pitchFamily="2" charset="0"/>
            </a:endParaRPr>
          </a:p>
        </p:txBody>
      </p:sp>
      <p:cxnSp>
        <p:nvCxnSpPr>
          <p:cNvPr id="3" name="Straight Arrow Connector 2"/>
          <p:cNvCxnSpPr/>
          <p:nvPr/>
        </p:nvCxnSpPr>
        <p:spPr bwMode="ltGray">
          <a:xfrm flipV="1">
            <a:off x="7583778" y="4463861"/>
            <a:ext cx="672042" cy="803166"/>
          </a:xfrm>
          <a:prstGeom prst="straightConnector1">
            <a:avLst/>
          </a:prstGeom>
          <a:noFill/>
          <a:ln w="12700" cap="flat" cmpd="sng" algn="ctr">
            <a:solidFill>
              <a:srgbClr val="FFFFFF"/>
            </a:solidFill>
            <a:prstDash val="sysDash"/>
            <a:headEnd type="triangle" w="med" len="med"/>
            <a:tailEnd type="triangle" w="med" len="med"/>
          </a:ln>
          <a:effectLst/>
        </p:spPr>
      </p:cxnSp>
      <p:sp>
        <p:nvSpPr>
          <p:cNvPr id="4" name="Rectangle 3"/>
          <p:cNvSpPr/>
          <p:nvPr/>
        </p:nvSpPr>
        <p:spPr>
          <a:xfrm>
            <a:off x="6535415" y="359737"/>
            <a:ext cx="3619851" cy="422487"/>
          </a:xfrm>
          <a:prstGeom prst="rect">
            <a:avLst/>
          </a:prstGeom>
          <a:solidFill>
            <a:schemeClr val="accent1"/>
          </a:solid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724" tIns="80724" rIns="80724" bIns="80724" rtlCol="0" anchor="ctr"/>
          <a:lstStyle/>
          <a:p>
            <a:pPr algn="ctr"/>
            <a:r>
              <a:rPr lang="en-US" sz="1600" b="1" dirty="0">
                <a:solidFill>
                  <a:srgbClr val="FFFFFF"/>
                </a:solidFill>
                <a:latin typeface="EYInterstate" panose="02000503020000020004" pitchFamily="2" charset="0"/>
              </a:rPr>
              <a:t>Global Advisory</a:t>
            </a:r>
          </a:p>
        </p:txBody>
      </p:sp>
      <p:sp>
        <p:nvSpPr>
          <p:cNvPr id="5" name="Title 1"/>
          <p:cNvSpPr txBox="1">
            <a:spLocks/>
          </p:cNvSpPr>
          <p:nvPr/>
        </p:nvSpPr>
        <p:spPr bwMode="gray">
          <a:xfrm>
            <a:off x="613032" y="690888"/>
            <a:ext cx="4339656" cy="904018"/>
          </a:xfrm>
          <a:prstGeom prst="rect">
            <a:avLst/>
          </a:prstGeom>
          <a:noFill/>
          <a:ln w="9525">
            <a:noFill/>
            <a:miter lim="800000"/>
            <a:headEnd/>
            <a:tailEnd/>
          </a:ln>
        </p:spPr>
        <p:txBody>
          <a:bodyPr lIns="0" tIns="38500" rIns="0" bIns="0" anchor="t"/>
          <a:lstStyle/>
          <a:p>
            <a:pPr defTabSz="977763" eaLnBrk="0" hangingPunct="0">
              <a:lnSpc>
                <a:spcPct val="85000"/>
              </a:lnSpc>
              <a:defRPr/>
            </a:pPr>
            <a:r>
              <a:rPr lang="en-US" sz="2700" b="1" kern="0" dirty="0">
                <a:solidFill>
                  <a:schemeClr val="bg1"/>
                </a:solidFill>
                <a:latin typeface="EYInterstate" panose="02000503020000020004" pitchFamily="2" charset="0"/>
              </a:rPr>
              <a:t>Our Advisory services combine global reach with a culture of collaboration</a:t>
            </a:r>
          </a:p>
        </p:txBody>
      </p:sp>
      <p:sp>
        <p:nvSpPr>
          <p:cNvPr id="6" name="TextBox 5"/>
          <p:cNvSpPr txBox="1"/>
          <p:nvPr/>
        </p:nvSpPr>
        <p:spPr>
          <a:xfrm>
            <a:off x="579546" y="1899184"/>
            <a:ext cx="4380448" cy="746572"/>
          </a:xfrm>
          <a:prstGeom prst="rect">
            <a:avLst/>
          </a:prstGeom>
          <a:noFill/>
        </p:spPr>
        <p:txBody>
          <a:bodyPr wrap="square" lIns="102556" tIns="51275" rIns="102556" bIns="51275" rtlCol="0">
            <a:spAutoFit/>
          </a:bodyPr>
          <a:lstStyle/>
          <a:p>
            <a:pPr>
              <a:spcBef>
                <a:spcPct val="50000"/>
              </a:spcBef>
              <a:defRPr/>
            </a:pPr>
            <a:r>
              <a:rPr lang="en-US" sz="1400" kern="0" dirty="0">
                <a:solidFill>
                  <a:srgbClr val="808080">
                    <a:lumMod val="75000"/>
                  </a:srgbClr>
                </a:solidFill>
                <a:latin typeface="EYInterstate" panose="02000503020000020004" pitchFamily="2" charset="0"/>
                <a:ea typeface="+mj-ea"/>
                <a:cs typeface="+mj-cs"/>
              </a:rPr>
              <a:t>We operate as a single business across all geographical areas. This, facilitates our decision – making and speed of execution.</a:t>
            </a:r>
          </a:p>
        </p:txBody>
      </p:sp>
      <p:grpSp>
        <p:nvGrpSpPr>
          <p:cNvPr id="7" name="Group 6"/>
          <p:cNvGrpSpPr/>
          <p:nvPr/>
        </p:nvGrpSpPr>
        <p:grpSpPr>
          <a:xfrm>
            <a:off x="512763" y="3319037"/>
            <a:ext cx="9580699" cy="3464005"/>
            <a:chOff x="605344" y="1975136"/>
            <a:chExt cx="7826375" cy="3501379"/>
          </a:xfrm>
        </p:grpSpPr>
        <p:grpSp>
          <p:nvGrpSpPr>
            <p:cNvPr id="8" name="Group 4"/>
            <p:cNvGrpSpPr>
              <a:grpSpLocks/>
            </p:cNvGrpSpPr>
            <p:nvPr/>
          </p:nvGrpSpPr>
          <p:grpSpPr bwMode="auto">
            <a:xfrm>
              <a:off x="605344" y="1975136"/>
              <a:ext cx="7826375" cy="3501379"/>
              <a:chOff x="526" y="1145"/>
              <a:chExt cx="5187" cy="2539"/>
            </a:xfrm>
            <a:solidFill>
              <a:srgbClr val="808080"/>
            </a:solidFill>
          </p:grpSpPr>
          <p:grpSp>
            <p:nvGrpSpPr>
              <p:cNvPr id="10" name="Group 5"/>
              <p:cNvGrpSpPr>
                <a:grpSpLocks/>
              </p:cNvGrpSpPr>
              <p:nvPr/>
            </p:nvGrpSpPr>
            <p:grpSpPr bwMode="auto">
              <a:xfrm>
                <a:off x="1181" y="1145"/>
                <a:ext cx="4532" cy="2477"/>
                <a:chOff x="1090" y="1145"/>
                <a:chExt cx="4183" cy="2477"/>
              </a:xfrm>
              <a:grpFill/>
            </p:grpSpPr>
            <p:sp>
              <p:nvSpPr>
                <p:cNvPr id="74" name="Freeform 6"/>
                <p:cNvSpPr>
                  <a:spLocks/>
                </p:cNvSpPr>
                <p:nvPr/>
              </p:nvSpPr>
              <p:spPr bwMode="auto">
                <a:xfrm>
                  <a:off x="3071" y="2944"/>
                  <a:ext cx="104" cy="120"/>
                </a:xfrm>
                <a:custGeom>
                  <a:avLst/>
                  <a:gdLst/>
                  <a:ahLst/>
                  <a:cxnLst>
                    <a:cxn ang="0">
                      <a:pos x="70" y="10"/>
                    </a:cxn>
                    <a:cxn ang="0">
                      <a:pos x="84" y="14"/>
                    </a:cxn>
                    <a:cxn ang="0">
                      <a:pos x="92" y="18"/>
                    </a:cxn>
                    <a:cxn ang="0">
                      <a:pos x="100" y="24"/>
                    </a:cxn>
                    <a:cxn ang="0">
                      <a:pos x="102" y="30"/>
                    </a:cxn>
                    <a:cxn ang="0">
                      <a:pos x="98" y="36"/>
                    </a:cxn>
                    <a:cxn ang="0">
                      <a:pos x="100" y="48"/>
                    </a:cxn>
                    <a:cxn ang="0">
                      <a:pos x="100" y="60"/>
                    </a:cxn>
                    <a:cxn ang="0">
                      <a:pos x="98" y="64"/>
                    </a:cxn>
                    <a:cxn ang="0">
                      <a:pos x="100" y="68"/>
                    </a:cxn>
                    <a:cxn ang="0">
                      <a:pos x="98" y="74"/>
                    </a:cxn>
                    <a:cxn ang="0">
                      <a:pos x="98" y="80"/>
                    </a:cxn>
                    <a:cxn ang="0">
                      <a:pos x="100" y="90"/>
                    </a:cxn>
                    <a:cxn ang="0">
                      <a:pos x="98" y="94"/>
                    </a:cxn>
                    <a:cxn ang="0">
                      <a:pos x="100" y="96"/>
                    </a:cxn>
                    <a:cxn ang="0">
                      <a:pos x="102" y="98"/>
                    </a:cxn>
                    <a:cxn ang="0">
                      <a:pos x="86" y="120"/>
                    </a:cxn>
                    <a:cxn ang="0">
                      <a:pos x="78" y="118"/>
                    </a:cxn>
                    <a:cxn ang="0">
                      <a:pos x="72" y="116"/>
                    </a:cxn>
                    <a:cxn ang="0">
                      <a:pos x="64" y="116"/>
                    </a:cxn>
                    <a:cxn ang="0">
                      <a:pos x="58" y="116"/>
                    </a:cxn>
                    <a:cxn ang="0">
                      <a:pos x="52" y="112"/>
                    </a:cxn>
                    <a:cxn ang="0">
                      <a:pos x="50" y="110"/>
                    </a:cxn>
                    <a:cxn ang="0">
                      <a:pos x="46" y="110"/>
                    </a:cxn>
                    <a:cxn ang="0">
                      <a:pos x="42" y="106"/>
                    </a:cxn>
                    <a:cxn ang="0">
                      <a:pos x="42" y="96"/>
                    </a:cxn>
                    <a:cxn ang="0">
                      <a:pos x="40" y="94"/>
                    </a:cxn>
                    <a:cxn ang="0">
                      <a:pos x="38" y="92"/>
                    </a:cxn>
                    <a:cxn ang="0">
                      <a:pos x="34" y="86"/>
                    </a:cxn>
                    <a:cxn ang="0">
                      <a:pos x="28" y="78"/>
                    </a:cxn>
                    <a:cxn ang="0">
                      <a:pos x="24" y="74"/>
                    </a:cxn>
                    <a:cxn ang="0">
                      <a:pos x="22" y="74"/>
                    </a:cxn>
                    <a:cxn ang="0">
                      <a:pos x="18" y="74"/>
                    </a:cxn>
                    <a:cxn ang="0">
                      <a:pos x="16" y="70"/>
                    </a:cxn>
                    <a:cxn ang="0">
                      <a:pos x="8" y="60"/>
                    </a:cxn>
                    <a:cxn ang="0">
                      <a:pos x="6" y="54"/>
                    </a:cxn>
                    <a:cxn ang="0">
                      <a:pos x="2" y="50"/>
                    </a:cxn>
                    <a:cxn ang="0">
                      <a:pos x="0" y="44"/>
                    </a:cxn>
                    <a:cxn ang="0">
                      <a:pos x="8" y="44"/>
                    </a:cxn>
                    <a:cxn ang="0">
                      <a:pos x="14" y="44"/>
                    </a:cxn>
                    <a:cxn ang="0">
                      <a:pos x="18" y="42"/>
                    </a:cxn>
                    <a:cxn ang="0">
                      <a:pos x="32" y="40"/>
                    </a:cxn>
                    <a:cxn ang="0">
                      <a:pos x="40" y="38"/>
                    </a:cxn>
                    <a:cxn ang="0">
                      <a:pos x="42" y="26"/>
                    </a:cxn>
                    <a:cxn ang="0">
                      <a:pos x="44" y="22"/>
                    </a:cxn>
                    <a:cxn ang="0">
                      <a:pos x="50" y="18"/>
                    </a:cxn>
                    <a:cxn ang="0">
                      <a:pos x="52" y="12"/>
                    </a:cxn>
                    <a:cxn ang="0">
                      <a:pos x="58" y="8"/>
                    </a:cxn>
                  </a:cxnLst>
                  <a:rect l="0" t="0" r="r" b="b"/>
                  <a:pathLst>
                    <a:path w="104" h="120">
                      <a:moveTo>
                        <a:pt x="72" y="0"/>
                      </a:moveTo>
                      <a:lnTo>
                        <a:pt x="70" y="10"/>
                      </a:lnTo>
                      <a:lnTo>
                        <a:pt x="70" y="10"/>
                      </a:lnTo>
                      <a:lnTo>
                        <a:pt x="76" y="10"/>
                      </a:lnTo>
                      <a:lnTo>
                        <a:pt x="76" y="10"/>
                      </a:lnTo>
                      <a:lnTo>
                        <a:pt x="84" y="14"/>
                      </a:lnTo>
                      <a:lnTo>
                        <a:pt x="84" y="14"/>
                      </a:lnTo>
                      <a:lnTo>
                        <a:pt x="92" y="18"/>
                      </a:lnTo>
                      <a:lnTo>
                        <a:pt x="92" y="18"/>
                      </a:lnTo>
                      <a:lnTo>
                        <a:pt x="96" y="20"/>
                      </a:lnTo>
                      <a:lnTo>
                        <a:pt x="100" y="24"/>
                      </a:lnTo>
                      <a:lnTo>
                        <a:pt x="100" y="24"/>
                      </a:lnTo>
                      <a:lnTo>
                        <a:pt x="102" y="28"/>
                      </a:lnTo>
                      <a:lnTo>
                        <a:pt x="102" y="30"/>
                      </a:lnTo>
                      <a:lnTo>
                        <a:pt x="102" y="30"/>
                      </a:lnTo>
                      <a:lnTo>
                        <a:pt x="100" y="32"/>
                      </a:lnTo>
                      <a:lnTo>
                        <a:pt x="98" y="36"/>
                      </a:lnTo>
                      <a:lnTo>
                        <a:pt x="98" y="36"/>
                      </a:lnTo>
                      <a:lnTo>
                        <a:pt x="98" y="42"/>
                      </a:lnTo>
                      <a:lnTo>
                        <a:pt x="100" y="48"/>
                      </a:lnTo>
                      <a:lnTo>
                        <a:pt x="100" y="48"/>
                      </a:lnTo>
                      <a:lnTo>
                        <a:pt x="104" y="54"/>
                      </a:lnTo>
                      <a:lnTo>
                        <a:pt x="104" y="54"/>
                      </a:lnTo>
                      <a:lnTo>
                        <a:pt x="100" y="60"/>
                      </a:lnTo>
                      <a:lnTo>
                        <a:pt x="100" y="60"/>
                      </a:lnTo>
                      <a:lnTo>
                        <a:pt x="98" y="62"/>
                      </a:lnTo>
                      <a:lnTo>
                        <a:pt x="98" y="64"/>
                      </a:lnTo>
                      <a:lnTo>
                        <a:pt x="98" y="66"/>
                      </a:lnTo>
                      <a:lnTo>
                        <a:pt x="98" y="66"/>
                      </a:lnTo>
                      <a:lnTo>
                        <a:pt x="100" y="68"/>
                      </a:lnTo>
                      <a:lnTo>
                        <a:pt x="100" y="70"/>
                      </a:lnTo>
                      <a:lnTo>
                        <a:pt x="100" y="70"/>
                      </a:lnTo>
                      <a:lnTo>
                        <a:pt x="98" y="74"/>
                      </a:lnTo>
                      <a:lnTo>
                        <a:pt x="98" y="74"/>
                      </a:lnTo>
                      <a:lnTo>
                        <a:pt x="98" y="80"/>
                      </a:lnTo>
                      <a:lnTo>
                        <a:pt x="98" y="80"/>
                      </a:lnTo>
                      <a:lnTo>
                        <a:pt x="98" y="82"/>
                      </a:lnTo>
                      <a:lnTo>
                        <a:pt x="98" y="86"/>
                      </a:lnTo>
                      <a:lnTo>
                        <a:pt x="100" y="90"/>
                      </a:lnTo>
                      <a:lnTo>
                        <a:pt x="100" y="90"/>
                      </a:lnTo>
                      <a:lnTo>
                        <a:pt x="98" y="94"/>
                      </a:lnTo>
                      <a:lnTo>
                        <a:pt x="98" y="94"/>
                      </a:lnTo>
                      <a:lnTo>
                        <a:pt x="98" y="94"/>
                      </a:lnTo>
                      <a:lnTo>
                        <a:pt x="100" y="96"/>
                      </a:lnTo>
                      <a:lnTo>
                        <a:pt x="100" y="96"/>
                      </a:lnTo>
                      <a:lnTo>
                        <a:pt x="102" y="96"/>
                      </a:lnTo>
                      <a:lnTo>
                        <a:pt x="102" y="98"/>
                      </a:lnTo>
                      <a:lnTo>
                        <a:pt x="102" y="98"/>
                      </a:lnTo>
                      <a:lnTo>
                        <a:pt x="96" y="108"/>
                      </a:lnTo>
                      <a:lnTo>
                        <a:pt x="86" y="120"/>
                      </a:lnTo>
                      <a:lnTo>
                        <a:pt x="86" y="120"/>
                      </a:lnTo>
                      <a:lnTo>
                        <a:pt x="84" y="118"/>
                      </a:lnTo>
                      <a:lnTo>
                        <a:pt x="78" y="118"/>
                      </a:lnTo>
                      <a:lnTo>
                        <a:pt x="78" y="118"/>
                      </a:lnTo>
                      <a:lnTo>
                        <a:pt x="74" y="116"/>
                      </a:lnTo>
                      <a:lnTo>
                        <a:pt x="72" y="116"/>
                      </a:lnTo>
                      <a:lnTo>
                        <a:pt x="72" y="116"/>
                      </a:lnTo>
                      <a:lnTo>
                        <a:pt x="70" y="116"/>
                      </a:lnTo>
                      <a:lnTo>
                        <a:pt x="64" y="116"/>
                      </a:lnTo>
                      <a:lnTo>
                        <a:pt x="64" y="116"/>
                      </a:lnTo>
                      <a:lnTo>
                        <a:pt x="62" y="118"/>
                      </a:lnTo>
                      <a:lnTo>
                        <a:pt x="60" y="116"/>
                      </a:lnTo>
                      <a:lnTo>
                        <a:pt x="58" y="116"/>
                      </a:lnTo>
                      <a:lnTo>
                        <a:pt x="58" y="116"/>
                      </a:lnTo>
                      <a:lnTo>
                        <a:pt x="56" y="114"/>
                      </a:lnTo>
                      <a:lnTo>
                        <a:pt x="52" y="112"/>
                      </a:lnTo>
                      <a:lnTo>
                        <a:pt x="52" y="112"/>
                      </a:lnTo>
                      <a:lnTo>
                        <a:pt x="50" y="110"/>
                      </a:lnTo>
                      <a:lnTo>
                        <a:pt x="50" y="110"/>
                      </a:lnTo>
                      <a:lnTo>
                        <a:pt x="48" y="110"/>
                      </a:lnTo>
                      <a:lnTo>
                        <a:pt x="46" y="110"/>
                      </a:lnTo>
                      <a:lnTo>
                        <a:pt x="46" y="110"/>
                      </a:lnTo>
                      <a:lnTo>
                        <a:pt x="42" y="108"/>
                      </a:lnTo>
                      <a:lnTo>
                        <a:pt x="42" y="108"/>
                      </a:lnTo>
                      <a:lnTo>
                        <a:pt x="42" y="106"/>
                      </a:lnTo>
                      <a:lnTo>
                        <a:pt x="42" y="106"/>
                      </a:lnTo>
                      <a:lnTo>
                        <a:pt x="40" y="100"/>
                      </a:lnTo>
                      <a:lnTo>
                        <a:pt x="42" y="96"/>
                      </a:lnTo>
                      <a:lnTo>
                        <a:pt x="42" y="96"/>
                      </a:lnTo>
                      <a:lnTo>
                        <a:pt x="42" y="94"/>
                      </a:lnTo>
                      <a:lnTo>
                        <a:pt x="40" y="94"/>
                      </a:lnTo>
                      <a:lnTo>
                        <a:pt x="38" y="92"/>
                      </a:lnTo>
                      <a:lnTo>
                        <a:pt x="38" y="92"/>
                      </a:lnTo>
                      <a:lnTo>
                        <a:pt x="38" y="92"/>
                      </a:lnTo>
                      <a:lnTo>
                        <a:pt x="36" y="88"/>
                      </a:lnTo>
                      <a:lnTo>
                        <a:pt x="34" y="86"/>
                      </a:lnTo>
                      <a:lnTo>
                        <a:pt x="34" y="86"/>
                      </a:lnTo>
                      <a:lnTo>
                        <a:pt x="32" y="80"/>
                      </a:lnTo>
                      <a:lnTo>
                        <a:pt x="32" y="80"/>
                      </a:lnTo>
                      <a:lnTo>
                        <a:pt x="28" y="78"/>
                      </a:lnTo>
                      <a:lnTo>
                        <a:pt x="26" y="76"/>
                      </a:lnTo>
                      <a:lnTo>
                        <a:pt x="24" y="74"/>
                      </a:lnTo>
                      <a:lnTo>
                        <a:pt x="24" y="74"/>
                      </a:lnTo>
                      <a:lnTo>
                        <a:pt x="24" y="72"/>
                      </a:lnTo>
                      <a:lnTo>
                        <a:pt x="24" y="74"/>
                      </a:lnTo>
                      <a:lnTo>
                        <a:pt x="22" y="74"/>
                      </a:lnTo>
                      <a:lnTo>
                        <a:pt x="20" y="74"/>
                      </a:lnTo>
                      <a:lnTo>
                        <a:pt x="20" y="74"/>
                      </a:lnTo>
                      <a:lnTo>
                        <a:pt x="18" y="74"/>
                      </a:lnTo>
                      <a:lnTo>
                        <a:pt x="18" y="72"/>
                      </a:lnTo>
                      <a:lnTo>
                        <a:pt x="16" y="70"/>
                      </a:lnTo>
                      <a:lnTo>
                        <a:pt x="16" y="70"/>
                      </a:lnTo>
                      <a:lnTo>
                        <a:pt x="16" y="70"/>
                      </a:lnTo>
                      <a:lnTo>
                        <a:pt x="10" y="64"/>
                      </a:lnTo>
                      <a:lnTo>
                        <a:pt x="8" y="60"/>
                      </a:lnTo>
                      <a:lnTo>
                        <a:pt x="8" y="60"/>
                      </a:lnTo>
                      <a:lnTo>
                        <a:pt x="8" y="56"/>
                      </a:lnTo>
                      <a:lnTo>
                        <a:pt x="6" y="54"/>
                      </a:lnTo>
                      <a:lnTo>
                        <a:pt x="4" y="52"/>
                      </a:lnTo>
                      <a:lnTo>
                        <a:pt x="4" y="52"/>
                      </a:lnTo>
                      <a:lnTo>
                        <a:pt x="2" y="50"/>
                      </a:lnTo>
                      <a:lnTo>
                        <a:pt x="2" y="48"/>
                      </a:lnTo>
                      <a:lnTo>
                        <a:pt x="0" y="44"/>
                      </a:lnTo>
                      <a:lnTo>
                        <a:pt x="0" y="44"/>
                      </a:lnTo>
                      <a:lnTo>
                        <a:pt x="2" y="44"/>
                      </a:lnTo>
                      <a:lnTo>
                        <a:pt x="8" y="44"/>
                      </a:lnTo>
                      <a:lnTo>
                        <a:pt x="8" y="44"/>
                      </a:lnTo>
                      <a:lnTo>
                        <a:pt x="10" y="44"/>
                      </a:lnTo>
                      <a:lnTo>
                        <a:pt x="12" y="44"/>
                      </a:lnTo>
                      <a:lnTo>
                        <a:pt x="14" y="44"/>
                      </a:lnTo>
                      <a:lnTo>
                        <a:pt x="14" y="44"/>
                      </a:lnTo>
                      <a:lnTo>
                        <a:pt x="16" y="42"/>
                      </a:lnTo>
                      <a:lnTo>
                        <a:pt x="18" y="42"/>
                      </a:lnTo>
                      <a:lnTo>
                        <a:pt x="22" y="44"/>
                      </a:lnTo>
                      <a:lnTo>
                        <a:pt x="22" y="44"/>
                      </a:lnTo>
                      <a:lnTo>
                        <a:pt x="32" y="40"/>
                      </a:lnTo>
                      <a:lnTo>
                        <a:pt x="32" y="40"/>
                      </a:lnTo>
                      <a:lnTo>
                        <a:pt x="36" y="38"/>
                      </a:lnTo>
                      <a:lnTo>
                        <a:pt x="40" y="38"/>
                      </a:lnTo>
                      <a:lnTo>
                        <a:pt x="40" y="38"/>
                      </a:lnTo>
                      <a:lnTo>
                        <a:pt x="42" y="30"/>
                      </a:lnTo>
                      <a:lnTo>
                        <a:pt x="42" y="26"/>
                      </a:lnTo>
                      <a:lnTo>
                        <a:pt x="44" y="24"/>
                      </a:lnTo>
                      <a:lnTo>
                        <a:pt x="44" y="24"/>
                      </a:lnTo>
                      <a:lnTo>
                        <a:pt x="44" y="22"/>
                      </a:lnTo>
                      <a:lnTo>
                        <a:pt x="46" y="20"/>
                      </a:lnTo>
                      <a:lnTo>
                        <a:pt x="46" y="20"/>
                      </a:lnTo>
                      <a:lnTo>
                        <a:pt x="50" y="18"/>
                      </a:lnTo>
                      <a:lnTo>
                        <a:pt x="50" y="16"/>
                      </a:lnTo>
                      <a:lnTo>
                        <a:pt x="50" y="16"/>
                      </a:lnTo>
                      <a:lnTo>
                        <a:pt x="52" y="12"/>
                      </a:lnTo>
                      <a:lnTo>
                        <a:pt x="54" y="10"/>
                      </a:lnTo>
                      <a:lnTo>
                        <a:pt x="54" y="10"/>
                      </a:lnTo>
                      <a:lnTo>
                        <a:pt x="58" y="8"/>
                      </a:lnTo>
                      <a:lnTo>
                        <a:pt x="60" y="6"/>
                      </a:lnTo>
                      <a:lnTo>
                        <a:pt x="7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75" name="Freeform 7"/>
                <p:cNvSpPr>
                  <a:spLocks/>
                </p:cNvSpPr>
                <p:nvPr/>
              </p:nvSpPr>
              <p:spPr bwMode="auto">
                <a:xfrm>
                  <a:off x="3029" y="2826"/>
                  <a:ext cx="154" cy="162"/>
                </a:xfrm>
                <a:custGeom>
                  <a:avLst/>
                  <a:gdLst/>
                  <a:ahLst/>
                  <a:cxnLst>
                    <a:cxn ang="0">
                      <a:pos x="36" y="156"/>
                    </a:cxn>
                    <a:cxn ang="0">
                      <a:pos x="42" y="162"/>
                    </a:cxn>
                    <a:cxn ang="0">
                      <a:pos x="50" y="162"/>
                    </a:cxn>
                    <a:cxn ang="0">
                      <a:pos x="56" y="162"/>
                    </a:cxn>
                    <a:cxn ang="0">
                      <a:pos x="64" y="162"/>
                    </a:cxn>
                    <a:cxn ang="0">
                      <a:pos x="82" y="156"/>
                    </a:cxn>
                    <a:cxn ang="0">
                      <a:pos x="86" y="142"/>
                    </a:cxn>
                    <a:cxn ang="0">
                      <a:pos x="88" y="138"/>
                    </a:cxn>
                    <a:cxn ang="0">
                      <a:pos x="94" y="130"/>
                    </a:cxn>
                    <a:cxn ang="0">
                      <a:pos x="102" y="124"/>
                    </a:cxn>
                    <a:cxn ang="0">
                      <a:pos x="114" y="116"/>
                    </a:cxn>
                    <a:cxn ang="0">
                      <a:pos x="140" y="100"/>
                    </a:cxn>
                    <a:cxn ang="0">
                      <a:pos x="140" y="86"/>
                    </a:cxn>
                    <a:cxn ang="0">
                      <a:pos x="140" y="74"/>
                    </a:cxn>
                    <a:cxn ang="0">
                      <a:pos x="150" y="66"/>
                    </a:cxn>
                    <a:cxn ang="0">
                      <a:pos x="148" y="62"/>
                    </a:cxn>
                    <a:cxn ang="0">
                      <a:pos x="146" y="54"/>
                    </a:cxn>
                    <a:cxn ang="0">
                      <a:pos x="146" y="46"/>
                    </a:cxn>
                    <a:cxn ang="0">
                      <a:pos x="154" y="38"/>
                    </a:cxn>
                    <a:cxn ang="0">
                      <a:pos x="152" y="32"/>
                    </a:cxn>
                    <a:cxn ang="0">
                      <a:pos x="148" y="22"/>
                    </a:cxn>
                    <a:cxn ang="0">
                      <a:pos x="140" y="18"/>
                    </a:cxn>
                    <a:cxn ang="0">
                      <a:pos x="134" y="14"/>
                    </a:cxn>
                    <a:cxn ang="0">
                      <a:pos x="132" y="6"/>
                    </a:cxn>
                    <a:cxn ang="0">
                      <a:pos x="126" y="8"/>
                    </a:cxn>
                    <a:cxn ang="0">
                      <a:pos x="118" y="8"/>
                    </a:cxn>
                    <a:cxn ang="0">
                      <a:pos x="120" y="4"/>
                    </a:cxn>
                    <a:cxn ang="0">
                      <a:pos x="92" y="8"/>
                    </a:cxn>
                    <a:cxn ang="0">
                      <a:pos x="92" y="10"/>
                    </a:cxn>
                    <a:cxn ang="0">
                      <a:pos x="84" y="18"/>
                    </a:cxn>
                    <a:cxn ang="0">
                      <a:pos x="80" y="22"/>
                    </a:cxn>
                    <a:cxn ang="0">
                      <a:pos x="82" y="30"/>
                    </a:cxn>
                    <a:cxn ang="0">
                      <a:pos x="86" y="40"/>
                    </a:cxn>
                    <a:cxn ang="0">
                      <a:pos x="86" y="50"/>
                    </a:cxn>
                    <a:cxn ang="0">
                      <a:pos x="96" y="56"/>
                    </a:cxn>
                    <a:cxn ang="0">
                      <a:pos x="102" y="62"/>
                    </a:cxn>
                    <a:cxn ang="0">
                      <a:pos x="104" y="74"/>
                    </a:cxn>
                    <a:cxn ang="0">
                      <a:pos x="96" y="78"/>
                    </a:cxn>
                    <a:cxn ang="0">
                      <a:pos x="94" y="72"/>
                    </a:cxn>
                    <a:cxn ang="0">
                      <a:pos x="86" y="64"/>
                    </a:cxn>
                    <a:cxn ang="0">
                      <a:pos x="80" y="58"/>
                    </a:cxn>
                    <a:cxn ang="0">
                      <a:pos x="74" y="52"/>
                    </a:cxn>
                    <a:cxn ang="0">
                      <a:pos x="70" y="52"/>
                    </a:cxn>
                    <a:cxn ang="0">
                      <a:pos x="52" y="56"/>
                    </a:cxn>
                    <a:cxn ang="0">
                      <a:pos x="48" y="54"/>
                    </a:cxn>
                    <a:cxn ang="0">
                      <a:pos x="46" y="46"/>
                    </a:cxn>
                    <a:cxn ang="0">
                      <a:pos x="40" y="48"/>
                    </a:cxn>
                    <a:cxn ang="0">
                      <a:pos x="30" y="40"/>
                    </a:cxn>
                    <a:cxn ang="0">
                      <a:pos x="32" y="50"/>
                    </a:cxn>
                    <a:cxn ang="0">
                      <a:pos x="30" y="66"/>
                    </a:cxn>
                    <a:cxn ang="0">
                      <a:pos x="0" y="130"/>
                    </a:cxn>
                    <a:cxn ang="0">
                      <a:pos x="4" y="138"/>
                    </a:cxn>
                    <a:cxn ang="0">
                      <a:pos x="14" y="152"/>
                    </a:cxn>
                    <a:cxn ang="0">
                      <a:pos x="18" y="158"/>
                    </a:cxn>
                  </a:cxnLst>
                  <a:rect l="0" t="0" r="r" b="b"/>
                  <a:pathLst>
                    <a:path w="154" h="162">
                      <a:moveTo>
                        <a:pt x="18" y="158"/>
                      </a:moveTo>
                      <a:lnTo>
                        <a:pt x="32" y="156"/>
                      </a:lnTo>
                      <a:lnTo>
                        <a:pt x="32" y="156"/>
                      </a:lnTo>
                      <a:lnTo>
                        <a:pt x="36" y="156"/>
                      </a:lnTo>
                      <a:lnTo>
                        <a:pt x="38" y="158"/>
                      </a:lnTo>
                      <a:lnTo>
                        <a:pt x="38" y="158"/>
                      </a:lnTo>
                      <a:lnTo>
                        <a:pt x="40" y="160"/>
                      </a:lnTo>
                      <a:lnTo>
                        <a:pt x="42" y="162"/>
                      </a:lnTo>
                      <a:lnTo>
                        <a:pt x="42" y="162"/>
                      </a:lnTo>
                      <a:lnTo>
                        <a:pt x="44" y="162"/>
                      </a:lnTo>
                      <a:lnTo>
                        <a:pt x="50" y="162"/>
                      </a:lnTo>
                      <a:lnTo>
                        <a:pt x="50" y="162"/>
                      </a:lnTo>
                      <a:lnTo>
                        <a:pt x="52" y="162"/>
                      </a:lnTo>
                      <a:lnTo>
                        <a:pt x="54" y="162"/>
                      </a:lnTo>
                      <a:lnTo>
                        <a:pt x="56" y="162"/>
                      </a:lnTo>
                      <a:lnTo>
                        <a:pt x="56" y="162"/>
                      </a:lnTo>
                      <a:lnTo>
                        <a:pt x="58" y="160"/>
                      </a:lnTo>
                      <a:lnTo>
                        <a:pt x="60" y="160"/>
                      </a:lnTo>
                      <a:lnTo>
                        <a:pt x="64" y="162"/>
                      </a:lnTo>
                      <a:lnTo>
                        <a:pt x="64" y="162"/>
                      </a:lnTo>
                      <a:lnTo>
                        <a:pt x="74" y="158"/>
                      </a:lnTo>
                      <a:lnTo>
                        <a:pt x="74" y="158"/>
                      </a:lnTo>
                      <a:lnTo>
                        <a:pt x="78" y="156"/>
                      </a:lnTo>
                      <a:lnTo>
                        <a:pt x="82" y="156"/>
                      </a:lnTo>
                      <a:lnTo>
                        <a:pt x="82" y="156"/>
                      </a:lnTo>
                      <a:lnTo>
                        <a:pt x="84" y="148"/>
                      </a:lnTo>
                      <a:lnTo>
                        <a:pt x="84" y="144"/>
                      </a:lnTo>
                      <a:lnTo>
                        <a:pt x="86" y="142"/>
                      </a:lnTo>
                      <a:lnTo>
                        <a:pt x="86" y="142"/>
                      </a:lnTo>
                      <a:lnTo>
                        <a:pt x="86" y="140"/>
                      </a:lnTo>
                      <a:lnTo>
                        <a:pt x="88" y="138"/>
                      </a:lnTo>
                      <a:lnTo>
                        <a:pt x="88" y="138"/>
                      </a:lnTo>
                      <a:lnTo>
                        <a:pt x="92" y="136"/>
                      </a:lnTo>
                      <a:lnTo>
                        <a:pt x="92" y="134"/>
                      </a:lnTo>
                      <a:lnTo>
                        <a:pt x="92" y="134"/>
                      </a:lnTo>
                      <a:lnTo>
                        <a:pt x="94" y="130"/>
                      </a:lnTo>
                      <a:lnTo>
                        <a:pt x="96" y="128"/>
                      </a:lnTo>
                      <a:lnTo>
                        <a:pt x="96" y="128"/>
                      </a:lnTo>
                      <a:lnTo>
                        <a:pt x="100" y="126"/>
                      </a:lnTo>
                      <a:lnTo>
                        <a:pt x="102" y="124"/>
                      </a:lnTo>
                      <a:lnTo>
                        <a:pt x="112" y="120"/>
                      </a:lnTo>
                      <a:lnTo>
                        <a:pt x="114" y="118"/>
                      </a:lnTo>
                      <a:lnTo>
                        <a:pt x="114" y="118"/>
                      </a:lnTo>
                      <a:lnTo>
                        <a:pt x="114" y="116"/>
                      </a:lnTo>
                      <a:lnTo>
                        <a:pt x="112" y="114"/>
                      </a:lnTo>
                      <a:lnTo>
                        <a:pt x="110" y="110"/>
                      </a:lnTo>
                      <a:lnTo>
                        <a:pt x="140" y="100"/>
                      </a:lnTo>
                      <a:lnTo>
                        <a:pt x="140" y="100"/>
                      </a:lnTo>
                      <a:lnTo>
                        <a:pt x="138" y="92"/>
                      </a:lnTo>
                      <a:lnTo>
                        <a:pt x="138" y="92"/>
                      </a:lnTo>
                      <a:lnTo>
                        <a:pt x="140" y="88"/>
                      </a:lnTo>
                      <a:lnTo>
                        <a:pt x="140" y="86"/>
                      </a:lnTo>
                      <a:lnTo>
                        <a:pt x="140" y="84"/>
                      </a:lnTo>
                      <a:lnTo>
                        <a:pt x="140" y="84"/>
                      </a:lnTo>
                      <a:lnTo>
                        <a:pt x="140" y="78"/>
                      </a:lnTo>
                      <a:lnTo>
                        <a:pt x="140" y="74"/>
                      </a:lnTo>
                      <a:lnTo>
                        <a:pt x="142" y="72"/>
                      </a:lnTo>
                      <a:lnTo>
                        <a:pt x="142" y="72"/>
                      </a:lnTo>
                      <a:lnTo>
                        <a:pt x="148" y="68"/>
                      </a:lnTo>
                      <a:lnTo>
                        <a:pt x="150" y="66"/>
                      </a:lnTo>
                      <a:lnTo>
                        <a:pt x="150" y="64"/>
                      </a:lnTo>
                      <a:lnTo>
                        <a:pt x="150" y="64"/>
                      </a:lnTo>
                      <a:lnTo>
                        <a:pt x="148" y="62"/>
                      </a:lnTo>
                      <a:lnTo>
                        <a:pt x="148" y="62"/>
                      </a:lnTo>
                      <a:lnTo>
                        <a:pt x="146" y="62"/>
                      </a:lnTo>
                      <a:lnTo>
                        <a:pt x="146" y="60"/>
                      </a:lnTo>
                      <a:lnTo>
                        <a:pt x="146" y="60"/>
                      </a:lnTo>
                      <a:lnTo>
                        <a:pt x="146" y="54"/>
                      </a:lnTo>
                      <a:lnTo>
                        <a:pt x="146" y="50"/>
                      </a:lnTo>
                      <a:lnTo>
                        <a:pt x="146" y="50"/>
                      </a:lnTo>
                      <a:lnTo>
                        <a:pt x="146" y="48"/>
                      </a:lnTo>
                      <a:lnTo>
                        <a:pt x="146" y="46"/>
                      </a:lnTo>
                      <a:lnTo>
                        <a:pt x="150" y="44"/>
                      </a:lnTo>
                      <a:lnTo>
                        <a:pt x="150" y="44"/>
                      </a:lnTo>
                      <a:lnTo>
                        <a:pt x="152" y="40"/>
                      </a:lnTo>
                      <a:lnTo>
                        <a:pt x="154" y="38"/>
                      </a:lnTo>
                      <a:lnTo>
                        <a:pt x="152" y="36"/>
                      </a:lnTo>
                      <a:lnTo>
                        <a:pt x="152" y="36"/>
                      </a:lnTo>
                      <a:lnTo>
                        <a:pt x="152" y="34"/>
                      </a:lnTo>
                      <a:lnTo>
                        <a:pt x="152" y="32"/>
                      </a:lnTo>
                      <a:lnTo>
                        <a:pt x="152" y="28"/>
                      </a:lnTo>
                      <a:lnTo>
                        <a:pt x="150" y="26"/>
                      </a:lnTo>
                      <a:lnTo>
                        <a:pt x="150" y="26"/>
                      </a:lnTo>
                      <a:lnTo>
                        <a:pt x="148" y="22"/>
                      </a:lnTo>
                      <a:lnTo>
                        <a:pt x="148" y="20"/>
                      </a:lnTo>
                      <a:lnTo>
                        <a:pt x="148" y="20"/>
                      </a:lnTo>
                      <a:lnTo>
                        <a:pt x="144" y="20"/>
                      </a:lnTo>
                      <a:lnTo>
                        <a:pt x="140" y="18"/>
                      </a:lnTo>
                      <a:lnTo>
                        <a:pt x="140" y="18"/>
                      </a:lnTo>
                      <a:lnTo>
                        <a:pt x="136" y="14"/>
                      </a:lnTo>
                      <a:lnTo>
                        <a:pt x="134" y="14"/>
                      </a:lnTo>
                      <a:lnTo>
                        <a:pt x="134" y="14"/>
                      </a:lnTo>
                      <a:lnTo>
                        <a:pt x="132" y="12"/>
                      </a:lnTo>
                      <a:lnTo>
                        <a:pt x="132" y="10"/>
                      </a:lnTo>
                      <a:lnTo>
                        <a:pt x="132" y="6"/>
                      </a:lnTo>
                      <a:lnTo>
                        <a:pt x="132" y="6"/>
                      </a:lnTo>
                      <a:lnTo>
                        <a:pt x="132" y="6"/>
                      </a:lnTo>
                      <a:lnTo>
                        <a:pt x="134" y="8"/>
                      </a:lnTo>
                      <a:lnTo>
                        <a:pt x="134" y="8"/>
                      </a:lnTo>
                      <a:lnTo>
                        <a:pt x="126" y="8"/>
                      </a:lnTo>
                      <a:lnTo>
                        <a:pt x="126" y="8"/>
                      </a:lnTo>
                      <a:lnTo>
                        <a:pt x="122" y="8"/>
                      </a:lnTo>
                      <a:lnTo>
                        <a:pt x="122" y="8"/>
                      </a:lnTo>
                      <a:lnTo>
                        <a:pt x="118" y="8"/>
                      </a:lnTo>
                      <a:lnTo>
                        <a:pt x="118" y="8"/>
                      </a:lnTo>
                      <a:lnTo>
                        <a:pt x="118" y="8"/>
                      </a:lnTo>
                      <a:lnTo>
                        <a:pt x="118" y="8"/>
                      </a:lnTo>
                      <a:lnTo>
                        <a:pt x="120" y="4"/>
                      </a:lnTo>
                      <a:lnTo>
                        <a:pt x="120" y="2"/>
                      </a:lnTo>
                      <a:lnTo>
                        <a:pt x="118" y="2"/>
                      </a:lnTo>
                      <a:lnTo>
                        <a:pt x="118" y="0"/>
                      </a:lnTo>
                      <a:lnTo>
                        <a:pt x="92" y="8"/>
                      </a:lnTo>
                      <a:lnTo>
                        <a:pt x="92" y="8"/>
                      </a:lnTo>
                      <a:lnTo>
                        <a:pt x="92" y="8"/>
                      </a:lnTo>
                      <a:lnTo>
                        <a:pt x="92" y="8"/>
                      </a:lnTo>
                      <a:lnTo>
                        <a:pt x="92" y="10"/>
                      </a:lnTo>
                      <a:lnTo>
                        <a:pt x="88" y="14"/>
                      </a:lnTo>
                      <a:lnTo>
                        <a:pt x="84" y="16"/>
                      </a:lnTo>
                      <a:lnTo>
                        <a:pt x="84" y="18"/>
                      </a:lnTo>
                      <a:lnTo>
                        <a:pt x="84" y="18"/>
                      </a:lnTo>
                      <a:lnTo>
                        <a:pt x="82" y="18"/>
                      </a:lnTo>
                      <a:lnTo>
                        <a:pt x="82" y="18"/>
                      </a:lnTo>
                      <a:lnTo>
                        <a:pt x="82" y="18"/>
                      </a:lnTo>
                      <a:lnTo>
                        <a:pt x="80" y="22"/>
                      </a:lnTo>
                      <a:lnTo>
                        <a:pt x="80" y="26"/>
                      </a:lnTo>
                      <a:lnTo>
                        <a:pt x="80" y="26"/>
                      </a:lnTo>
                      <a:lnTo>
                        <a:pt x="82" y="28"/>
                      </a:lnTo>
                      <a:lnTo>
                        <a:pt x="82" y="30"/>
                      </a:lnTo>
                      <a:lnTo>
                        <a:pt x="82" y="30"/>
                      </a:lnTo>
                      <a:lnTo>
                        <a:pt x="84" y="36"/>
                      </a:lnTo>
                      <a:lnTo>
                        <a:pt x="86" y="38"/>
                      </a:lnTo>
                      <a:lnTo>
                        <a:pt x="86" y="40"/>
                      </a:lnTo>
                      <a:lnTo>
                        <a:pt x="86" y="40"/>
                      </a:lnTo>
                      <a:lnTo>
                        <a:pt x="84" y="46"/>
                      </a:lnTo>
                      <a:lnTo>
                        <a:pt x="84" y="46"/>
                      </a:lnTo>
                      <a:lnTo>
                        <a:pt x="86" y="50"/>
                      </a:lnTo>
                      <a:lnTo>
                        <a:pt x="90" y="54"/>
                      </a:lnTo>
                      <a:lnTo>
                        <a:pt x="90" y="54"/>
                      </a:lnTo>
                      <a:lnTo>
                        <a:pt x="94" y="56"/>
                      </a:lnTo>
                      <a:lnTo>
                        <a:pt x="96" y="56"/>
                      </a:lnTo>
                      <a:lnTo>
                        <a:pt x="98" y="60"/>
                      </a:lnTo>
                      <a:lnTo>
                        <a:pt x="98" y="60"/>
                      </a:lnTo>
                      <a:lnTo>
                        <a:pt x="100" y="62"/>
                      </a:lnTo>
                      <a:lnTo>
                        <a:pt x="102" y="62"/>
                      </a:lnTo>
                      <a:lnTo>
                        <a:pt x="102" y="62"/>
                      </a:lnTo>
                      <a:lnTo>
                        <a:pt x="110" y="60"/>
                      </a:lnTo>
                      <a:lnTo>
                        <a:pt x="110" y="76"/>
                      </a:lnTo>
                      <a:lnTo>
                        <a:pt x="104" y="74"/>
                      </a:lnTo>
                      <a:lnTo>
                        <a:pt x="104" y="74"/>
                      </a:lnTo>
                      <a:lnTo>
                        <a:pt x="100" y="76"/>
                      </a:lnTo>
                      <a:lnTo>
                        <a:pt x="100" y="76"/>
                      </a:lnTo>
                      <a:lnTo>
                        <a:pt x="96" y="78"/>
                      </a:lnTo>
                      <a:lnTo>
                        <a:pt x="94" y="78"/>
                      </a:lnTo>
                      <a:lnTo>
                        <a:pt x="92" y="76"/>
                      </a:lnTo>
                      <a:lnTo>
                        <a:pt x="92" y="76"/>
                      </a:lnTo>
                      <a:lnTo>
                        <a:pt x="94" y="72"/>
                      </a:lnTo>
                      <a:lnTo>
                        <a:pt x="92" y="68"/>
                      </a:lnTo>
                      <a:lnTo>
                        <a:pt x="92" y="68"/>
                      </a:lnTo>
                      <a:lnTo>
                        <a:pt x="90" y="66"/>
                      </a:lnTo>
                      <a:lnTo>
                        <a:pt x="86" y="64"/>
                      </a:lnTo>
                      <a:lnTo>
                        <a:pt x="84" y="64"/>
                      </a:lnTo>
                      <a:lnTo>
                        <a:pt x="82" y="62"/>
                      </a:lnTo>
                      <a:lnTo>
                        <a:pt x="82" y="62"/>
                      </a:lnTo>
                      <a:lnTo>
                        <a:pt x="80" y="58"/>
                      </a:lnTo>
                      <a:lnTo>
                        <a:pt x="76" y="56"/>
                      </a:lnTo>
                      <a:lnTo>
                        <a:pt x="76" y="56"/>
                      </a:lnTo>
                      <a:lnTo>
                        <a:pt x="76" y="52"/>
                      </a:lnTo>
                      <a:lnTo>
                        <a:pt x="74" y="52"/>
                      </a:lnTo>
                      <a:lnTo>
                        <a:pt x="74" y="52"/>
                      </a:lnTo>
                      <a:lnTo>
                        <a:pt x="72" y="50"/>
                      </a:lnTo>
                      <a:lnTo>
                        <a:pt x="70" y="52"/>
                      </a:lnTo>
                      <a:lnTo>
                        <a:pt x="70" y="52"/>
                      </a:lnTo>
                      <a:lnTo>
                        <a:pt x="68" y="56"/>
                      </a:lnTo>
                      <a:lnTo>
                        <a:pt x="62" y="56"/>
                      </a:lnTo>
                      <a:lnTo>
                        <a:pt x="62" y="56"/>
                      </a:lnTo>
                      <a:lnTo>
                        <a:pt x="52" y="56"/>
                      </a:lnTo>
                      <a:lnTo>
                        <a:pt x="52" y="56"/>
                      </a:lnTo>
                      <a:lnTo>
                        <a:pt x="50" y="54"/>
                      </a:lnTo>
                      <a:lnTo>
                        <a:pt x="48" y="54"/>
                      </a:lnTo>
                      <a:lnTo>
                        <a:pt x="48" y="54"/>
                      </a:lnTo>
                      <a:lnTo>
                        <a:pt x="50" y="48"/>
                      </a:lnTo>
                      <a:lnTo>
                        <a:pt x="50" y="48"/>
                      </a:lnTo>
                      <a:lnTo>
                        <a:pt x="48" y="46"/>
                      </a:lnTo>
                      <a:lnTo>
                        <a:pt x="46" y="46"/>
                      </a:lnTo>
                      <a:lnTo>
                        <a:pt x="44" y="46"/>
                      </a:lnTo>
                      <a:lnTo>
                        <a:pt x="44" y="46"/>
                      </a:lnTo>
                      <a:lnTo>
                        <a:pt x="42" y="48"/>
                      </a:lnTo>
                      <a:lnTo>
                        <a:pt x="40" y="48"/>
                      </a:lnTo>
                      <a:lnTo>
                        <a:pt x="38" y="46"/>
                      </a:lnTo>
                      <a:lnTo>
                        <a:pt x="38" y="46"/>
                      </a:lnTo>
                      <a:lnTo>
                        <a:pt x="38" y="38"/>
                      </a:lnTo>
                      <a:lnTo>
                        <a:pt x="30" y="40"/>
                      </a:lnTo>
                      <a:lnTo>
                        <a:pt x="30" y="40"/>
                      </a:lnTo>
                      <a:lnTo>
                        <a:pt x="32" y="44"/>
                      </a:lnTo>
                      <a:lnTo>
                        <a:pt x="32" y="50"/>
                      </a:lnTo>
                      <a:lnTo>
                        <a:pt x="32" y="50"/>
                      </a:lnTo>
                      <a:lnTo>
                        <a:pt x="30" y="54"/>
                      </a:lnTo>
                      <a:lnTo>
                        <a:pt x="30" y="58"/>
                      </a:lnTo>
                      <a:lnTo>
                        <a:pt x="30" y="58"/>
                      </a:lnTo>
                      <a:lnTo>
                        <a:pt x="30" y="66"/>
                      </a:lnTo>
                      <a:lnTo>
                        <a:pt x="30" y="66"/>
                      </a:lnTo>
                      <a:lnTo>
                        <a:pt x="30" y="70"/>
                      </a:lnTo>
                      <a:lnTo>
                        <a:pt x="0" y="70"/>
                      </a:lnTo>
                      <a:lnTo>
                        <a:pt x="0" y="130"/>
                      </a:lnTo>
                      <a:lnTo>
                        <a:pt x="0" y="130"/>
                      </a:lnTo>
                      <a:lnTo>
                        <a:pt x="2" y="132"/>
                      </a:lnTo>
                      <a:lnTo>
                        <a:pt x="4" y="138"/>
                      </a:lnTo>
                      <a:lnTo>
                        <a:pt x="4" y="138"/>
                      </a:lnTo>
                      <a:lnTo>
                        <a:pt x="6" y="142"/>
                      </a:lnTo>
                      <a:lnTo>
                        <a:pt x="10" y="148"/>
                      </a:lnTo>
                      <a:lnTo>
                        <a:pt x="10" y="148"/>
                      </a:lnTo>
                      <a:lnTo>
                        <a:pt x="14" y="152"/>
                      </a:lnTo>
                      <a:lnTo>
                        <a:pt x="14" y="154"/>
                      </a:lnTo>
                      <a:lnTo>
                        <a:pt x="16" y="158"/>
                      </a:lnTo>
                      <a:lnTo>
                        <a:pt x="18" y="158"/>
                      </a:lnTo>
                      <a:lnTo>
                        <a:pt x="18" y="15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76" name="Freeform 8"/>
                <p:cNvSpPr>
                  <a:spLocks/>
                </p:cNvSpPr>
                <p:nvPr/>
              </p:nvSpPr>
              <p:spPr bwMode="auto">
                <a:xfrm>
                  <a:off x="2897" y="2592"/>
                  <a:ext cx="262" cy="312"/>
                </a:xfrm>
                <a:custGeom>
                  <a:avLst/>
                  <a:gdLst/>
                  <a:ahLst/>
                  <a:cxnLst>
                    <a:cxn ang="0">
                      <a:pos x="0" y="184"/>
                    </a:cxn>
                    <a:cxn ang="0">
                      <a:pos x="14" y="190"/>
                    </a:cxn>
                    <a:cxn ang="0">
                      <a:pos x="72" y="186"/>
                    </a:cxn>
                    <a:cxn ang="0">
                      <a:pos x="76" y="208"/>
                    </a:cxn>
                    <a:cxn ang="0">
                      <a:pos x="90" y="224"/>
                    </a:cxn>
                    <a:cxn ang="0">
                      <a:pos x="98" y="222"/>
                    </a:cxn>
                    <a:cxn ang="0">
                      <a:pos x="102" y="208"/>
                    </a:cxn>
                    <a:cxn ang="0">
                      <a:pos x="118" y="208"/>
                    </a:cxn>
                    <a:cxn ang="0">
                      <a:pos x="130" y="216"/>
                    </a:cxn>
                    <a:cxn ang="0">
                      <a:pos x="132" y="234"/>
                    </a:cxn>
                    <a:cxn ang="0">
                      <a:pos x="138" y="250"/>
                    </a:cxn>
                    <a:cxn ang="0">
                      <a:pos x="138" y="266"/>
                    </a:cxn>
                    <a:cxn ang="0">
                      <a:pos x="150" y="274"/>
                    </a:cxn>
                    <a:cxn ang="0">
                      <a:pos x="170" y="280"/>
                    </a:cxn>
                    <a:cxn ang="0">
                      <a:pos x="182" y="282"/>
                    </a:cxn>
                    <a:cxn ang="0">
                      <a:pos x="194" y="290"/>
                    </a:cxn>
                    <a:cxn ang="0">
                      <a:pos x="206" y="286"/>
                    </a:cxn>
                    <a:cxn ang="0">
                      <a:pos x="216" y="298"/>
                    </a:cxn>
                    <a:cxn ang="0">
                      <a:pos x="224" y="310"/>
                    </a:cxn>
                    <a:cxn ang="0">
                      <a:pos x="242" y="294"/>
                    </a:cxn>
                    <a:cxn ang="0">
                      <a:pos x="228" y="290"/>
                    </a:cxn>
                    <a:cxn ang="0">
                      <a:pos x="218" y="274"/>
                    </a:cxn>
                    <a:cxn ang="0">
                      <a:pos x="212" y="260"/>
                    </a:cxn>
                    <a:cxn ang="0">
                      <a:pos x="220" y="242"/>
                    </a:cxn>
                    <a:cxn ang="0">
                      <a:pos x="250" y="228"/>
                    </a:cxn>
                    <a:cxn ang="0">
                      <a:pos x="240" y="214"/>
                    </a:cxn>
                    <a:cxn ang="0">
                      <a:pos x="230" y="188"/>
                    </a:cxn>
                    <a:cxn ang="0">
                      <a:pos x="228" y="170"/>
                    </a:cxn>
                    <a:cxn ang="0">
                      <a:pos x="228" y="146"/>
                    </a:cxn>
                    <a:cxn ang="0">
                      <a:pos x="224" y="138"/>
                    </a:cxn>
                    <a:cxn ang="0">
                      <a:pos x="224" y="124"/>
                    </a:cxn>
                    <a:cxn ang="0">
                      <a:pos x="226" y="120"/>
                    </a:cxn>
                    <a:cxn ang="0">
                      <a:pos x="226" y="110"/>
                    </a:cxn>
                    <a:cxn ang="0">
                      <a:pos x="236" y="92"/>
                    </a:cxn>
                    <a:cxn ang="0">
                      <a:pos x="248" y="78"/>
                    </a:cxn>
                    <a:cxn ang="0">
                      <a:pos x="258" y="66"/>
                    </a:cxn>
                    <a:cxn ang="0">
                      <a:pos x="256" y="54"/>
                    </a:cxn>
                    <a:cxn ang="0">
                      <a:pos x="258" y="44"/>
                    </a:cxn>
                    <a:cxn ang="0">
                      <a:pos x="252" y="30"/>
                    </a:cxn>
                    <a:cxn ang="0">
                      <a:pos x="236" y="16"/>
                    </a:cxn>
                    <a:cxn ang="0">
                      <a:pos x="224" y="16"/>
                    </a:cxn>
                    <a:cxn ang="0">
                      <a:pos x="210" y="16"/>
                    </a:cxn>
                    <a:cxn ang="0">
                      <a:pos x="194" y="2"/>
                    </a:cxn>
                    <a:cxn ang="0">
                      <a:pos x="174" y="6"/>
                    </a:cxn>
                    <a:cxn ang="0">
                      <a:pos x="166" y="8"/>
                    </a:cxn>
                    <a:cxn ang="0">
                      <a:pos x="152" y="8"/>
                    </a:cxn>
                    <a:cxn ang="0">
                      <a:pos x="138" y="14"/>
                    </a:cxn>
                    <a:cxn ang="0">
                      <a:pos x="114" y="8"/>
                    </a:cxn>
                    <a:cxn ang="0">
                      <a:pos x="94" y="10"/>
                    </a:cxn>
                    <a:cxn ang="0">
                      <a:pos x="84" y="46"/>
                    </a:cxn>
                    <a:cxn ang="0">
                      <a:pos x="78" y="86"/>
                    </a:cxn>
                    <a:cxn ang="0">
                      <a:pos x="66" y="120"/>
                    </a:cxn>
                    <a:cxn ang="0">
                      <a:pos x="56" y="156"/>
                    </a:cxn>
                    <a:cxn ang="0">
                      <a:pos x="36" y="156"/>
                    </a:cxn>
                    <a:cxn ang="0">
                      <a:pos x="26" y="162"/>
                    </a:cxn>
                    <a:cxn ang="0">
                      <a:pos x="14" y="164"/>
                    </a:cxn>
                    <a:cxn ang="0">
                      <a:pos x="8" y="174"/>
                    </a:cxn>
                  </a:cxnLst>
                  <a:rect l="0" t="0" r="r" b="b"/>
                  <a:pathLst>
                    <a:path w="262" h="312">
                      <a:moveTo>
                        <a:pt x="2" y="178"/>
                      </a:moveTo>
                      <a:lnTo>
                        <a:pt x="2" y="178"/>
                      </a:lnTo>
                      <a:lnTo>
                        <a:pt x="2" y="180"/>
                      </a:lnTo>
                      <a:lnTo>
                        <a:pt x="2" y="180"/>
                      </a:lnTo>
                      <a:lnTo>
                        <a:pt x="0" y="182"/>
                      </a:lnTo>
                      <a:lnTo>
                        <a:pt x="0" y="184"/>
                      </a:lnTo>
                      <a:lnTo>
                        <a:pt x="0" y="184"/>
                      </a:lnTo>
                      <a:lnTo>
                        <a:pt x="2" y="188"/>
                      </a:lnTo>
                      <a:lnTo>
                        <a:pt x="6" y="190"/>
                      </a:lnTo>
                      <a:lnTo>
                        <a:pt x="6" y="190"/>
                      </a:lnTo>
                      <a:lnTo>
                        <a:pt x="6" y="194"/>
                      </a:lnTo>
                      <a:lnTo>
                        <a:pt x="6" y="194"/>
                      </a:lnTo>
                      <a:lnTo>
                        <a:pt x="8" y="194"/>
                      </a:lnTo>
                      <a:lnTo>
                        <a:pt x="14" y="190"/>
                      </a:lnTo>
                      <a:lnTo>
                        <a:pt x="14" y="190"/>
                      </a:lnTo>
                      <a:lnTo>
                        <a:pt x="18" y="188"/>
                      </a:lnTo>
                      <a:lnTo>
                        <a:pt x="22" y="186"/>
                      </a:lnTo>
                      <a:lnTo>
                        <a:pt x="28" y="186"/>
                      </a:lnTo>
                      <a:lnTo>
                        <a:pt x="28" y="186"/>
                      </a:lnTo>
                      <a:lnTo>
                        <a:pt x="44" y="188"/>
                      </a:lnTo>
                      <a:lnTo>
                        <a:pt x="72" y="186"/>
                      </a:lnTo>
                      <a:lnTo>
                        <a:pt x="72" y="186"/>
                      </a:lnTo>
                      <a:lnTo>
                        <a:pt x="74" y="196"/>
                      </a:lnTo>
                      <a:lnTo>
                        <a:pt x="74" y="196"/>
                      </a:lnTo>
                      <a:lnTo>
                        <a:pt x="74" y="200"/>
                      </a:lnTo>
                      <a:lnTo>
                        <a:pt x="74" y="204"/>
                      </a:lnTo>
                      <a:lnTo>
                        <a:pt x="74" y="204"/>
                      </a:lnTo>
                      <a:lnTo>
                        <a:pt x="76" y="208"/>
                      </a:lnTo>
                      <a:lnTo>
                        <a:pt x="76" y="214"/>
                      </a:lnTo>
                      <a:lnTo>
                        <a:pt x="76" y="214"/>
                      </a:lnTo>
                      <a:lnTo>
                        <a:pt x="78" y="220"/>
                      </a:lnTo>
                      <a:lnTo>
                        <a:pt x="80" y="222"/>
                      </a:lnTo>
                      <a:lnTo>
                        <a:pt x="80" y="222"/>
                      </a:lnTo>
                      <a:lnTo>
                        <a:pt x="84" y="224"/>
                      </a:lnTo>
                      <a:lnTo>
                        <a:pt x="90" y="224"/>
                      </a:lnTo>
                      <a:lnTo>
                        <a:pt x="90" y="224"/>
                      </a:lnTo>
                      <a:lnTo>
                        <a:pt x="92" y="224"/>
                      </a:lnTo>
                      <a:lnTo>
                        <a:pt x="94" y="222"/>
                      </a:lnTo>
                      <a:lnTo>
                        <a:pt x="96" y="220"/>
                      </a:lnTo>
                      <a:lnTo>
                        <a:pt x="96" y="220"/>
                      </a:lnTo>
                      <a:lnTo>
                        <a:pt x="96" y="220"/>
                      </a:lnTo>
                      <a:lnTo>
                        <a:pt x="98" y="222"/>
                      </a:lnTo>
                      <a:lnTo>
                        <a:pt x="100" y="222"/>
                      </a:lnTo>
                      <a:lnTo>
                        <a:pt x="102" y="220"/>
                      </a:lnTo>
                      <a:lnTo>
                        <a:pt x="102" y="218"/>
                      </a:lnTo>
                      <a:lnTo>
                        <a:pt x="102" y="218"/>
                      </a:lnTo>
                      <a:lnTo>
                        <a:pt x="100" y="214"/>
                      </a:lnTo>
                      <a:lnTo>
                        <a:pt x="100" y="210"/>
                      </a:lnTo>
                      <a:lnTo>
                        <a:pt x="102" y="208"/>
                      </a:lnTo>
                      <a:lnTo>
                        <a:pt x="102" y="208"/>
                      </a:lnTo>
                      <a:lnTo>
                        <a:pt x="104" y="206"/>
                      </a:lnTo>
                      <a:lnTo>
                        <a:pt x="110" y="208"/>
                      </a:lnTo>
                      <a:lnTo>
                        <a:pt x="110" y="208"/>
                      </a:lnTo>
                      <a:lnTo>
                        <a:pt x="116" y="208"/>
                      </a:lnTo>
                      <a:lnTo>
                        <a:pt x="118" y="208"/>
                      </a:lnTo>
                      <a:lnTo>
                        <a:pt x="118" y="208"/>
                      </a:lnTo>
                      <a:lnTo>
                        <a:pt x="118" y="208"/>
                      </a:lnTo>
                      <a:lnTo>
                        <a:pt x="118" y="212"/>
                      </a:lnTo>
                      <a:lnTo>
                        <a:pt x="118" y="212"/>
                      </a:lnTo>
                      <a:lnTo>
                        <a:pt x="124" y="212"/>
                      </a:lnTo>
                      <a:lnTo>
                        <a:pt x="128" y="212"/>
                      </a:lnTo>
                      <a:lnTo>
                        <a:pt x="130" y="216"/>
                      </a:lnTo>
                      <a:lnTo>
                        <a:pt x="130" y="216"/>
                      </a:lnTo>
                      <a:lnTo>
                        <a:pt x="130" y="222"/>
                      </a:lnTo>
                      <a:lnTo>
                        <a:pt x="130" y="224"/>
                      </a:lnTo>
                      <a:lnTo>
                        <a:pt x="132" y="226"/>
                      </a:lnTo>
                      <a:lnTo>
                        <a:pt x="132" y="226"/>
                      </a:lnTo>
                      <a:lnTo>
                        <a:pt x="132" y="226"/>
                      </a:lnTo>
                      <a:lnTo>
                        <a:pt x="132" y="228"/>
                      </a:lnTo>
                      <a:lnTo>
                        <a:pt x="132" y="234"/>
                      </a:lnTo>
                      <a:lnTo>
                        <a:pt x="132" y="234"/>
                      </a:lnTo>
                      <a:lnTo>
                        <a:pt x="132" y="238"/>
                      </a:lnTo>
                      <a:lnTo>
                        <a:pt x="134" y="242"/>
                      </a:lnTo>
                      <a:lnTo>
                        <a:pt x="134" y="242"/>
                      </a:lnTo>
                      <a:lnTo>
                        <a:pt x="136" y="246"/>
                      </a:lnTo>
                      <a:lnTo>
                        <a:pt x="136" y="248"/>
                      </a:lnTo>
                      <a:lnTo>
                        <a:pt x="138" y="250"/>
                      </a:lnTo>
                      <a:lnTo>
                        <a:pt x="138" y="250"/>
                      </a:lnTo>
                      <a:lnTo>
                        <a:pt x="140" y="254"/>
                      </a:lnTo>
                      <a:lnTo>
                        <a:pt x="138" y="258"/>
                      </a:lnTo>
                      <a:lnTo>
                        <a:pt x="138" y="258"/>
                      </a:lnTo>
                      <a:lnTo>
                        <a:pt x="138" y="262"/>
                      </a:lnTo>
                      <a:lnTo>
                        <a:pt x="138" y="266"/>
                      </a:lnTo>
                      <a:lnTo>
                        <a:pt x="138" y="266"/>
                      </a:lnTo>
                      <a:lnTo>
                        <a:pt x="138" y="270"/>
                      </a:lnTo>
                      <a:lnTo>
                        <a:pt x="140" y="274"/>
                      </a:lnTo>
                      <a:lnTo>
                        <a:pt x="140" y="274"/>
                      </a:lnTo>
                      <a:lnTo>
                        <a:pt x="144" y="278"/>
                      </a:lnTo>
                      <a:lnTo>
                        <a:pt x="146" y="276"/>
                      </a:lnTo>
                      <a:lnTo>
                        <a:pt x="146" y="276"/>
                      </a:lnTo>
                      <a:lnTo>
                        <a:pt x="150" y="274"/>
                      </a:lnTo>
                      <a:lnTo>
                        <a:pt x="152" y="274"/>
                      </a:lnTo>
                      <a:lnTo>
                        <a:pt x="152" y="274"/>
                      </a:lnTo>
                      <a:lnTo>
                        <a:pt x="162" y="274"/>
                      </a:lnTo>
                      <a:lnTo>
                        <a:pt x="170" y="272"/>
                      </a:lnTo>
                      <a:lnTo>
                        <a:pt x="170" y="272"/>
                      </a:lnTo>
                      <a:lnTo>
                        <a:pt x="170" y="280"/>
                      </a:lnTo>
                      <a:lnTo>
                        <a:pt x="170" y="280"/>
                      </a:lnTo>
                      <a:lnTo>
                        <a:pt x="172" y="282"/>
                      </a:lnTo>
                      <a:lnTo>
                        <a:pt x="174" y="282"/>
                      </a:lnTo>
                      <a:lnTo>
                        <a:pt x="176" y="280"/>
                      </a:lnTo>
                      <a:lnTo>
                        <a:pt x="176" y="280"/>
                      </a:lnTo>
                      <a:lnTo>
                        <a:pt x="178" y="280"/>
                      </a:lnTo>
                      <a:lnTo>
                        <a:pt x="180" y="280"/>
                      </a:lnTo>
                      <a:lnTo>
                        <a:pt x="182" y="282"/>
                      </a:lnTo>
                      <a:lnTo>
                        <a:pt x="182" y="282"/>
                      </a:lnTo>
                      <a:lnTo>
                        <a:pt x="180" y="288"/>
                      </a:lnTo>
                      <a:lnTo>
                        <a:pt x="180" y="288"/>
                      </a:lnTo>
                      <a:lnTo>
                        <a:pt x="182" y="288"/>
                      </a:lnTo>
                      <a:lnTo>
                        <a:pt x="184" y="290"/>
                      </a:lnTo>
                      <a:lnTo>
                        <a:pt x="184" y="290"/>
                      </a:lnTo>
                      <a:lnTo>
                        <a:pt x="194" y="290"/>
                      </a:lnTo>
                      <a:lnTo>
                        <a:pt x="194" y="290"/>
                      </a:lnTo>
                      <a:lnTo>
                        <a:pt x="200" y="290"/>
                      </a:lnTo>
                      <a:lnTo>
                        <a:pt x="202" y="286"/>
                      </a:lnTo>
                      <a:lnTo>
                        <a:pt x="202" y="286"/>
                      </a:lnTo>
                      <a:lnTo>
                        <a:pt x="204" y="284"/>
                      </a:lnTo>
                      <a:lnTo>
                        <a:pt x="206" y="286"/>
                      </a:lnTo>
                      <a:lnTo>
                        <a:pt x="206" y="286"/>
                      </a:lnTo>
                      <a:lnTo>
                        <a:pt x="208" y="286"/>
                      </a:lnTo>
                      <a:lnTo>
                        <a:pt x="208" y="290"/>
                      </a:lnTo>
                      <a:lnTo>
                        <a:pt x="208" y="290"/>
                      </a:lnTo>
                      <a:lnTo>
                        <a:pt x="212" y="292"/>
                      </a:lnTo>
                      <a:lnTo>
                        <a:pt x="214" y="296"/>
                      </a:lnTo>
                      <a:lnTo>
                        <a:pt x="214" y="296"/>
                      </a:lnTo>
                      <a:lnTo>
                        <a:pt x="216" y="298"/>
                      </a:lnTo>
                      <a:lnTo>
                        <a:pt x="218" y="298"/>
                      </a:lnTo>
                      <a:lnTo>
                        <a:pt x="222" y="300"/>
                      </a:lnTo>
                      <a:lnTo>
                        <a:pt x="224" y="302"/>
                      </a:lnTo>
                      <a:lnTo>
                        <a:pt x="224" y="302"/>
                      </a:lnTo>
                      <a:lnTo>
                        <a:pt x="226" y="306"/>
                      </a:lnTo>
                      <a:lnTo>
                        <a:pt x="224" y="310"/>
                      </a:lnTo>
                      <a:lnTo>
                        <a:pt x="224" y="310"/>
                      </a:lnTo>
                      <a:lnTo>
                        <a:pt x="226" y="312"/>
                      </a:lnTo>
                      <a:lnTo>
                        <a:pt x="228" y="312"/>
                      </a:lnTo>
                      <a:lnTo>
                        <a:pt x="232" y="310"/>
                      </a:lnTo>
                      <a:lnTo>
                        <a:pt x="232" y="310"/>
                      </a:lnTo>
                      <a:lnTo>
                        <a:pt x="236" y="308"/>
                      </a:lnTo>
                      <a:lnTo>
                        <a:pt x="242" y="310"/>
                      </a:lnTo>
                      <a:lnTo>
                        <a:pt x="242" y="294"/>
                      </a:lnTo>
                      <a:lnTo>
                        <a:pt x="242" y="294"/>
                      </a:lnTo>
                      <a:lnTo>
                        <a:pt x="234" y="296"/>
                      </a:lnTo>
                      <a:lnTo>
                        <a:pt x="234" y="296"/>
                      </a:lnTo>
                      <a:lnTo>
                        <a:pt x="232" y="296"/>
                      </a:lnTo>
                      <a:lnTo>
                        <a:pt x="230" y="294"/>
                      </a:lnTo>
                      <a:lnTo>
                        <a:pt x="230" y="294"/>
                      </a:lnTo>
                      <a:lnTo>
                        <a:pt x="228" y="290"/>
                      </a:lnTo>
                      <a:lnTo>
                        <a:pt x="226" y="290"/>
                      </a:lnTo>
                      <a:lnTo>
                        <a:pt x="222" y="288"/>
                      </a:lnTo>
                      <a:lnTo>
                        <a:pt x="222" y="288"/>
                      </a:lnTo>
                      <a:lnTo>
                        <a:pt x="218" y="284"/>
                      </a:lnTo>
                      <a:lnTo>
                        <a:pt x="216" y="280"/>
                      </a:lnTo>
                      <a:lnTo>
                        <a:pt x="216" y="280"/>
                      </a:lnTo>
                      <a:lnTo>
                        <a:pt x="218" y="274"/>
                      </a:lnTo>
                      <a:lnTo>
                        <a:pt x="218" y="274"/>
                      </a:lnTo>
                      <a:lnTo>
                        <a:pt x="218" y="272"/>
                      </a:lnTo>
                      <a:lnTo>
                        <a:pt x="216" y="270"/>
                      </a:lnTo>
                      <a:lnTo>
                        <a:pt x="214" y="264"/>
                      </a:lnTo>
                      <a:lnTo>
                        <a:pt x="214" y="264"/>
                      </a:lnTo>
                      <a:lnTo>
                        <a:pt x="214" y="262"/>
                      </a:lnTo>
                      <a:lnTo>
                        <a:pt x="212" y="260"/>
                      </a:lnTo>
                      <a:lnTo>
                        <a:pt x="212" y="260"/>
                      </a:lnTo>
                      <a:lnTo>
                        <a:pt x="212" y="256"/>
                      </a:lnTo>
                      <a:lnTo>
                        <a:pt x="214" y="252"/>
                      </a:lnTo>
                      <a:lnTo>
                        <a:pt x="214" y="252"/>
                      </a:lnTo>
                      <a:lnTo>
                        <a:pt x="212" y="246"/>
                      </a:lnTo>
                      <a:lnTo>
                        <a:pt x="212" y="246"/>
                      </a:lnTo>
                      <a:lnTo>
                        <a:pt x="220" y="242"/>
                      </a:lnTo>
                      <a:lnTo>
                        <a:pt x="220" y="242"/>
                      </a:lnTo>
                      <a:lnTo>
                        <a:pt x="224" y="242"/>
                      </a:lnTo>
                      <a:lnTo>
                        <a:pt x="224" y="242"/>
                      </a:lnTo>
                      <a:lnTo>
                        <a:pt x="224" y="242"/>
                      </a:lnTo>
                      <a:lnTo>
                        <a:pt x="250" y="234"/>
                      </a:lnTo>
                      <a:lnTo>
                        <a:pt x="250" y="234"/>
                      </a:lnTo>
                      <a:lnTo>
                        <a:pt x="250" y="228"/>
                      </a:lnTo>
                      <a:lnTo>
                        <a:pt x="250" y="228"/>
                      </a:lnTo>
                      <a:lnTo>
                        <a:pt x="246" y="224"/>
                      </a:lnTo>
                      <a:lnTo>
                        <a:pt x="246" y="224"/>
                      </a:lnTo>
                      <a:lnTo>
                        <a:pt x="246" y="220"/>
                      </a:lnTo>
                      <a:lnTo>
                        <a:pt x="246" y="220"/>
                      </a:lnTo>
                      <a:lnTo>
                        <a:pt x="242" y="216"/>
                      </a:lnTo>
                      <a:lnTo>
                        <a:pt x="240" y="214"/>
                      </a:lnTo>
                      <a:lnTo>
                        <a:pt x="240" y="214"/>
                      </a:lnTo>
                      <a:lnTo>
                        <a:pt x="236" y="212"/>
                      </a:lnTo>
                      <a:lnTo>
                        <a:pt x="236" y="212"/>
                      </a:lnTo>
                      <a:lnTo>
                        <a:pt x="232" y="202"/>
                      </a:lnTo>
                      <a:lnTo>
                        <a:pt x="228" y="190"/>
                      </a:lnTo>
                      <a:lnTo>
                        <a:pt x="228" y="190"/>
                      </a:lnTo>
                      <a:lnTo>
                        <a:pt x="230" y="188"/>
                      </a:lnTo>
                      <a:lnTo>
                        <a:pt x="232" y="182"/>
                      </a:lnTo>
                      <a:lnTo>
                        <a:pt x="232" y="182"/>
                      </a:lnTo>
                      <a:lnTo>
                        <a:pt x="228" y="178"/>
                      </a:lnTo>
                      <a:lnTo>
                        <a:pt x="228" y="178"/>
                      </a:lnTo>
                      <a:lnTo>
                        <a:pt x="228" y="174"/>
                      </a:lnTo>
                      <a:lnTo>
                        <a:pt x="228" y="170"/>
                      </a:lnTo>
                      <a:lnTo>
                        <a:pt x="228" y="170"/>
                      </a:lnTo>
                      <a:lnTo>
                        <a:pt x="226" y="168"/>
                      </a:lnTo>
                      <a:lnTo>
                        <a:pt x="226" y="166"/>
                      </a:lnTo>
                      <a:lnTo>
                        <a:pt x="226" y="166"/>
                      </a:lnTo>
                      <a:lnTo>
                        <a:pt x="228" y="154"/>
                      </a:lnTo>
                      <a:lnTo>
                        <a:pt x="228" y="154"/>
                      </a:lnTo>
                      <a:lnTo>
                        <a:pt x="230" y="152"/>
                      </a:lnTo>
                      <a:lnTo>
                        <a:pt x="228" y="146"/>
                      </a:lnTo>
                      <a:lnTo>
                        <a:pt x="228" y="146"/>
                      </a:lnTo>
                      <a:lnTo>
                        <a:pt x="224" y="146"/>
                      </a:lnTo>
                      <a:lnTo>
                        <a:pt x="222" y="144"/>
                      </a:lnTo>
                      <a:lnTo>
                        <a:pt x="222" y="142"/>
                      </a:lnTo>
                      <a:lnTo>
                        <a:pt x="222" y="142"/>
                      </a:lnTo>
                      <a:lnTo>
                        <a:pt x="222" y="140"/>
                      </a:lnTo>
                      <a:lnTo>
                        <a:pt x="224" y="138"/>
                      </a:lnTo>
                      <a:lnTo>
                        <a:pt x="224" y="138"/>
                      </a:lnTo>
                      <a:lnTo>
                        <a:pt x="224" y="138"/>
                      </a:lnTo>
                      <a:lnTo>
                        <a:pt x="222" y="138"/>
                      </a:lnTo>
                      <a:lnTo>
                        <a:pt x="222" y="138"/>
                      </a:lnTo>
                      <a:lnTo>
                        <a:pt x="222" y="126"/>
                      </a:lnTo>
                      <a:lnTo>
                        <a:pt x="222" y="126"/>
                      </a:lnTo>
                      <a:lnTo>
                        <a:pt x="224" y="124"/>
                      </a:lnTo>
                      <a:lnTo>
                        <a:pt x="224" y="124"/>
                      </a:lnTo>
                      <a:lnTo>
                        <a:pt x="228" y="128"/>
                      </a:lnTo>
                      <a:lnTo>
                        <a:pt x="228" y="128"/>
                      </a:lnTo>
                      <a:lnTo>
                        <a:pt x="230" y="124"/>
                      </a:lnTo>
                      <a:lnTo>
                        <a:pt x="230" y="124"/>
                      </a:lnTo>
                      <a:lnTo>
                        <a:pt x="226" y="122"/>
                      </a:lnTo>
                      <a:lnTo>
                        <a:pt x="226" y="120"/>
                      </a:lnTo>
                      <a:lnTo>
                        <a:pt x="228" y="116"/>
                      </a:lnTo>
                      <a:lnTo>
                        <a:pt x="228" y="116"/>
                      </a:lnTo>
                      <a:lnTo>
                        <a:pt x="230" y="114"/>
                      </a:lnTo>
                      <a:lnTo>
                        <a:pt x="228" y="114"/>
                      </a:lnTo>
                      <a:lnTo>
                        <a:pt x="228" y="114"/>
                      </a:lnTo>
                      <a:lnTo>
                        <a:pt x="226" y="110"/>
                      </a:lnTo>
                      <a:lnTo>
                        <a:pt x="226" y="110"/>
                      </a:lnTo>
                      <a:lnTo>
                        <a:pt x="228" y="110"/>
                      </a:lnTo>
                      <a:lnTo>
                        <a:pt x="228" y="110"/>
                      </a:lnTo>
                      <a:lnTo>
                        <a:pt x="230" y="104"/>
                      </a:lnTo>
                      <a:lnTo>
                        <a:pt x="232" y="104"/>
                      </a:lnTo>
                      <a:lnTo>
                        <a:pt x="232" y="104"/>
                      </a:lnTo>
                      <a:lnTo>
                        <a:pt x="232" y="104"/>
                      </a:lnTo>
                      <a:lnTo>
                        <a:pt x="236" y="92"/>
                      </a:lnTo>
                      <a:lnTo>
                        <a:pt x="236" y="92"/>
                      </a:lnTo>
                      <a:lnTo>
                        <a:pt x="238" y="88"/>
                      </a:lnTo>
                      <a:lnTo>
                        <a:pt x="240" y="84"/>
                      </a:lnTo>
                      <a:lnTo>
                        <a:pt x="244" y="82"/>
                      </a:lnTo>
                      <a:lnTo>
                        <a:pt x="244" y="82"/>
                      </a:lnTo>
                      <a:lnTo>
                        <a:pt x="248" y="78"/>
                      </a:lnTo>
                      <a:lnTo>
                        <a:pt x="248" y="78"/>
                      </a:lnTo>
                      <a:lnTo>
                        <a:pt x="248" y="76"/>
                      </a:lnTo>
                      <a:lnTo>
                        <a:pt x="252" y="74"/>
                      </a:lnTo>
                      <a:lnTo>
                        <a:pt x="252" y="74"/>
                      </a:lnTo>
                      <a:lnTo>
                        <a:pt x="254" y="70"/>
                      </a:lnTo>
                      <a:lnTo>
                        <a:pt x="254" y="70"/>
                      </a:lnTo>
                      <a:lnTo>
                        <a:pt x="256" y="68"/>
                      </a:lnTo>
                      <a:lnTo>
                        <a:pt x="258" y="66"/>
                      </a:lnTo>
                      <a:lnTo>
                        <a:pt x="258" y="66"/>
                      </a:lnTo>
                      <a:lnTo>
                        <a:pt x="258" y="64"/>
                      </a:lnTo>
                      <a:lnTo>
                        <a:pt x="256" y="62"/>
                      </a:lnTo>
                      <a:lnTo>
                        <a:pt x="256" y="62"/>
                      </a:lnTo>
                      <a:lnTo>
                        <a:pt x="254" y="62"/>
                      </a:lnTo>
                      <a:lnTo>
                        <a:pt x="254" y="58"/>
                      </a:lnTo>
                      <a:lnTo>
                        <a:pt x="256" y="54"/>
                      </a:lnTo>
                      <a:lnTo>
                        <a:pt x="256" y="54"/>
                      </a:lnTo>
                      <a:lnTo>
                        <a:pt x="258" y="50"/>
                      </a:lnTo>
                      <a:lnTo>
                        <a:pt x="258" y="48"/>
                      </a:lnTo>
                      <a:lnTo>
                        <a:pt x="258" y="48"/>
                      </a:lnTo>
                      <a:lnTo>
                        <a:pt x="258" y="48"/>
                      </a:lnTo>
                      <a:lnTo>
                        <a:pt x="256" y="46"/>
                      </a:lnTo>
                      <a:lnTo>
                        <a:pt x="258" y="44"/>
                      </a:lnTo>
                      <a:lnTo>
                        <a:pt x="262" y="40"/>
                      </a:lnTo>
                      <a:lnTo>
                        <a:pt x="262" y="40"/>
                      </a:lnTo>
                      <a:lnTo>
                        <a:pt x="262" y="34"/>
                      </a:lnTo>
                      <a:lnTo>
                        <a:pt x="262" y="34"/>
                      </a:lnTo>
                      <a:lnTo>
                        <a:pt x="254" y="28"/>
                      </a:lnTo>
                      <a:lnTo>
                        <a:pt x="254" y="28"/>
                      </a:lnTo>
                      <a:lnTo>
                        <a:pt x="252" y="30"/>
                      </a:lnTo>
                      <a:lnTo>
                        <a:pt x="250" y="28"/>
                      </a:lnTo>
                      <a:lnTo>
                        <a:pt x="250" y="28"/>
                      </a:lnTo>
                      <a:lnTo>
                        <a:pt x="246" y="26"/>
                      </a:lnTo>
                      <a:lnTo>
                        <a:pt x="242" y="24"/>
                      </a:lnTo>
                      <a:lnTo>
                        <a:pt x="242" y="24"/>
                      </a:lnTo>
                      <a:lnTo>
                        <a:pt x="236" y="16"/>
                      </a:lnTo>
                      <a:lnTo>
                        <a:pt x="236" y="16"/>
                      </a:lnTo>
                      <a:lnTo>
                        <a:pt x="232" y="12"/>
                      </a:lnTo>
                      <a:lnTo>
                        <a:pt x="230" y="12"/>
                      </a:lnTo>
                      <a:lnTo>
                        <a:pt x="228" y="14"/>
                      </a:lnTo>
                      <a:lnTo>
                        <a:pt x="228" y="14"/>
                      </a:lnTo>
                      <a:lnTo>
                        <a:pt x="226" y="16"/>
                      </a:lnTo>
                      <a:lnTo>
                        <a:pt x="224" y="16"/>
                      </a:lnTo>
                      <a:lnTo>
                        <a:pt x="224" y="16"/>
                      </a:lnTo>
                      <a:lnTo>
                        <a:pt x="218" y="12"/>
                      </a:lnTo>
                      <a:lnTo>
                        <a:pt x="216" y="10"/>
                      </a:lnTo>
                      <a:lnTo>
                        <a:pt x="216" y="12"/>
                      </a:lnTo>
                      <a:lnTo>
                        <a:pt x="216" y="12"/>
                      </a:lnTo>
                      <a:lnTo>
                        <a:pt x="214" y="16"/>
                      </a:lnTo>
                      <a:lnTo>
                        <a:pt x="210" y="16"/>
                      </a:lnTo>
                      <a:lnTo>
                        <a:pt x="210" y="16"/>
                      </a:lnTo>
                      <a:lnTo>
                        <a:pt x="208" y="12"/>
                      </a:lnTo>
                      <a:lnTo>
                        <a:pt x="206" y="8"/>
                      </a:lnTo>
                      <a:lnTo>
                        <a:pt x="202" y="2"/>
                      </a:lnTo>
                      <a:lnTo>
                        <a:pt x="202" y="2"/>
                      </a:lnTo>
                      <a:lnTo>
                        <a:pt x="194" y="2"/>
                      </a:lnTo>
                      <a:lnTo>
                        <a:pt x="194" y="2"/>
                      </a:lnTo>
                      <a:lnTo>
                        <a:pt x="194" y="2"/>
                      </a:lnTo>
                      <a:lnTo>
                        <a:pt x="190" y="0"/>
                      </a:lnTo>
                      <a:lnTo>
                        <a:pt x="190" y="0"/>
                      </a:lnTo>
                      <a:lnTo>
                        <a:pt x="180" y="0"/>
                      </a:lnTo>
                      <a:lnTo>
                        <a:pt x="180" y="0"/>
                      </a:lnTo>
                      <a:lnTo>
                        <a:pt x="176" y="2"/>
                      </a:lnTo>
                      <a:lnTo>
                        <a:pt x="174" y="6"/>
                      </a:lnTo>
                      <a:lnTo>
                        <a:pt x="174" y="6"/>
                      </a:lnTo>
                      <a:lnTo>
                        <a:pt x="172" y="8"/>
                      </a:lnTo>
                      <a:lnTo>
                        <a:pt x="170" y="6"/>
                      </a:lnTo>
                      <a:lnTo>
                        <a:pt x="170" y="6"/>
                      </a:lnTo>
                      <a:lnTo>
                        <a:pt x="168" y="4"/>
                      </a:lnTo>
                      <a:lnTo>
                        <a:pt x="168" y="4"/>
                      </a:lnTo>
                      <a:lnTo>
                        <a:pt x="166" y="6"/>
                      </a:lnTo>
                      <a:lnTo>
                        <a:pt x="166" y="8"/>
                      </a:lnTo>
                      <a:lnTo>
                        <a:pt x="166" y="10"/>
                      </a:lnTo>
                      <a:lnTo>
                        <a:pt x="166" y="10"/>
                      </a:lnTo>
                      <a:lnTo>
                        <a:pt x="158" y="10"/>
                      </a:lnTo>
                      <a:lnTo>
                        <a:pt x="158" y="10"/>
                      </a:lnTo>
                      <a:lnTo>
                        <a:pt x="156" y="12"/>
                      </a:lnTo>
                      <a:lnTo>
                        <a:pt x="154" y="10"/>
                      </a:lnTo>
                      <a:lnTo>
                        <a:pt x="152" y="8"/>
                      </a:lnTo>
                      <a:lnTo>
                        <a:pt x="150" y="8"/>
                      </a:lnTo>
                      <a:lnTo>
                        <a:pt x="150" y="8"/>
                      </a:lnTo>
                      <a:lnTo>
                        <a:pt x="148" y="8"/>
                      </a:lnTo>
                      <a:lnTo>
                        <a:pt x="146" y="12"/>
                      </a:lnTo>
                      <a:lnTo>
                        <a:pt x="146" y="16"/>
                      </a:lnTo>
                      <a:lnTo>
                        <a:pt x="146" y="16"/>
                      </a:lnTo>
                      <a:lnTo>
                        <a:pt x="138" y="14"/>
                      </a:lnTo>
                      <a:lnTo>
                        <a:pt x="138" y="14"/>
                      </a:lnTo>
                      <a:lnTo>
                        <a:pt x="130" y="12"/>
                      </a:lnTo>
                      <a:lnTo>
                        <a:pt x="130" y="12"/>
                      </a:lnTo>
                      <a:lnTo>
                        <a:pt x="124" y="12"/>
                      </a:lnTo>
                      <a:lnTo>
                        <a:pt x="118" y="10"/>
                      </a:lnTo>
                      <a:lnTo>
                        <a:pt x="118" y="10"/>
                      </a:lnTo>
                      <a:lnTo>
                        <a:pt x="114" y="8"/>
                      </a:lnTo>
                      <a:lnTo>
                        <a:pt x="110" y="4"/>
                      </a:lnTo>
                      <a:lnTo>
                        <a:pt x="110" y="4"/>
                      </a:lnTo>
                      <a:lnTo>
                        <a:pt x="104" y="2"/>
                      </a:lnTo>
                      <a:lnTo>
                        <a:pt x="100" y="2"/>
                      </a:lnTo>
                      <a:lnTo>
                        <a:pt x="100" y="2"/>
                      </a:lnTo>
                      <a:lnTo>
                        <a:pt x="96" y="6"/>
                      </a:lnTo>
                      <a:lnTo>
                        <a:pt x="94" y="10"/>
                      </a:lnTo>
                      <a:lnTo>
                        <a:pt x="94" y="10"/>
                      </a:lnTo>
                      <a:lnTo>
                        <a:pt x="94" y="14"/>
                      </a:lnTo>
                      <a:lnTo>
                        <a:pt x="90" y="16"/>
                      </a:lnTo>
                      <a:lnTo>
                        <a:pt x="88" y="18"/>
                      </a:lnTo>
                      <a:lnTo>
                        <a:pt x="86" y="30"/>
                      </a:lnTo>
                      <a:lnTo>
                        <a:pt x="86" y="40"/>
                      </a:lnTo>
                      <a:lnTo>
                        <a:pt x="84" y="46"/>
                      </a:lnTo>
                      <a:lnTo>
                        <a:pt x="80" y="50"/>
                      </a:lnTo>
                      <a:lnTo>
                        <a:pt x="80" y="54"/>
                      </a:lnTo>
                      <a:lnTo>
                        <a:pt x="78" y="60"/>
                      </a:lnTo>
                      <a:lnTo>
                        <a:pt x="78" y="66"/>
                      </a:lnTo>
                      <a:lnTo>
                        <a:pt x="78" y="72"/>
                      </a:lnTo>
                      <a:lnTo>
                        <a:pt x="78" y="78"/>
                      </a:lnTo>
                      <a:lnTo>
                        <a:pt x="78" y="86"/>
                      </a:lnTo>
                      <a:lnTo>
                        <a:pt x="76" y="92"/>
                      </a:lnTo>
                      <a:lnTo>
                        <a:pt x="72" y="98"/>
                      </a:lnTo>
                      <a:lnTo>
                        <a:pt x="72" y="104"/>
                      </a:lnTo>
                      <a:lnTo>
                        <a:pt x="70" y="112"/>
                      </a:lnTo>
                      <a:lnTo>
                        <a:pt x="70" y="110"/>
                      </a:lnTo>
                      <a:lnTo>
                        <a:pt x="66" y="114"/>
                      </a:lnTo>
                      <a:lnTo>
                        <a:pt x="66" y="120"/>
                      </a:lnTo>
                      <a:lnTo>
                        <a:pt x="64" y="126"/>
                      </a:lnTo>
                      <a:lnTo>
                        <a:pt x="62" y="130"/>
                      </a:lnTo>
                      <a:lnTo>
                        <a:pt x="62" y="136"/>
                      </a:lnTo>
                      <a:lnTo>
                        <a:pt x="62" y="140"/>
                      </a:lnTo>
                      <a:lnTo>
                        <a:pt x="60" y="144"/>
                      </a:lnTo>
                      <a:lnTo>
                        <a:pt x="60" y="150"/>
                      </a:lnTo>
                      <a:lnTo>
                        <a:pt x="56" y="156"/>
                      </a:lnTo>
                      <a:lnTo>
                        <a:pt x="56" y="160"/>
                      </a:lnTo>
                      <a:lnTo>
                        <a:pt x="50" y="166"/>
                      </a:lnTo>
                      <a:lnTo>
                        <a:pt x="42" y="168"/>
                      </a:lnTo>
                      <a:lnTo>
                        <a:pt x="38" y="170"/>
                      </a:lnTo>
                      <a:lnTo>
                        <a:pt x="36" y="166"/>
                      </a:lnTo>
                      <a:lnTo>
                        <a:pt x="36" y="156"/>
                      </a:lnTo>
                      <a:lnTo>
                        <a:pt x="36" y="156"/>
                      </a:lnTo>
                      <a:lnTo>
                        <a:pt x="34" y="158"/>
                      </a:lnTo>
                      <a:lnTo>
                        <a:pt x="30" y="158"/>
                      </a:lnTo>
                      <a:lnTo>
                        <a:pt x="30" y="158"/>
                      </a:lnTo>
                      <a:lnTo>
                        <a:pt x="26" y="156"/>
                      </a:lnTo>
                      <a:lnTo>
                        <a:pt x="26" y="156"/>
                      </a:lnTo>
                      <a:lnTo>
                        <a:pt x="26" y="160"/>
                      </a:lnTo>
                      <a:lnTo>
                        <a:pt x="26" y="162"/>
                      </a:lnTo>
                      <a:lnTo>
                        <a:pt x="24" y="164"/>
                      </a:lnTo>
                      <a:lnTo>
                        <a:pt x="24" y="164"/>
                      </a:lnTo>
                      <a:lnTo>
                        <a:pt x="20" y="162"/>
                      </a:lnTo>
                      <a:lnTo>
                        <a:pt x="18" y="162"/>
                      </a:lnTo>
                      <a:lnTo>
                        <a:pt x="16" y="164"/>
                      </a:lnTo>
                      <a:lnTo>
                        <a:pt x="16" y="164"/>
                      </a:lnTo>
                      <a:lnTo>
                        <a:pt x="14" y="164"/>
                      </a:lnTo>
                      <a:lnTo>
                        <a:pt x="12" y="164"/>
                      </a:lnTo>
                      <a:lnTo>
                        <a:pt x="12" y="164"/>
                      </a:lnTo>
                      <a:lnTo>
                        <a:pt x="10" y="166"/>
                      </a:lnTo>
                      <a:lnTo>
                        <a:pt x="8" y="168"/>
                      </a:lnTo>
                      <a:lnTo>
                        <a:pt x="8" y="170"/>
                      </a:lnTo>
                      <a:lnTo>
                        <a:pt x="8" y="170"/>
                      </a:lnTo>
                      <a:lnTo>
                        <a:pt x="8" y="174"/>
                      </a:lnTo>
                      <a:lnTo>
                        <a:pt x="8" y="174"/>
                      </a:lnTo>
                      <a:lnTo>
                        <a:pt x="2" y="17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77" name="Freeform 9"/>
                <p:cNvSpPr>
                  <a:spLocks/>
                </p:cNvSpPr>
                <p:nvPr/>
              </p:nvSpPr>
              <p:spPr bwMode="auto">
                <a:xfrm>
                  <a:off x="2983" y="1890"/>
                  <a:ext cx="68" cy="78"/>
                </a:xfrm>
                <a:custGeom>
                  <a:avLst/>
                  <a:gdLst/>
                  <a:ahLst/>
                  <a:cxnLst>
                    <a:cxn ang="0">
                      <a:pos x="68" y="28"/>
                    </a:cxn>
                    <a:cxn ang="0">
                      <a:pos x="62" y="26"/>
                    </a:cxn>
                    <a:cxn ang="0">
                      <a:pos x="60" y="22"/>
                    </a:cxn>
                    <a:cxn ang="0">
                      <a:pos x="64" y="20"/>
                    </a:cxn>
                    <a:cxn ang="0">
                      <a:pos x="66" y="20"/>
                    </a:cxn>
                    <a:cxn ang="0">
                      <a:pos x="64" y="18"/>
                    </a:cxn>
                    <a:cxn ang="0">
                      <a:pos x="56" y="14"/>
                    </a:cxn>
                    <a:cxn ang="0">
                      <a:pos x="56" y="16"/>
                    </a:cxn>
                    <a:cxn ang="0">
                      <a:pos x="52" y="20"/>
                    </a:cxn>
                    <a:cxn ang="0">
                      <a:pos x="50" y="18"/>
                    </a:cxn>
                    <a:cxn ang="0">
                      <a:pos x="46" y="14"/>
                    </a:cxn>
                    <a:cxn ang="0">
                      <a:pos x="42" y="14"/>
                    </a:cxn>
                    <a:cxn ang="0">
                      <a:pos x="44" y="10"/>
                    </a:cxn>
                    <a:cxn ang="0">
                      <a:pos x="40" y="4"/>
                    </a:cxn>
                    <a:cxn ang="0">
                      <a:pos x="36" y="0"/>
                    </a:cxn>
                    <a:cxn ang="0">
                      <a:pos x="30" y="0"/>
                    </a:cxn>
                    <a:cxn ang="0">
                      <a:pos x="20" y="4"/>
                    </a:cxn>
                    <a:cxn ang="0">
                      <a:pos x="18" y="6"/>
                    </a:cxn>
                    <a:cxn ang="0">
                      <a:pos x="14" y="8"/>
                    </a:cxn>
                    <a:cxn ang="0">
                      <a:pos x="12" y="12"/>
                    </a:cxn>
                    <a:cxn ang="0">
                      <a:pos x="12" y="14"/>
                    </a:cxn>
                    <a:cxn ang="0">
                      <a:pos x="14" y="18"/>
                    </a:cxn>
                    <a:cxn ang="0">
                      <a:pos x="12" y="22"/>
                    </a:cxn>
                    <a:cxn ang="0">
                      <a:pos x="12" y="26"/>
                    </a:cxn>
                    <a:cxn ang="0">
                      <a:pos x="16" y="30"/>
                    </a:cxn>
                    <a:cxn ang="0">
                      <a:pos x="16" y="32"/>
                    </a:cxn>
                    <a:cxn ang="0">
                      <a:pos x="10" y="34"/>
                    </a:cxn>
                    <a:cxn ang="0">
                      <a:pos x="12" y="36"/>
                    </a:cxn>
                    <a:cxn ang="0">
                      <a:pos x="16" y="38"/>
                    </a:cxn>
                    <a:cxn ang="0">
                      <a:pos x="16" y="40"/>
                    </a:cxn>
                    <a:cxn ang="0">
                      <a:pos x="10" y="44"/>
                    </a:cxn>
                    <a:cxn ang="0">
                      <a:pos x="8" y="48"/>
                    </a:cxn>
                    <a:cxn ang="0">
                      <a:pos x="2" y="50"/>
                    </a:cxn>
                    <a:cxn ang="0">
                      <a:pos x="0" y="54"/>
                    </a:cxn>
                    <a:cxn ang="0">
                      <a:pos x="0" y="58"/>
                    </a:cxn>
                    <a:cxn ang="0">
                      <a:pos x="2" y="66"/>
                    </a:cxn>
                    <a:cxn ang="0">
                      <a:pos x="4" y="66"/>
                    </a:cxn>
                    <a:cxn ang="0">
                      <a:pos x="10" y="72"/>
                    </a:cxn>
                    <a:cxn ang="0">
                      <a:pos x="12" y="66"/>
                    </a:cxn>
                    <a:cxn ang="0">
                      <a:pos x="22" y="68"/>
                    </a:cxn>
                    <a:cxn ang="0">
                      <a:pos x="30" y="70"/>
                    </a:cxn>
                    <a:cxn ang="0">
                      <a:pos x="32" y="78"/>
                    </a:cxn>
                    <a:cxn ang="0">
                      <a:pos x="42" y="70"/>
                    </a:cxn>
                    <a:cxn ang="0">
                      <a:pos x="46" y="68"/>
                    </a:cxn>
                    <a:cxn ang="0">
                      <a:pos x="54" y="68"/>
                    </a:cxn>
                    <a:cxn ang="0">
                      <a:pos x="62" y="64"/>
                    </a:cxn>
                    <a:cxn ang="0">
                      <a:pos x="62" y="64"/>
                    </a:cxn>
                    <a:cxn ang="0">
                      <a:pos x="64" y="60"/>
                    </a:cxn>
                    <a:cxn ang="0">
                      <a:pos x="68" y="52"/>
                    </a:cxn>
                    <a:cxn ang="0">
                      <a:pos x="68" y="52"/>
                    </a:cxn>
                    <a:cxn ang="0">
                      <a:pos x="60" y="48"/>
                    </a:cxn>
                    <a:cxn ang="0">
                      <a:pos x="58" y="44"/>
                    </a:cxn>
                    <a:cxn ang="0">
                      <a:pos x="60" y="40"/>
                    </a:cxn>
                    <a:cxn ang="0">
                      <a:pos x="64" y="36"/>
                    </a:cxn>
                    <a:cxn ang="0">
                      <a:pos x="68" y="32"/>
                    </a:cxn>
                    <a:cxn ang="0">
                      <a:pos x="68" y="28"/>
                    </a:cxn>
                  </a:cxnLst>
                  <a:rect l="0" t="0" r="r" b="b"/>
                  <a:pathLst>
                    <a:path w="68" h="78">
                      <a:moveTo>
                        <a:pt x="68" y="28"/>
                      </a:moveTo>
                      <a:lnTo>
                        <a:pt x="68" y="28"/>
                      </a:lnTo>
                      <a:lnTo>
                        <a:pt x="66" y="28"/>
                      </a:lnTo>
                      <a:lnTo>
                        <a:pt x="62" y="26"/>
                      </a:lnTo>
                      <a:lnTo>
                        <a:pt x="62" y="26"/>
                      </a:lnTo>
                      <a:lnTo>
                        <a:pt x="60" y="22"/>
                      </a:lnTo>
                      <a:lnTo>
                        <a:pt x="60" y="20"/>
                      </a:lnTo>
                      <a:lnTo>
                        <a:pt x="64" y="20"/>
                      </a:lnTo>
                      <a:lnTo>
                        <a:pt x="64" y="20"/>
                      </a:lnTo>
                      <a:lnTo>
                        <a:pt x="66" y="20"/>
                      </a:lnTo>
                      <a:lnTo>
                        <a:pt x="64" y="18"/>
                      </a:lnTo>
                      <a:lnTo>
                        <a:pt x="64" y="18"/>
                      </a:lnTo>
                      <a:lnTo>
                        <a:pt x="60" y="14"/>
                      </a:lnTo>
                      <a:lnTo>
                        <a:pt x="56" y="14"/>
                      </a:lnTo>
                      <a:lnTo>
                        <a:pt x="56" y="16"/>
                      </a:lnTo>
                      <a:lnTo>
                        <a:pt x="56" y="16"/>
                      </a:lnTo>
                      <a:lnTo>
                        <a:pt x="54" y="18"/>
                      </a:lnTo>
                      <a:lnTo>
                        <a:pt x="52" y="20"/>
                      </a:lnTo>
                      <a:lnTo>
                        <a:pt x="50" y="18"/>
                      </a:lnTo>
                      <a:lnTo>
                        <a:pt x="50" y="18"/>
                      </a:lnTo>
                      <a:lnTo>
                        <a:pt x="48" y="14"/>
                      </a:lnTo>
                      <a:lnTo>
                        <a:pt x="46" y="14"/>
                      </a:lnTo>
                      <a:lnTo>
                        <a:pt x="46" y="14"/>
                      </a:lnTo>
                      <a:lnTo>
                        <a:pt x="42" y="14"/>
                      </a:lnTo>
                      <a:lnTo>
                        <a:pt x="44" y="10"/>
                      </a:lnTo>
                      <a:lnTo>
                        <a:pt x="44" y="10"/>
                      </a:lnTo>
                      <a:lnTo>
                        <a:pt x="42" y="6"/>
                      </a:lnTo>
                      <a:lnTo>
                        <a:pt x="40" y="4"/>
                      </a:lnTo>
                      <a:lnTo>
                        <a:pt x="36" y="0"/>
                      </a:lnTo>
                      <a:lnTo>
                        <a:pt x="36" y="0"/>
                      </a:lnTo>
                      <a:lnTo>
                        <a:pt x="30" y="0"/>
                      </a:lnTo>
                      <a:lnTo>
                        <a:pt x="30" y="0"/>
                      </a:lnTo>
                      <a:lnTo>
                        <a:pt x="24" y="0"/>
                      </a:lnTo>
                      <a:lnTo>
                        <a:pt x="20" y="4"/>
                      </a:lnTo>
                      <a:lnTo>
                        <a:pt x="20" y="4"/>
                      </a:lnTo>
                      <a:lnTo>
                        <a:pt x="18" y="6"/>
                      </a:lnTo>
                      <a:lnTo>
                        <a:pt x="14" y="8"/>
                      </a:lnTo>
                      <a:lnTo>
                        <a:pt x="14" y="8"/>
                      </a:lnTo>
                      <a:lnTo>
                        <a:pt x="12" y="10"/>
                      </a:lnTo>
                      <a:lnTo>
                        <a:pt x="12" y="12"/>
                      </a:lnTo>
                      <a:lnTo>
                        <a:pt x="12" y="14"/>
                      </a:lnTo>
                      <a:lnTo>
                        <a:pt x="12" y="14"/>
                      </a:lnTo>
                      <a:lnTo>
                        <a:pt x="14" y="16"/>
                      </a:lnTo>
                      <a:lnTo>
                        <a:pt x="14" y="18"/>
                      </a:lnTo>
                      <a:lnTo>
                        <a:pt x="12" y="22"/>
                      </a:lnTo>
                      <a:lnTo>
                        <a:pt x="12" y="22"/>
                      </a:lnTo>
                      <a:lnTo>
                        <a:pt x="12" y="26"/>
                      </a:lnTo>
                      <a:lnTo>
                        <a:pt x="12" y="26"/>
                      </a:lnTo>
                      <a:lnTo>
                        <a:pt x="14" y="30"/>
                      </a:lnTo>
                      <a:lnTo>
                        <a:pt x="16" y="30"/>
                      </a:lnTo>
                      <a:lnTo>
                        <a:pt x="16" y="32"/>
                      </a:lnTo>
                      <a:lnTo>
                        <a:pt x="16" y="32"/>
                      </a:lnTo>
                      <a:lnTo>
                        <a:pt x="14" y="34"/>
                      </a:lnTo>
                      <a:lnTo>
                        <a:pt x="10" y="34"/>
                      </a:lnTo>
                      <a:lnTo>
                        <a:pt x="10" y="34"/>
                      </a:lnTo>
                      <a:lnTo>
                        <a:pt x="12" y="36"/>
                      </a:lnTo>
                      <a:lnTo>
                        <a:pt x="14" y="38"/>
                      </a:lnTo>
                      <a:lnTo>
                        <a:pt x="16" y="38"/>
                      </a:lnTo>
                      <a:lnTo>
                        <a:pt x="16" y="40"/>
                      </a:lnTo>
                      <a:lnTo>
                        <a:pt x="16" y="40"/>
                      </a:lnTo>
                      <a:lnTo>
                        <a:pt x="14" y="42"/>
                      </a:lnTo>
                      <a:lnTo>
                        <a:pt x="10" y="44"/>
                      </a:lnTo>
                      <a:lnTo>
                        <a:pt x="10" y="44"/>
                      </a:lnTo>
                      <a:lnTo>
                        <a:pt x="8" y="48"/>
                      </a:lnTo>
                      <a:lnTo>
                        <a:pt x="8" y="48"/>
                      </a:lnTo>
                      <a:lnTo>
                        <a:pt x="2" y="50"/>
                      </a:lnTo>
                      <a:lnTo>
                        <a:pt x="2" y="50"/>
                      </a:lnTo>
                      <a:lnTo>
                        <a:pt x="0" y="54"/>
                      </a:lnTo>
                      <a:lnTo>
                        <a:pt x="0" y="58"/>
                      </a:lnTo>
                      <a:lnTo>
                        <a:pt x="0" y="58"/>
                      </a:lnTo>
                      <a:lnTo>
                        <a:pt x="0" y="62"/>
                      </a:lnTo>
                      <a:lnTo>
                        <a:pt x="2" y="66"/>
                      </a:lnTo>
                      <a:lnTo>
                        <a:pt x="2" y="66"/>
                      </a:lnTo>
                      <a:lnTo>
                        <a:pt x="4" y="66"/>
                      </a:lnTo>
                      <a:lnTo>
                        <a:pt x="4" y="66"/>
                      </a:lnTo>
                      <a:lnTo>
                        <a:pt x="10" y="72"/>
                      </a:lnTo>
                      <a:lnTo>
                        <a:pt x="10" y="72"/>
                      </a:lnTo>
                      <a:lnTo>
                        <a:pt x="12" y="66"/>
                      </a:lnTo>
                      <a:lnTo>
                        <a:pt x="20" y="62"/>
                      </a:lnTo>
                      <a:lnTo>
                        <a:pt x="22" y="68"/>
                      </a:lnTo>
                      <a:lnTo>
                        <a:pt x="24" y="64"/>
                      </a:lnTo>
                      <a:lnTo>
                        <a:pt x="30" y="70"/>
                      </a:lnTo>
                      <a:lnTo>
                        <a:pt x="32" y="78"/>
                      </a:lnTo>
                      <a:lnTo>
                        <a:pt x="32" y="78"/>
                      </a:lnTo>
                      <a:lnTo>
                        <a:pt x="38" y="72"/>
                      </a:lnTo>
                      <a:lnTo>
                        <a:pt x="42" y="70"/>
                      </a:lnTo>
                      <a:lnTo>
                        <a:pt x="44" y="74"/>
                      </a:lnTo>
                      <a:lnTo>
                        <a:pt x="46" y="68"/>
                      </a:lnTo>
                      <a:lnTo>
                        <a:pt x="50" y="68"/>
                      </a:lnTo>
                      <a:lnTo>
                        <a:pt x="54" y="68"/>
                      </a:lnTo>
                      <a:lnTo>
                        <a:pt x="60" y="66"/>
                      </a:lnTo>
                      <a:lnTo>
                        <a:pt x="62" y="64"/>
                      </a:lnTo>
                      <a:lnTo>
                        <a:pt x="62" y="64"/>
                      </a:lnTo>
                      <a:lnTo>
                        <a:pt x="62" y="64"/>
                      </a:lnTo>
                      <a:lnTo>
                        <a:pt x="64" y="60"/>
                      </a:lnTo>
                      <a:lnTo>
                        <a:pt x="64" y="60"/>
                      </a:lnTo>
                      <a:lnTo>
                        <a:pt x="68" y="54"/>
                      </a:lnTo>
                      <a:lnTo>
                        <a:pt x="68" y="52"/>
                      </a:lnTo>
                      <a:lnTo>
                        <a:pt x="68" y="52"/>
                      </a:lnTo>
                      <a:lnTo>
                        <a:pt x="68" y="52"/>
                      </a:lnTo>
                      <a:lnTo>
                        <a:pt x="62" y="50"/>
                      </a:lnTo>
                      <a:lnTo>
                        <a:pt x="60" y="48"/>
                      </a:lnTo>
                      <a:lnTo>
                        <a:pt x="60" y="48"/>
                      </a:lnTo>
                      <a:lnTo>
                        <a:pt x="58" y="44"/>
                      </a:lnTo>
                      <a:lnTo>
                        <a:pt x="60" y="40"/>
                      </a:lnTo>
                      <a:lnTo>
                        <a:pt x="60" y="40"/>
                      </a:lnTo>
                      <a:lnTo>
                        <a:pt x="60" y="38"/>
                      </a:lnTo>
                      <a:lnTo>
                        <a:pt x="64" y="36"/>
                      </a:lnTo>
                      <a:lnTo>
                        <a:pt x="64" y="36"/>
                      </a:lnTo>
                      <a:lnTo>
                        <a:pt x="68" y="32"/>
                      </a:lnTo>
                      <a:lnTo>
                        <a:pt x="68" y="28"/>
                      </a:lnTo>
                      <a:lnTo>
                        <a:pt x="68" y="2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78" name="Freeform 10"/>
                <p:cNvSpPr>
                  <a:spLocks/>
                </p:cNvSpPr>
                <p:nvPr/>
              </p:nvSpPr>
              <p:spPr bwMode="auto">
                <a:xfrm>
                  <a:off x="3307" y="2372"/>
                  <a:ext cx="146" cy="106"/>
                </a:xfrm>
                <a:custGeom>
                  <a:avLst/>
                  <a:gdLst/>
                  <a:ahLst/>
                  <a:cxnLst>
                    <a:cxn ang="0">
                      <a:pos x="0" y="34"/>
                    </a:cxn>
                    <a:cxn ang="0">
                      <a:pos x="4" y="30"/>
                    </a:cxn>
                    <a:cxn ang="0">
                      <a:pos x="4" y="30"/>
                    </a:cxn>
                    <a:cxn ang="0">
                      <a:pos x="6" y="28"/>
                    </a:cxn>
                    <a:cxn ang="0">
                      <a:pos x="6" y="26"/>
                    </a:cxn>
                    <a:cxn ang="0">
                      <a:pos x="8" y="22"/>
                    </a:cxn>
                    <a:cxn ang="0">
                      <a:pos x="10" y="20"/>
                    </a:cxn>
                    <a:cxn ang="0">
                      <a:pos x="12" y="20"/>
                    </a:cxn>
                    <a:cxn ang="0">
                      <a:pos x="16" y="20"/>
                    </a:cxn>
                    <a:cxn ang="0">
                      <a:pos x="16" y="24"/>
                    </a:cxn>
                    <a:cxn ang="0">
                      <a:pos x="20" y="24"/>
                    </a:cxn>
                    <a:cxn ang="0">
                      <a:pos x="24" y="24"/>
                    </a:cxn>
                    <a:cxn ang="0">
                      <a:pos x="48" y="30"/>
                    </a:cxn>
                    <a:cxn ang="0">
                      <a:pos x="50" y="48"/>
                    </a:cxn>
                    <a:cxn ang="0">
                      <a:pos x="76" y="16"/>
                    </a:cxn>
                    <a:cxn ang="0">
                      <a:pos x="122" y="4"/>
                    </a:cxn>
                    <a:cxn ang="0">
                      <a:pos x="146" y="36"/>
                    </a:cxn>
                    <a:cxn ang="0">
                      <a:pos x="142" y="36"/>
                    </a:cxn>
                    <a:cxn ang="0">
                      <a:pos x="140" y="40"/>
                    </a:cxn>
                    <a:cxn ang="0">
                      <a:pos x="136" y="40"/>
                    </a:cxn>
                    <a:cxn ang="0">
                      <a:pos x="134" y="40"/>
                    </a:cxn>
                    <a:cxn ang="0">
                      <a:pos x="128" y="46"/>
                    </a:cxn>
                    <a:cxn ang="0">
                      <a:pos x="130" y="52"/>
                    </a:cxn>
                    <a:cxn ang="0">
                      <a:pos x="126" y="54"/>
                    </a:cxn>
                    <a:cxn ang="0">
                      <a:pos x="120" y="62"/>
                    </a:cxn>
                    <a:cxn ang="0">
                      <a:pos x="102" y="70"/>
                    </a:cxn>
                    <a:cxn ang="0">
                      <a:pos x="96" y="74"/>
                    </a:cxn>
                    <a:cxn ang="0">
                      <a:pos x="90" y="74"/>
                    </a:cxn>
                    <a:cxn ang="0">
                      <a:pos x="80" y="82"/>
                    </a:cxn>
                    <a:cxn ang="0">
                      <a:pos x="80" y="84"/>
                    </a:cxn>
                    <a:cxn ang="0">
                      <a:pos x="74" y="84"/>
                    </a:cxn>
                    <a:cxn ang="0">
                      <a:pos x="70" y="84"/>
                    </a:cxn>
                    <a:cxn ang="0">
                      <a:pos x="68" y="88"/>
                    </a:cxn>
                    <a:cxn ang="0">
                      <a:pos x="62" y="92"/>
                    </a:cxn>
                    <a:cxn ang="0">
                      <a:pos x="56" y="94"/>
                    </a:cxn>
                    <a:cxn ang="0">
                      <a:pos x="42" y="94"/>
                    </a:cxn>
                    <a:cxn ang="0">
                      <a:pos x="38" y="96"/>
                    </a:cxn>
                    <a:cxn ang="0">
                      <a:pos x="34" y="102"/>
                    </a:cxn>
                    <a:cxn ang="0">
                      <a:pos x="30" y="104"/>
                    </a:cxn>
                    <a:cxn ang="0">
                      <a:pos x="26" y="104"/>
                    </a:cxn>
                    <a:cxn ang="0">
                      <a:pos x="24" y="106"/>
                    </a:cxn>
                    <a:cxn ang="0">
                      <a:pos x="10" y="102"/>
                    </a:cxn>
                    <a:cxn ang="0">
                      <a:pos x="8" y="98"/>
                    </a:cxn>
                    <a:cxn ang="0">
                      <a:pos x="8" y="92"/>
                    </a:cxn>
                    <a:cxn ang="0">
                      <a:pos x="8" y="86"/>
                    </a:cxn>
                    <a:cxn ang="0">
                      <a:pos x="4" y="82"/>
                    </a:cxn>
                    <a:cxn ang="0">
                      <a:pos x="4" y="78"/>
                    </a:cxn>
                    <a:cxn ang="0">
                      <a:pos x="0" y="66"/>
                    </a:cxn>
                    <a:cxn ang="0">
                      <a:pos x="0" y="64"/>
                    </a:cxn>
                    <a:cxn ang="0">
                      <a:pos x="2" y="64"/>
                    </a:cxn>
                    <a:cxn ang="0">
                      <a:pos x="2" y="54"/>
                    </a:cxn>
                    <a:cxn ang="0">
                      <a:pos x="0" y="54"/>
                    </a:cxn>
                    <a:cxn ang="0">
                      <a:pos x="2" y="40"/>
                    </a:cxn>
                    <a:cxn ang="0">
                      <a:pos x="0" y="34"/>
                    </a:cxn>
                  </a:cxnLst>
                  <a:rect l="0" t="0" r="r" b="b"/>
                  <a:pathLst>
                    <a:path w="146" h="106">
                      <a:moveTo>
                        <a:pt x="0" y="34"/>
                      </a:moveTo>
                      <a:lnTo>
                        <a:pt x="0" y="34"/>
                      </a:lnTo>
                      <a:lnTo>
                        <a:pt x="2" y="34"/>
                      </a:lnTo>
                      <a:lnTo>
                        <a:pt x="4" y="30"/>
                      </a:lnTo>
                      <a:lnTo>
                        <a:pt x="4" y="30"/>
                      </a:lnTo>
                      <a:lnTo>
                        <a:pt x="4" y="30"/>
                      </a:lnTo>
                      <a:lnTo>
                        <a:pt x="6" y="28"/>
                      </a:lnTo>
                      <a:lnTo>
                        <a:pt x="6" y="28"/>
                      </a:lnTo>
                      <a:lnTo>
                        <a:pt x="6" y="26"/>
                      </a:lnTo>
                      <a:lnTo>
                        <a:pt x="6" y="26"/>
                      </a:lnTo>
                      <a:lnTo>
                        <a:pt x="8" y="24"/>
                      </a:lnTo>
                      <a:lnTo>
                        <a:pt x="8" y="22"/>
                      </a:lnTo>
                      <a:lnTo>
                        <a:pt x="8" y="22"/>
                      </a:lnTo>
                      <a:lnTo>
                        <a:pt x="10" y="20"/>
                      </a:lnTo>
                      <a:lnTo>
                        <a:pt x="12" y="20"/>
                      </a:lnTo>
                      <a:lnTo>
                        <a:pt x="12" y="20"/>
                      </a:lnTo>
                      <a:lnTo>
                        <a:pt x="14" y="20"/>
                      </a:lnTo>
                      <a:lnTo>
                        <a:pt x="16" y="20"/>
                      </a:lnTo>
                      <a:lnTo>
                        <a:pt x="16" y="22"/>
                      </a:lnTo>
                      <a:lnTo>
                        <a:pt x="16" y="24"/>
                      </a:lnTo>
                      <a:lnTo>
                        <a:pt x="16" y="24"/>
                      </a:lnTo>
                      <a:lnTo>
                        <a:pt x="20" y="24"/>
                      </a:lnTo>
                      <a:lnTo>
                        <a:pt x="24" y="24"/>
                      </a:lnTo>
                      <a:lnTo>
                        <a:pt x="24" y="24"/>
                      </a:lnTo>
                      <a:lnTo>
                        <a:pt x="38" y="26"/>
                      </a:lnTo>
                      <a:lnTo>
                        <a:pt x="48" y="30"/>
                      </a:lnTo>
                      <a:lnTo>
                        <a:pt x="50" y="48"/>
                      </a:lnTo>
                      <a:lnTo>
                        <a:pt x="50" y="48"/>
                      </a:lnTo>
                      <a:lnTo>
                        <a:pt x="58" y="38"/>
                      </a:lnTo>
                      <a:lnTo>
                        <a:pt x="76" y="16"/>
                      </a:lnTo>
                      <a:lnTo>
                        <a:pt x="122" y="0"/>
                      </a:lnTo>
                      <a:lnTo>
                        <a:pt x="122" y="4"/>
                      </a:lnTo>
                      <a:lnTo>
                        <a:pt x="138" y="32"/>
                      </a:lnTo>
                      <a:lnTo>
                        <a:pt x="146" y="36"/>
                      </a:lnTo>
                      <a:lnTo>
                        <a:pt x="146" y="36"/>
                      </a:lnTo>
                      <a:lnTo>
                        <a:pt x="142" y="36"/>
                      </a:lnTo>
                      <a:lnTo>
                        <a:pt x="142" y="36"/>
                      </a:lnTo>
                      <a:lnTo>
                        <a:pt x="140" y="40"/>
                      </a:lnTo>
                      <a:lnTo>
                        <a:pt x="140" y="40"/>
                      </a:lnTo>
                      <a:lnTo>
                        <a:pt x="136" y="40"/>
                      </a:lnTo>
                      <a:lnTo>
                        <a:pt x="134" y="40"/>
                      </a:lnTo>
                      <a:lnTo>
                        <a:pt x="134" y="40"/>
                      </a:lnTo>
                      <a:lnTo>
                        <a:pt x="130" y="44"/>
                      </a:lnTo>
                      <a:lnTo>
                        <a:pt x="128" y="46"/>
                      </a:lnTo>
                      <a:lnTo>
                        <a:pt x="130" y="52"/>
                      </a:lnTo>
                      <a:lnTo>
                        <a:pt x="130" y="52"/>
                      </a:lnTo>
                      <a:lnTo>
                        <a:pt x="126" y="54"/>
                      </a:lnTo>
                      <a:lnTo>
                        <a:pt x="126" y="54"/>
                      </a:lnTo>
                      <a:lnTo>
                        <a:pt x="120" y="62"/>
                      </a:lnTo>
                      <a:lnTo>
                        <a:pt x="120" y="62"/>
                      </a:lnTo>
                      <a:lnTo>
                        <a:pt x="110" y="66"/>
                      </a:lnTo>
                      <a:lnTo>
                        <a:pt x="102" y="70"/>
                      </a:lnTo>
                      <a:lnTo>
                        <a:pt x="102" y="70"/>
                      </a:lnTo>
                      <a:lnTo>
                        <a:pt x="96" y="74"/>
                      </a:lnTo>
                      <a:lnTo>
                        <a:pt x="96" y="74"/>
                      </a:lnTo>
                      <a:lnTo>
                        <a:pt x="90" y="74"/>
                      </a:lnTo>
                      <a:lnTo>
                        <a:pt x="90" y="74"/>
                      </a:lnTo>
                      <a:lnTo>
                        <a:pt x="80" y="82"/>
                      </a:lnTo>
                      <a:lnTo>
                        <a:pt x="80" y="84"/>
                      </a:lnTo>
                      <a:lnTo>
                        <a:pt x="80" y="84"/>
                      </a:lnTo>
                      <a:lnTo>
                        <a:pt x="78" y="84"/>
                      </a:lnTo>
                      <a:lnTo>
                        <a:pt x="74" y="84"/>
                      </a:lnTo>
                      <a:lnTo>
                        <a:pt x="72" y="84"/>
                      </a:lnTo>
                      <a:lnTo>
                        <a:pt x="70" y="84"/>
                      </a:lnTo>
                      <a:lnTo>
                        <a:pt x="70" y="84"/>
                      </a:lnTo>
                      <a:lnTo>
                        <a:pt x="68" y="88"/>
                      </a:lnTo>
                      <a:lnTo>
                        <a:pt x="68" y="88"/>
                      </a:lnTo>
                      <a:lnTo>
                        <a:pt x="62" y="92"/>
                      </a:lnTo>
                      <a:lnTo>
                        <a:pt x="56" y="94"/>
                      </a:lnTo>
                      <a:lnTo>
                        <a:pt x="56" y="94"/>
                      </a:lnTo>
                      <a:lnTo>
                        <a:pt x="48" y="94"/>
                      </a:lnTo>
                      <a:lnTo>
                        <a:pt x="42" y="94"/>
                      </a:lnTo>
                      <a:lnTo>
                        <a:pt x="38" y="96"/>
                      </a:lnTo>
                      <a:lnTo>
                        <a:pt x="38" y="96"/>
                      </a:lnTo>
                      <a:lnTo>
                        <a:pt x="36" y="100"/>
                      </a:lnTo>
                      <a:lnTo>
                        <a:pt x="34" y="102"/>
                      </a:lnTo>
                      <a:lnTo>
                        <a:pt x="34" y="102"/>
                      </a:lnTo>
                      <a:lnTo>
                        <a:pt x="30" y="104"/>
                      </a:lnTo>
                      <a:lnTo>
                        <a:pt x="26" y="104"/>
                      </a:lnTo>
                      <a:lnTo>
                        <a:pt x="26" y="104"/>
                      </a:lnTo>
                      <a:lnTo>
                        <a:pt x="24" y="106"/>
                      </a:lnTo>
                      <a:lnTo>
                        <a:pt x="24" y="106"/>
                      </a:lnTo>
                      <a:lnTo>
                        <a:pt x="18" y="104"/>
                      </a:lnTo>
                      <a:lnTo>
                        <a:pt x="10" y="102"/>
                      </a:lnTo>
                      <a:lnTo>
                        <a:pt x="10" y="102"/>
                      </a:lnTo>
                      <a:lnTo>
                        <a:pt x="8" y="98"/>
                      </a:lnTo>
                      <a:lnTo>
                        <a:pt x="8" y="92"/>
                      </a:lnTo>
                      <a:lnTo>
                        <a:pt x="8" y="92"/>
                      </a:lnTo>
                      <a:lnTo>
                        <a:pt x="8" y="90"/>
                      </a:lnTo>
                      <a:lnTo>
                        <a:pt x="8" y="86"/>
                      </a:lnTo>
                      <a:lnTo>
                        <a:pt x="8" y="86"/>
                      </a:lnTo>
                      <a:lnTo>
                        <a:pt x="4" y="82"/>
                      </a:lnTo>
                      <a:lnTo>
                        <a:pt x="4" y="82"/>
                      </a:lnTo>
                      <a:lnTo>
                        <a:pt x="4" y="78"/>
                      </a:lnTo>
                      <a:lnTo>
                        <a:pt x="4" y="74"/>
                      </a:lnTo>
                      <a:lnTo>
                        <a:pt x="0" y="66"/>
                      </a:lnTo>
                      <a:lnTo>
                        <a:pt x="0" y="66"/>
                      </a:lnTo>
                      <a:lnTo>
                        <a:pt x="0" y="64"/>
                      </a:lnTo>
                      <a:lnTo>
                        <a:pt x="2" y="64"/>
                      </a:lnTo>
                      <a:lnTo>
                        <a:pt x="2" y="64"/>
                      </a:lnTo>
                      <a:lnTo>
                        <a:pt x="2" y="60"/>
                      </a:lnTo>
                      <a:lnTo>
                        <a:pt x="2" y="54"/>
                      </a:lnTo>
                      <a:lnTo>
                        <a:pt x="0" y="54"/>
                      </a:lnTo>
                      <a:lnTo>
                        <a:pt x="0" y="54"/>
                      </a:lnTo>
                      <a:lnTo>
                        <a:pt x="2" y="46"/>
                      </a:lnTo>
                      <a:lnTo>
                        <a:pt x="2" y="40"/>
                      </a:lnTo>
                      <a:lnTo>
                        <a:pt x="2" y="36"/>
                      </a:lnTo>
                      <a:lnTo>
                        <a:pt x="0" y="3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79" name="Freeform 11"/>
                <p:cNvSpPr>
                  <a:spLocks/>
                </p:cNvSpPr>
                <p:nvPr/>
              </p:nvSpPr>
              <p:spPr bwMode="auto">
                <a:xfrm>
                  <a:off x="2506" y="2220"/>
                  <a:ext cx="120" cy="114"/>
                </a:xfrm>
                <a:custGeom>
                  <a:avLst/>
                  <a:gdLst/>
                  <a:ahLst/>
                  <a:cxnLst>
                    <a:cxn ang="0">
                      <a:pos x="0" y="114"/>
                    </a:cxn>
                    <a:cxn ang="0">
                      <a:pos x="4" y="110"/>
                    </a:cxn>
                    <a:cxn ang="0">
                      <a:pos x="54" y="108"/>
                    </a:cxn>
                    <a:cxn ang="0">
                      <a:pos x="54" y="82"/>
                    </a:cxn>
                    <a:cxn ang="0">
                      <a:pos x="56" y="76"/>
                    </a:cxn>
                    <a:cxn ang="0">
                      <a:pos x="70" y="72"/>
                    </a:cxn>
                    <a:cxn ang="0">
                      <a:pos x="120" y="36"/>
                    </a:cxn>
                    <a:cxn ang="0">
                      <a:pos x="120" y="0"/>
                    </a:cxn>
                    <a:cxn ang="0">
                      <a:pos x="62" y="2"/>
                    </a:cxn>
                    <a:cxn ang="0">
                      <a:pos x="60" y="6"/>
                    </a:cxn>
                    <a:cxn ang="0">
                      <a:pos x="52" y="6"/>
                    </a:cxn>
                    <a:cxn ang="0">
                      <a:pos x="52" y="8"/>
                    </a:cxn>
                    <a:cxn ang="0">
                      <a:pos x="50" y="10"/>
                    </a:cxn>
                    <a:cxn ang="0">
                      <a:pos x="48" y="16"/>
                    </a:cxn>
                    <a:cxn ang="0">
                      <a:pos x="46" y="18"/>
                    </a:cxn>
                    <a:cxn ang="0">
                      <a:pos x="46" y="20"/>
                    </a:cxn>
                    <a:cxn ang="0">
                      <a:pos x="44" y="22"/>
                    </a:cxn>
                    <a:cxn ang="0">
                      <a:pos x="44" y="22"/>
                    </a:cxn>
                    <a:cxn ang="0">
                      <a:pos x="34" y="34"/>
                    </a:cxn>
                    <a:cxn ang="0">
                      <a:pos x="32" y="44"/>
                    </a:cxn>
                    <a:cxn ang="0">
                      <a:pos x="28" y="48"/>
                    </a:cxn>
                    <a:cxn ang="0">
                      <a:pos x="26" y="56"/>
                    </a:cxn>
                    <a:cxn ang="0">
                      <a:pos x="22" y="64"/>
                    </a:cxn>
                    <a:cxn ang="0">
                      <a:pos x="18" y="68"/>
                    </a:cxn>
                    <a:cxn ang="0">
                      <a:pos x="18" y="70"/>
                    </a:cxn>
                    <a:cxn ang="0">
                      <a:pos x="18" y="72"/>
                    </a:cxn>
                    <a:cxn ang="0">
                      <a:pos x="14" y="76"/>
                    </a:cxn>
                    <a:cxn ang="0">
                      <a:pos x="14" y="80"/>
                    </a:cxn>
                    <a:cxn ang="0">
                      <a:pos x="12" y="82"/>
                    </a:cxn>
                    <a:cxn ang="0">
                      <a:pos x="12" y="86"/>
                    </a:cxn>
                    <a:cxn ang="0">
                      <a:pos x="10" y="88"/>
                    </a:cxn>
                    <a:cxn ang="0">
                      <a:pos x="8" y="92"/>
                    </a:cxn>
                    <a:cxn ang="0">
                      <a:pos x="6" y="96"/>
                    </a:cxn>
                    <a:cxn ang="0">
                      <a:pos x="0" y="100"/>
                    </a:cxn>
                    <a:cxn ang="0">
                      <a:pos x="0" y="102"/>
                    </a:cxn>
                    <a:cxn ang="0">
                      <a:pos x="0" y="108"/>
                    </a:cxn>
                    <a:cxn ang="0">
                      <a:pos x="0" y="114"/>
                    </a:cxn>
                  </a:cxnLst>
                  <a:rect l="0" t="0" r="r" b="b"/>
                  <a:pathLst>
                    <a:path w="120" h="114">
                      <a:moveTo>
                        <a:pt x="0" y="114"/>
                      </a:moveTo>
                      <a:lnTo>
                        <a:pt x="0" y="114"/>
                      </a:lnTo>
                      <a:lnTo>
                        <a:pt x="4" y="110"/>
                      </a:lnTo>
                      <a:lnTo>
                        <a:pt x="4" y="110"/>
                      </a:lnTo>
                      <a:lnTo>
                        <a:pt x="54" y="108"/>
                      </a:lnTo>
                      <a:lnTo>
                        <a:pt x="54" y="108"/>
                      </a:lnTo>
                      <a:lnTo>
                        <a:pt x="54" y="82"/>
                      </a:lnTo>
                      <a:lnTo>
                        <a:pt x="54" y="82"/>
                      </a:lnTo>
                      <a:lnTo>
                        <a:pt x="54" y="78"/>
                      </a:lnTo>
                      <a:lnTo>
                        <a:pt x="56" y="76"/>
                      </a:lnTo>
                      <a:lnTo>
                        <a:pt x="62" y="74"/>
                      </a:lnTo>
                      <a:lnTo>
                        <a:pt x="70" y="72"/>
                      </a:lnTo>
                      <a:lnTo>
                        <a:pt x="70" y="36"/>
                      </a:lnTo>
                      <a:lnTo>
                        <a:pt x="120" y="36"/>
                      </a:lnTo>
                      <a:lnTo>
                        <a:pt x="120" y="12"/>
                      </a:lnTo>
                      <a:lnTo>
                        <a:pt x="120" y="0"/>
                      </a:lnTo>
                      <a:lnTo>
                        <a:pt x="62" y="2"/>
                      </a:lnTo>
                      <a:lnTo>
                        <a:pt x="62" y="2"/>
                      </a:lnTo>
                      <a:lnTo>
                        <a:pt x="60" y="6"/>
                      </a:lnTo>
                      <a:lnTo>
                        <a:pt x="60" y="6"/>
                      </a:lnTo>
                      <a:lnTo>
                        <a:pt x="52" y="6"/>
                      </a:lnTo>
                      <a:lnTo>
                        <a:pt x="52" y="6"/>
                      </a:lnTo>
                      <a:lnTo>
                        <a:pt x="52" y="8"/>
                      </a:lnTo>
                      <a:lnTo>
                        <a:pt x="52" y="8"/>
                      </a:lnTo>
                      <a:lnTo>
                        <a:pt x="50" y="10"/>
                      </a:lnTo>
                      <a:lnTo>
                        <a:pt x="50" y="10"/>
                      </a:lnTo>
                      <a:lnTo>
                        <a:pt x="48" y="14"/>
                      </a:lnTo>
                      <a:lnTo>
                        <a:pt x="48" y="16"/>
                      </a:lnTo>
                      <a:lnTo>
                        <a:pt x="48" y="16"/>
                      </a:lnTo>
                      <a:lnTo>
                        <a:pt x="46" y="18"/>
                      </a:lnTo>
                      <a:lnTo>
                        <a:pt x="46" y="18"/>
                      </a:lnTo>
                      <a:lnTo>
                        <a:pt x="46" y="20"/>
                      </a:lnTo>
                      <a:lnTo>
                        <a:pt x="46" y="20"/>
                      </a:lnTo>
                      <a:lnTo>
                        <a:pt x="44" y="22"/>
                      </a:lnTo>
                      <a:lnTo>
                        <a:pt x="44" y="22"/>
                      </a:lnTo>
                      <a:lnTo>
                        <a:pt x="44" y="22"/>
                      </a:lnTo>
                      <a:lnTo>
                        <a:pt x="34" y="34"/>
                      </a:lnTo>
                      <a:lnTo>
                        <a:pt x="34" y="34"/>
                      </a:lnTo>
                      <a:lnTo>
                        <a:pt x="34" y="40"/>
                      </a:lnTo>
                      <a:lnTo>
                        <a:pt x="32" y="44"/>
                      </a:lnTo>
                      <a:lnTo>
                        <a:pt x="32" y="44"/>
                      </a:lnTo>
                      <a:lnTo>
                        <a:pt x="28" y="48"/>
                      </a:lnTo>
                      <a:lnTo>
                        <a:pt x="28" y="48"/>
                      </a:lnTo>
                      <a:lnTo>
                        <a:pt x="26" y="56"/>
                      </a:lnTo>
                      <a:lnTo>
                        <a:pt x="22" y="64"/>
                      </a:lnTo>
                      <a:lnTo>
                        <a:pt x="22" y="64"/>
                      </a:lnTo>
                      <a:lnTo>
                        <a:pt x="20" y="66"/>
                      </a:lnTo>
                      <a:lnTo>
                        <a:pt x="18" y="68"/>
                      </a:lnTo>
                      <a:lnTo>
                        <a:pt x="18" y="68"/>
                      </a:lnTo>
                      <a:lnTo>
                        <a:pt x="18" y="70"/>
                      </a:lnTo>
                      <a:lnTo>
                        <a:pt x="18" y="72"/>
                      </a:lnTo>
                      <a:lnTo>
                        <a:pt x="18" y="72"/>
                      </a:lnTo>
                      <a:lnTo>
                        <a:pt x="14" y="76"/>
                      </a:lnTo>
                      <a:lnTo>
                        <a:pt x="14" y="76"/>
                      </a:lnTo>
                      <a:lnTo>
                        <a:pt x="14" y="80"/>
                      </a:lnTo>
                      <a:lnTo>
                        <a:pt x="14" y="80"/>
                      </a:lnTo>
                      <a:lnTo>
                        <a:pt x="12" y="82"/>
                      </a:lnTo>
                      <a:lnTo>
                        <a:pt x="12" y="82"/>
                      </a:lnTo>
                      <a:lnTo>
                        <a:pt x="12" y="86"/>
                      </a:lnTo>
                      <a:lnTo>
                        <a:pt x="12" y="86"/>
                      </a:lnTo>
                      <a:lnTo>
                        <a:pt x="10" y="88"/>
                      </a:lnTo>
                      <a:lnTo>
                        <a:pt x="10" y="88"/>
                      </a:lnTo>
                      <a:lnTo>
                        <a:pt x="8" y="90"/>
                      </a:lnTo>
                      <a:lnTo>
                        <a:pt x="8" y="92"/>
                      </a:lnTo>
                      <a:lnTo>
                        <a:pt x="8" y="92"/>
                      </a:lnTo>
                      <a:lnTo>
                        <a:pt x="6" y="96"/>
                      </a:lnTo>
                      <a:lnTo>
                        <a:pt x="0" y="100"/>
                      </a:lnTo>
                      <a:lnTo>
                        <a:pt x="0" y="100"/>
                      </a:lnTo>
                      <a:lnTo>
                        <a:pt x="0" y="102"/>
                      </a:lnTo>
                      <a:lnTo>
                        <a:pt x="0" y="102"/>
                      </a:lnTo>
                      <a:lnTo>
                        <a:pt x="2" y="106"/>
                      </a:lnTo>
                      <a:lnTo>
                        <a:pt x="0" y="108"/>
                      </a:lnTo>
                      <a:lnTo>
                        <a:pt x="0" y="108"/>
                      </a:lnTo>
                      <a:lnTo>
                        <a:pt x="0" y="114"/>
                      </a:lnTo>
                      <a:lnTo>
                        <a:pt x="0" y="11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0" name="Freeform 12"/>
                <p:cNvSpPr>
                  <a:spLocks/>
                </p:cNvSpPr>
                <p:nvPr/>
              </p:nvSpPr>
              <p:spPr bwMode="auto">
                <a:xfrm>
                  <a:off x="4105" y="2304"/>
                  <a:ext cx="96" cy="246"/>
                </a:xfrm>
                <a:custGeom>
                  <a:avLst/>
                  <a:gdLst/>
                  <a:ahLst/>
                  <a:cxnLst>
                    <a:cxn ang="0">
                      <a:pos x="66" y="26"/>
                    </a:cxn>
                    <a:cxn ang="0">
                      <a:pos x="52" y="14"/>
                    </a:cxn>
                    <a:cxn ang="0">
                      <a:pos x="44" y="2"/>
                    </a:cxn>
                    <a:cxn ang="0">
                      <a:pos x="22" y="6"/>
                    </a:cxn>
                    <a:cxn ang="0">
                      <a:pos x="0" y="10"/>
                    </a:cxn>
                    <a:cxn ang="0">
                      <a:pos x="8" y="30"/>
                    </a:cxn>
                    <a:cxn ang="0">
                      <a:pos x="20" y="38"/>
                    </a:cxn>
                    <a:cxn ang="0">
                      <a:pos x="36" y="40"/>
                    </a:cxn>
                    <a:cxn ang="0">
                      <a:pos x="26" y="54"/>
                    </a:cxn>
                    <a:cxn ang="0">
                      <a:pos x="30" y="68"/>
                    </a:cxn>
                    <a:cxn ang="0">
                      <a:pos x="42" y="90"/>
                    </a:cxn>
                    <a:cxn ang="0">
                      <a:pos x="54" y="104"/>
                    </a:cxn>
                    <a:cxn ang="0">
                      <a:pos x="64" y="120"/>
                    </a:cxn>
                    <a:cxn ang="0">
                      <a:pos x="66" y="140"/>
                    </a:cxn>
                    <a:cxn ang="0">
                      <a:pos x="70" y="162"/>
                    </a:cxn>
                    <a:cxn ang="0">
                      <a:pos x="68" y="184"/>
                    </a:cxn>
                    <a:cxn ang="0">
                      <a:pos x="56" y="196"/>
                    </a:cxn>
                    <a:cxn ang="0">
                      <a:pos x="46" y="202"/>
                    </a:cxn>
                    <a:cxn ang="0">
                      <a:pos x="32" y="208"/>
                    </a:cxn>
                    <a:cxn ang="0">
                      <a:pos x="28" y="218"/>
                    </a:cxn>
                    <a:cxn ang="0">
                      <a:pos x="30" y="236"/>
                    </a:cxn>
                    <a:cxn ang="0">
                      <a:pos x="34" y="242"/>
                    </a:cxn>
                    <a:cxn ang="0">
                      <a:pos x="32" y="246"/>
                    </a:cxn>
                    <a:cxn ang="0">
                      <a:pos x="36" y="246"/>
                    </a:cxn>
                    <a:cxn ang="0">
                      <a:pos x="40" y="238"/>
                    </a:cxn>
                    <a:cxn ang="0">
                      <a:pos x="44" y="228"/>
                    </a:cxn>
                    <a:cxn ang="0">
                      <a:pos x="42" y="222"/>
                    </a:cxn>
                    <a:cxn ang="0">
                      <a:pos x="48" y="230"/>
                    </a:cxn>
                    <a:cxn ang="0">
                      <a:pos x="52" y="228"/>
                    </a:cxn>
                    <a:cxn ang="0">
                      <a:pos x="54" y="226"/>
                    </a:cxn>
                    <a:cxn ang="0">
                      <a:pos x="46" y="220"/>
                    </a:cxn>
                    <a:cxn ang="0">
                      <a:pos x="42" y="216"/>
                    </a:cxn>
                    <a:cxn ang="0">
                      <a:pos x="58" y="218"/>
                    </a:cxn>
                    <a:cxn ang="0">
                      <a:pos x="62" y="218"/>
                    </a:cxn>
                    <a:cxn ang="0">
                      <a:pos x="62" y="216"/>
                    </a:cxn>
                    <a:cxn ang="0">
                      <a:pos x="66" y="218"/>
                    </a:cxn>
                    <a:cxn ang="0">
                      <a:pos x="72" y="210"/>
                    </a:cxn>
                    <a:cxn ang="0">
                      <a:pos x="76" y="210"/>
                    </a:cxn>
                    <a:cxn ang="0">
                      <a:pos x="90" y="194"/>
                    </a:cxn>
                    <a:cxn ang="0">
                      <a:pos x="94" y="192"/>
                    </a:cxn>
                    <a:cxn ang="0">
                      <a:pos x="92" y="182"/>
                    </a:cxn>
                    <a:cxn ang="0">
                      <a:pos x="96" y="178"/>
                    </a:cxn>
                    <a:cxn ang="0">
                      <a:pos x="94" y="172"/>
                    </a:cxn>
                    <a:cxn ang="0">
                      <a:pos x="90" y="164"/>
                    </a:cxn>
                    <a:cxn ang="0">
                      <a:pos x="88" y="152"/>
                    </a:cxn>
                    <a:cxn ang="0">
                      <a:pos x="88" y="146"/>
                    </a:cxn>
                    <a:cxn ang="0">
                      <a:pos x="86" y="140"/>
                    </a:cxn>
                    <a:cxn ang="0">
                      <a:pos x="76" y="128"/>
                    </a:cxn>
                    <a:cxn ang="0">
                      <a:pos x="76" y="120"/>
                    </a:cxn>
                    <a:cxn ang="0">
                      <a:pos x="68" y="116"/>
                    </a:cxn>
                    <a:cxn ang="0">
                      <a:pos x="64" y="104"/>
                    </a:cxn>
                    <a:cxn ang="0">
                      <a:pos x="54" y="98"/>
                    </a:cxn>
                    <a:cxn ang="0">
                      <a:pos x="50" y="90"/>
                    </a:cxn>
                    <a:cxn ang="0">
                      <a:pos x="40" y="76"/>
                    </a:cxn>
                    <a:cxn ang="0">
                      <a:pos x="42" y="68"/>
                    </a:cxn>
                    <a:cxn ang="0">
                      <a:pos x="42" y="58"/>
                    </a:cxn>
                    <a:cxn ang="0">
                      <a:pos x="60" y="42"/>
                    </a:cxn>
                    <a:cxn ang="0">
                      <a:pos x="60" y="38"/>
                    </a:cxn>
                    <a:cxn ang="0">
                      <a:pos x="66" y="36"/>
                    </a:cxn>
                    <a:cxn ang="0">
                      <a:pos x="76" y="30"/>
                    </a:cxn>
                    <a:cxn ang="0">
                      <a:pos x="76" y="28"/>
                    </a:cxn>
                  </a:cxnLst>
                  <a:rect l="0" t="0" r="r" b="b"/>
                  <a:pathLst>
                    <a:path w="96" h="246">
                      <a:moveTo>
                        <a:pt x="76" y="28"/>
                      </a:moveTo>
                      <a:lnTo>
                        <a:pt x="70" y="26"/>
                      </a:lnTo>
                      <a:lnTo>
                        <a:pt x="66" y="26"/>
                      </a:lnTo>
                      <a:lnTo>
                        <a:pt x="60" y="24"/>
                      </a:lnTo>
                      <a:lnTo>
                        <a:pt x="56" y="20"/>
                      </a:lnTo>
                      <a:lnTo>
                        <a:pt x="52" y="14"/>
                      </a:lnTo>
                      <a:lnTo>
                        <a:pt x="54" y="6"/>
                      </a:lnTo>
                      <a:lnTo>
                        <a:pt x="48" y="4"/>
                      </a:lnTo>
                      <a:lnTo>
                        <a:pt x="44" y="2"/>
                      </a:lnTo>
                      <a:lnTo>
                        <a:pt x="38" y="0"/>
                      </a:lnTo>
                      <a:lnTo>
                        <a:pt x="32" y="6"/>
                      </a:lnTo>
                      <a:lnTo>
                        <a:pt x="22" y="6"/>
                      </a:lnTo>
                      <a:lnTo>
                        <a:pt x="14" y="8"/>
                      </a:lnTo>
                      <a:lnTo>
                        <a:pt x="6" y="6"/>
                      </a:lnTo>
                      <a:lnTo>
                        <a:pt x="0" y="10"/>
                      </a:lnTo>
                      <a:lnTo>
                        <a:pt x="4" y="20"/>
                      </a:lnTo>
                      <a:lnTo>
                        <a:pt x="4" y="24"/>
                      </a:lnTo>
                      <a:lnTo>
                        <a:pt x="8" y="30"/>
                      </a:lnTo>
                      <a:lnTo>
                        <a:pt x="14" y="32"/>
                      </a:lnTo>
                      <a:lnTo>
                        <a:pt x="14" y="36"/>
                      </a:lnTo>
                      <a:lnTo>
                        <a:pt x="20" y="38"/>
                      </a:lnTo>
                      <a:lnTo>
                        <a:pt x="24" y="34"/>
                      </a:lnTo>
                      <a:lnTo>
                        <a:pt x="30" y="36"/>
                      </a:lnTo>
                      <a:lnTo>
                        <a:pt x="36" y="40"/>
                      </a:lnTo>
                      <a:lnTo>
                        <a:pt x="36" y="48"/>
                      </a:lnTo>
                      <a:lnTo>
                        <a:pt x="32" y="50"/>
                      </a:lnTo>
                      <a:lnTo>
                        <a:pt x="26" y="54"/>
                      </a:lnTo>
                      <a:lnTo>
                        <a:pt x="22" y="56"/>
                      </a:lnTo>
                      <a:lnTo>
                        <a:pt x="22" y="64"/>
                      </a:lnTo>
                      <a:lnTo>
                        <a:pt x="30" y="68"/>
                      </a:lnTo>
                      <a:lnTo>
                        <a:pt x="32" y="78"/>
                      </a:lnTo>
                      <a:lnTo>
                        <a:pt x="38" y="86"/>
                      </a:lnTo>
                      <a:lnTo>
                        <a:pt x="42" y="90"/>
                      </a:lnTo>
                      <a:lnTo>
                        <a:pt x="44" y="96"/>
                      </a:lnTo>
                      <a:lnTo>
                        <a:pt x="48" y="100"/>
                      </a:lnTo>
                      <a:lnTo>
                        <a:pt x="54" y="104"/>
                      </a:lnTo>
                      <a:lnTo>
                        <a:pt x="56" y="110"/>
                      </a:lnTo>
                      <a:lnTo>
                        <a:pt x="60" y="118"/>
                      </a:lnTo>
                      <a:lnTo>
                        <a:pt x="64" y="120"/>
                      </a:lnTo>
                      <a:lnTo>
                        <a:pt x="66" y="126"/>
                      </a:lnTo>
                      <a:lnTo>
                        <a:pt x="66" y="136"/>
                      </a:lnTo>
                      <a:lnTo>
                        <a:pt x="66" y="140"/>
                      </a:lnTo>
                      <a:lnTo>
                        <a:pt x="66" y="148"/>
                      </a:lnTo>
                      <a:lnTo>
                        <a:pt x="68" y="154"/>
                      </a:lnTo>
                      <a:lnTo>
                        <a:pt x="70" y="162"/>
                      </a:lnTo>
                      <a:lnTo>
                        <a:pt x="70" y="170"/>
                      </a:lnTo>
                      <a:lnTo>
                        <a:pt x="68" y="176"/>
                      </a:lnTo>
                      <a:lnTo>
                        <a:pt x="68" y="184"/>
                      </a:lnTo>
                      <a:lnTo>
                        <a:pt x="66" y="190"/>
                      </a:lnTo>
                      <a:lnTo>
                        <a:pt x="62" y="194"/>
                      </a:lnTo>
                      <a:lnTo>
                        <a:pt x="56" y="196"/>
                      </a:lnTo>
                      <a:lnTo>
                        <a:pt x="54" y="198"/>
                      </a:lnTo>
                      <a:lnTo>
                        <a:pt x="52" y="204"/>
                      </a:lnTo>
                      <a:lnTo>
                        <a:pt x="46" y="202"/>
                      </a:lnTo>
                      <a:lnTo>
                        <a:pt x="38" y="202"/>
                      </a:lnTo>
                      <a:lnTo>
                        <a:pt x="36" y="206"/>
                      </a:lnTo>
                      <a:lnTo>
                        <a:pt x="32" y="208"/>
                      </a:lnTo>
                      <a:lnTo>
                        <a:pt x="26" y="216"/>
                      </a:lnTo>
                      <a:lnTo>
                        <a:pt x="26" y="216"/>
                      </a:lnTo>
                      <a:lnTo>
                        <a:pt x="28" y="218"/>
                      </a:lnTo>
                      <a:lnTo>
                        <a:pt x="30" y="222"/>
                      </a:lnTo>
                      <a:lnTo>
                        <a:pt x="30" y="222"/>
                      </a:lnTo>
                      <a:lnTo>
                        <a:pt x="30" y="236"/>
                      </a:lnTo>
                      <a:lnTo>
                        <a:pt x="30" y="236"/>
                      </a:lnTo>
                      <a:lnTo>
                        <a:pt x="30" y="240"/>
                      </a:lnTo>
                      <a:lnTo>
                        <a:pt x="34" y="242"/>
                      </a:lnTo>
                      <a:lnTo>
                        <a:pt x="34" y="242"/>
                      </a:lnTo>
                      <a:lnTo>
                        <a:pt x="32" y="246"/>
                      </a:lnTo>
                      <a:lnTo>
                        <a:pt x="32" y="246"/>
                      </a:lnTo>
                      <a:lnTo>
                        <a:pt x="34" y="246"/>
                      </a:lnTo>
                      <a:lnTo>
                        <a:pt x="34" y="246"/>
                      </a:lnTo>
                      <a:lnTo>
                        <a:pt x="36" y="246"/>
                      </a:lnTo>
                      <a:lnTo>
                        <a:pt x="38" y="242"/>
                      </a:lnTo>
                      <a:lnTo>
                        <a:pt x="40" y="238"/>
                      </a:lnTo>
                      <a:lnTo>
                        <a:pt x="40" y="238"/>
                      </a:lnTo>
                      <a:lnTo>
                        <a:pt x="46" y="238"/>
                      </a:lnTo>
                      <a:lnTo>
                        <a:pt x="46" y="238"/>
                      </a:lnTo>
                      <a:lnTo>
                        <a:pt x="44" y="228"/>
                      </a:lnTo>
                      <a:lnTo>
                        <a:pt x="44" y="228"/>
                      </a:lnTo>
                      <a:lnTo>
                        <a:pt x="42" y="224"/>
                      </a:lnTo>
                      <a:lnTo>
                        <a:pt x="42" y="222"/>
                      </a:lnTo>
                      <a:lnTo>
                        <a:pt x="42" y="222"/>
                      </a:lnTo>
                      <a:lnTo>
                        <a:pt x="42" y="222"/>
                      </a:lnTo>
                      <a:lnTo>
                        <a:pt x="48" y="230"/>
                      </a:lnTo>
                      <a:lnTo>
                        <a:pt x="48" y="230"/>
                      </a:lnTo>
                      <a:lnTo>
                        <a:pt x="52" y="230"/>
                      </a:lnTo>
                      <a:lnTo>
                        <a:pt x="52" y="228"/>
                      </a:lnTo>
                      <a:lnTo>
                        <a:pt x="54" y="228"/>
                      </a:lnTo>
                      <a:lnTo>
                        <a:pt x="54" y="226"/>
                      </a:lnTo>
                      <a:lnTo>
                        <a:pt x="54" y="226"/>
                      </a:lnTo>
                      <a:lnTo>
                        <a:pt x="50" y="224"/>
                      </a:lnTo>
                      <a:lnTo>
                        <a:pt x="46" y="222"/>
                      </a:lnTo>
                      <a:lnTo>
                        <a:pt x="46" y="220"/>
                      </a:lnTo>
                      <a:lnTo>
                        <a:pt x="46" y="220"/>
                      </a:lnTo>
                      <a:lnTo>
                        <a:pt x="42" y="216"/>
                      </a:lnTo>
                      <a:lnTo>
                        <a:pt x="42" y="216"/>
                      </a:lnTo>
                      <a:lnTo>
                        <a:pt x="50" y="218"/>
                      </a:lnTo>
                      <a:lnTo>
                        <a:pt x="58" y="220"/>
                      </a:lnTo>
                      <a:lnTo>
                        <a:pt x="58" y="218"/>
                      </a:lnTo>
                      <a:lnTo>
                        <a:pt x="58" y="218"/>
                      </a:lnTo>
                      <a:lnTo>
                        <a:pt x="60" y="218"/>
                      </a:lnTo>
                      <a:lnTo>
                        <a:pt x="62" y="218"/>
                      </a:lnTo>
                      <a:lnTo>
                        <a:pt x="62" y="218"/>
                      </a:lnTo>
                      <a:lnTo>
                        <a:pt x="62" y="216"/>
                      </a:lnTo>
                      <a:lnTo>
                        <a:pt x="62" y="216"/>
                      </a:lnTo>
                      <a:lnTo>
                        <a:pt x="62" y="216"/>
                      </a:lnTo>
                      <a:lnTo>
                        <a:pt x="64" y="216"/>
                      </a:lnTo>
                      <a:lnTo>
                        <a:pt x="66" y="218"/>
                      </a:lnTo>
                      <a:lnTo>
                        <a:pt x="66" y="218"/>
                      </a:lnTo>
                      <a:lnTo>
                        <a:pt x="70" y="214"/>
                      </a:lnTo>
                      <a:lnTo>
                        <a:pt x="72" y="210"/>
                      </a:lnTo>
                      <a:lnTo>
                        <a:pt x="72" y="210"/>
                      </a:lnTo>
                      <a:lnTo>
                        <a:pt x="76" y="210"/>
                      </a:lnTo>
                      <a:lnTo>
                        <a:pt x="76" y="210"/>
                      </a:lnTo>
                      <a:lnTo>
                        <a:pt x="90" y="198"/>
                      </a:lnTo>
                      <a:lnTo>
                        <a:pt x="90" y="198"/>
                      </a:lnTo>
                      <a:lnTo>
                        <a:pt x="90" y="194"/>
                      </a:lnTo>
                      <a:lnTo>
                        <a:pt x="90" y="194"/>
                      </a:lnTo>
                      <a:lnTo>
                        <a:pt x="94" y="192"/>
                      </a:lnTo>
                      <a:lnTo>
                        <a:pt x="94" y="192"/>
                      </a:lnTo>
                      <a:lnTo>
                        <a:pt x="94" y="188"/>
                      </a:lnTo>
                      <a:lnTo>
                        <a:pt x="92" y="186"/>
                      </a:lnTo>
                      <a:lnTo>
                        <a:pt x="92" y="182"/>
                      </a:lnTo>
                      <a:lnTo>
                        <a:pt x="92" y="180"/>
                      </a:lnTo>
                      <a:lnTo>
                        <a:pt x="92" y="180"/>
                      </a:lnTo>
                      <a:lnTo>
                        <a:pt x="96" y="178"/>
                      </a:lnTo>
                      <a:lnTo>
                        <a:pt x="96" y="178"/>
                      </a:lnTo>
                      <a:lnTo>
                        <a:pt x="96" y="174"/>
                      </a:lnTo>
                      <a:lnTo>
                        <a:pt x="94" y="172"/>
                      </a:lnTo>
                      <a:lnTo>
                        <a:pt x="94" y="172"/>
                      </a:lnTo>
                      <a:lnTo>
                        <a:pt x="90" y="164"/>
                      </a:lnTo>
                      <a:lnTo>
                        <a:pt x="90" y="164"/>
                      </a:lnTo>
                      <a:lnTo>
                        <a:pt x="90" y="154"/>
                      </a:lnTo>
                      <a:lnTo>
                        <a:pt x="90" y="154"/>
                      </a:lnTo>
                      <a:lnTo>
                        <a:pt x="88" y="152"/>
                      </a:lnTo>
                      <a:lnTo>
                        <a:pt x="88" y="152"/>
                      </a:lnTo>
                      <a:lnTo>
                        <a:pt x="88" y="146"/>
                      </a:lnTo>
                      <a:lnTo>
                        <a:pt x="88" y="146"/>
                      </a:lnTo>
                      <a:lnTo>
                        <a:pt x="84" y="144"/>
                      </a:lnTo>
                      <a:lnTo>
                        <a:pt x="84" y="144"/>
                      </a:lnTo>
                      <a:lnTo>
                        <a:pt x="86" y="140"/>
                      </a:lnTo>
                      <a:lnTo>
                        <a:pt x="84" y="136"/>
                      </a:lnTo>
                      <a:lnTo>
                        <a:pt x="84" y="136"/>
                      </a:lnTo>
                      <a:lnTo>
                        <a:pt x="76" y="128"/>
                      </a:lnTo>
                      <a:lnTo>
                        <a:pt x="76" y="128"/>
                      </a:lnTo>
                      <a:lnTo>
                        <a:pt x="76" y="124"/>
                      </a:lnTo>
                      <a:lnTo>
                        <a:pt x="76" y="120"/>
                      </a:lnTo>
                      <a:lnTo>
                        <a:pt x="76" y="120"/>
                      </a:lnTo>
                      <a:lnTo>
                        <a:pt x="68" y="116"/>
                      </a:lnTo>
                      <a:lnTo>
                        <a:pt x="68" y="116"/>
                      </a:lnTo>
                      <a:lnTo>
                        <a:pt x="64" y="106"/>
                      </a:lnTo>
                      <a:lnTo>
                        <a:pt x="64" y="106"/>
                      </a:lnTo>
                      <a:lnTo>
                        <a:pt x="64" y="104"/>
                      </a:lnTo>
                      <a:lnTo>
                        <a:pt x="64" y="104"/>
                      </a:lnTo>
                      <a:lnTo>
                        <a:pt x="56" y="100"/>
                      </a:lnTo>
                      <a:lnTo>
                        <a:pt x="54" y="98"/>
                      </a:lnTo>
                      <a:lnTo>
                        <a:pt x="50" y="94"/>
                      </a:lnTo>
                      <a:lnTo>
                        <a:pt x="50" y="94"/>
                      </a:lnTo>
                      <a:lnTo>
                        <a:pt x="50" y="90"/>
                      </a:lnTo>
                      <a:lnTo>
                        <a:pt x="50" y="90"/>
                      </a:lnTo>
                      <a:lnTo>
                        <a:pt x="44" y="82"/>
                      </a:lnTo>
                      <a:lnTo>
                        <a:pt x="40" y="76"/>
                      </a:lnTo>
                      <a:lnTo>
                        <a:pt x="40" y="70"/>
                      </a:lnTo>
                      <a:lnTo>
                        <a:pt x="42" y="68"/>
                      </a:lnTo>
                      <a:lnTo>
                        <a:pt x="42" y="68"/>
                      </a:lnTo>
                      <a:lnTo>
                        <a:pt x="42" y="62"/>
                      </a:lnTo>
                      <a:lnTo>
                        <a:pt x="42" y="58"/>
                      </a:lnTo>
                      <a:lnTo>
                        <a:pt x="42" y="58"/>
                      </a:lnTo>
                      <a:lnTo>
                        <a:pt x="46" y="56"/>
                      </a:lnTo>
                      <a:lnTo>
                        <a:pt x="50" y="54"/>
                      </a:lnTo>
                      <a:lnTo>
                        <a:pt x="60" y="42"/>
                      </a:lnTo>
                      <a:lnTo>
                        <a:pt x="60" y="42"/>
                      </a:lnTo>
                      <a:lnTo>
                        <a:pt x="60" y="38"/>
                      </a:lnTo>
                      <a:lnTo>
                        <a:pt x="60" y="38"/>
                      </a:lnTo>
                      <a:lnTo>
                        <a:pt x="62" y="38"/>
                      </a:lnTo>
                      <a:lnTo>
                        <a:pt x="66" y="36"/>
                      </a:lnTo>
                      <a:lnTo>
                        <a:pt x="66" y="36"/>
                      </a:lnTo>
                      <a:lnTo>
                        <a:pt x="70" y="32"/>
                      </a:lnTo>
                      <a:lnTo>
                        <a:pt x="70" y="32"/>
                      </a:lnTo>
                      <a:lnTo>
                        <a:pt x="76" y="30"/>
                      </a:lnTo>
                      <a:lnTo>
                        <a:pt x="76" y="30"/>
                      </a:lnTo>
                      <a:lnTo>
                        <a:pt x="76" y="28"/>
                      </a:lnTo>
                      <a:lnTo>
                        <a:pt x="76" y="2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1" name="Freeform 13"/>
                <p:cNvSpPr>
                  <a:spLocks/>
                </p:cNvSpPr>
                <p:nvPr/>
              </p:nvSpPr>
              <p:spPr bwMode="auto">
                <a:xfrm>
                  <a:off x="1748" y="2488"/>
                  <a:ext cx="182" cy="194"/>
                </a:xfrm>
                <a:custGeom>
                  <a:avLst/>
                  <a:gdLst/>
                  <a:ahLst/>
                  <a:cxnLst>
                    <a:cxn ang="0">
                      <a:pos x="8" y="30"/>
                    </a:cxn>
                    <a:cxn ang="0">
                      <a:pos x="2" y="40"/>
                    </a:cxn>
                    <a:cxn ang="0">
                      <a:pos x="0" y="56"/>
                    </a:cxn>
                    <a:cxn ang="0">
                      <a:pos x="14" y="68"/>
                    </a:cxn>
                    <a:cxn ang="0">
                      <a:pos x="12" y="76"/>
                    </a:cxn>
                    <a:cxn ang="0">
                      <a:pos x="28" y="92"/>
                    </a:cxn>
                    <a:cxn ang="0">
                      <a:pos x="44" y="92"/>
                    </a:cxn>
                    <a:cxn ang="0">
                      <a:pos x="64" y="104"/>
                    </a:cxn>
                    <a:cxn ang="0">
                      <a:pos x="70" y="116"/>
                    </a:cxn>
                    <a:cxn ang="0">
                      <a:pos x="72" y="128"/>
                    </a:cxn>
                    <a:cxn ang="0">
                      <a:pos x="84" y="140"/>
                    </a:cxn>
                    <a:cxn ang="0">
                      <a:pos x="94" y="158"/>
                    </a:cxn>
                    <a:cxn ang="0">
                      <a:pos x="88" y="172"/>
                    </a:cxn>
                    <a:cxn ang="0">
                      <a:pos x="92" y="176"/>
                    </a:cxn>
                    <a:cxn ang="0">
                      <a:pos x="102" y="194"/>
                    </a:cxn>
                    <a:cxn ang="0">
                      <a:pos x="114" y="186"/>
                    </a:cxn>
                    <a:cxn ang="0">
                      <a:pos x="124" y="180"/>
                    </a:cxn>
                    <a:cxn ang="0">
                      <a:pos x="132" y="172"/>
                    </a:cxn>
                    <a:cxn ang="0">
                      <a:pos x="136" y="166"/>
                    </a:cxn>
                    <a:cxn ang="0">
                      <a:pos x="122" y="166"/>
                    </a:cxn>
                    <a:cxn ang="0">
                      <a:pos x="118" y="156"/>
                    </a:cxn>
                    <a:cxn ang="0">
                      <a:pos x="114" y="138"/>
                    </a:cxn>
                    <a:cxn ang="0">
                      <a:pos x="114" y="134"/>
                    </a:cxn>
                    <a:cxn ang="0">
                      <a:pos x="128" y="136"/>
                    </a:cxn>
                    <a:cxn ang="0">
                      <a:pos x="140" y="140"/>
                    </a:cxn>
                    <a:cxn ang="0">
                      <a:pos x="142" y="134"/>
                    </a:cxn>
                    <a:cxn ang="0">
                      <a:pos x="154" y="136"/>
                    </a:cxn>
                    <a:cxn ang="0">
                      <a:pos x="160" y="128"/>
                    </a:cxn>
                    <a:cxn ang="0">
                      <a:pos x="170" y="120"/>
                    </a:cxn>
                    <a:cxn ang="0">
                      <a:pos x="164" y="92"/>
                    </a:cxn>
                    <a:cxn ang="0">
                      <a:pos x="174" y="88"/>
                    </a:cxn>
                    <a:cxn ang="0">
                      <a:pos x="172" y="82"/>
                    </a:cxn>
                    <a:cxn ang="0">
                      <a:pos x="166" y="72"/>
                    </a:cxn>
                    <a:cxn ang="0">
                      <a:pos x="178" y="66"/>
                    </a:cxn>
                    <a:cxn ang="0">
                      <a:pos x="182" y="56"/>
                    </a:cxn>
                    <a:cxn ang="0">
                      <a:pos x="172" y="56"/>
                    </a:cxn>
                    <a:cxn ang="0">
                      <a:pos x="150" y="60"/>
                    </a:cxn>
                    <a:cxn ang="0">
                      <a:pos x="168" y="52"/>
                    </a:cxn>
                    <a:cxn ang="0">
                      <a:pos x="170" y="40"/>
                    </a:cxn>
                    <a:cxn ang="0">
                      <a:pos x="164" y="40"/>
                    </a:cxn>
                    <a:cxn ang="0">
                      <a:pos x="156" y="34"/>
                    </a:cxn>
                    <a:cxn ang="0">
                      <a:pos x="148" y="32"/>
                    </a:cxn>
                    <a:cxn ang="0">
                      <a:pos x="154" y="26"/>
                    </a:cxn>
                    <a:cxn ang="0">
                      <a:pos x="134" y="22"/>
                    </a:cxn>
                    <a:cxn ang="0">
                      <a:pos x="130" y="26"/>
                    </a:cxn>
                    <a:cxn ang="0">
                      <a:pos x="116" y="32"/>
                    </a:cxn>
                    <a:cxn ang="0">
                      <a:pos x="102" y="26"/>
                    </a:cxn>
                    <a:cxn ang="0">
                      <a:pos x="80" y="24"/>
                    </a:cxn>
                    <a:cxn ang="0">
                      <a:pos x="72" y="24"/>
                    </a:cxn>
                    <a:cxn ang="0">
                      <a:pos x="70" y="12"/>
                    </a:cxn>
                    <a:cxn ang="0">
                      <a:pos x="60" y="10"/>
                    </a:cxn>
                    <a:cxn ang="0">
                      <a:pos x="50" y="0"/>
                    </a:cxn>
                    <a:cxn ang="0">
                      <a:pos x="46" y="6"/>
                    </a:cxn>
                    <a:cxn ang="0">
                      <a:pos x="42" y="14"/>
                    </a:cxn>
                    <a:cxn ang="0">
                      <a:pos x="34" y="30"/>
                    </a:cxn>
                    <a:cxn ang="0">
                      <a:pos x="36" y="36"/>
                    </a:cxn>
                    <a:cxn ang="0">
                      <a:pos x="28" y="50"/>
                    </a:cxn>
                    <a:cxn ang="0">
                      <a:pos x="24" y="40"/>
                    </a:cxn>
                    <a:cxn ang="0">
                      <a:pos x="30" y="26"/>
                    </a:cxn>
                    <a:cxn ang="0">
                      <a:pos x="26" y="20"/>
                    </a:cxn>
                    <a:cxn ang="0">
                      <a:pos x="26" y="14"/>
                    </a:cxn>
                    <a:cxn ang="0">
                      <a:pos x="22" y="12"/>
                    </a:cxn>
                    <a:cxn ang="0">
                      <a:pos x="28" y="4"/>
                    </a:cxn>
                  </a:cxnLst>
                  <a:rect l="0" t="0" r="r" b="b"/>
                  <a:pathLst>
                    <a:path w="182" h="194">
                      <a:moveTo>
                        <a:pt x="28" y="4"/>
                      </a:moveTo>
                      <a:lnTo>
                        <a:pt x="28" y="4"/>
                      </a:lnTo>
                      <a:lnTo>
                        <a:pt x="20" y="6"/>
                      </a:lnTo>
                      <a:lnTo>
                        <a:pt x="14" y="16"/>
                      </a:lnTo>
                      <a:lnTo>
                        <a:pt x="8" y="30"/>
                      </a:lnTo>
                      <a:lnTo>
                        <a:pt x="2" y="32"/>
                      </a:lnTo>
                      <a:lnTo>
                        <a:pt x="2" y="32"/>
                      </a:lnTo>
                      <a:lnTo>
                        <a:pt x="4" y="34"/>
                      </a:lnTo>
                      <a:lnTo>
                        <a:pt x="2" y="40"/>
                      </a:lnTo>
                      <a:lnTo>
                        <a:pt x="2" y="40"/>
                      </a:lnTo>
                      <a:lnTo>
                        <a:pt x="2" y="46"/>
                      </a:lnTo>
                      <a:lnTo>
                        <a:pt x="2" y="48"/>
                      </a:lnTo>
                      <a:lnTo>
                        <a:pt x="0" y="52"/>
                      </a:lnTo>
                      <a:lnTo>
                        <a:pt x="0" y="52"/>
                      </a:lnTo>
                      <a:lnTo>
                        <a:pt x="0" y="56"/>
                      </a:lnTo>
                      <a:lnTo>
                        <a:pt x="0" y="58"/>
                      </a:lnTo>
                      <a:lnTo>
                        <a:pt x="2" y="58"/>
                      </a:lnTo>
                      <a:lnTo>
                        <a:pt x="8" y="56"/>
                      </a:lnTo>
                      <a:lnTo>
                        <a:pt x="14" y="68"/>
                      </a:lnTo>
                      <a:lnTo>
                        <a:pt x="14" y="68"/>
                      </a:lnTo>
                      <a:lnTo>
                        <a:pt x="12" y="70"/>
                      </a:lnTo>
                      <a:lnTo>
                        <a:pt x="10" y="70"/>
                      </a:lnTo>
                      <a:lnTo>
                        <a:pt x="10" y="72"/>
                      </a:lnTo>
                      <a:lnTo>
                        <a:pt x="10" y="72"/>
                      </a:lnTo>
                      <a:lnTo>
                        <a:pt x="12" y="76"/>
                      </a:lnTo>
                      <a:lnTo>
                        <a:pt x="16" y="82"/>
                      </a:lnTo>
                      <a:lnTo>
                        <a:pt x="16" y="82"/>
                      </a:lnTo>
                      <a:lnTo>
                        <a:pt x="18" y="88"/>
                      </a:lnTo>
                      <a:lnTo>
                        <a:pt x="18" y="90"/>
                      </a:lnTo>
                      <a:lnTo>
                        <a:pt x="28" y="92"/>
                      </a:lnTo>
                      <a:lnTo>
                        <a:pt x="28" y="92"/>
                      </a:lnTo>
                      <a:lnTo>
                        <a:pt x="32" y="92"/>
                      </a:lnTo>
                      <a:lnTo>
                        <a:pt x="38" y="92"/>
                      </a:lnTo>
                      <a:lnTo>
                        <a:pt x="38" y="92"/>
                      </a:lnTo>
                      <a:lnTo>
                        <a:pt x="44" y="92"/>
                      </a:lnTo>
                      <a:lnTo>
                        <a:pt x="48" y="94"/>
                      </a:lnTo>
                      <a:lnTo>
                        <a:pt x="48" y="94"/>
                      </a:lnTo>
                      <a:lnTo>
                        <a:pt x="54" y="106"/>
                      </a:lnTo>
                      <a:lnTo>
                        <a:pt x="54" y="106"/>
                      </a:lnTo>
                      <a:lnTo>
                        <a:pt x="64" y="104"/>
                      </a:lnTo>
                      <a:lnTo>
                        <a:pt x="64" y="104"/>
                      </a:lnTo>
                      <a:lnTo>
                        <a:pt x="72" y="106"/>
                      </a:lnTo>
                      <a:lnTo>
                        <a:pt x="72" y="114"/>
                      </a:lnTo>
                      <a:lnTo>
                        <a:pt x="72" y="114"/>
                      </a:lnTo>
                      <a:lnTo>
                        <a:pt x="70" y="116"/>
                      </a:lnTo>
                      <a:lnTo>
                        <a:pt x="68" y="118"/>
                      </a:lnTo>
                      <a:lnTo>
                        <a:pt x="70" y="122"/>
                      </a:lnTo>
                      <a:lnTo>
                        <a:pt x="70" y="122"/>
                      </a:lnTo>
                      <a:lnTo>
                        <a:pt x="70" y="126"/>
                      </a:lnTo>
                      <a:lnTo>
                        <a:pt x="72" y="128"/>
                      </a:lnTo>
                      <a:lnTo>
                        <a:pt x="76" y="132"/>
                      </a:lnTo>
                      <a:lnTo>
                        <a:pt x="76" y="132"/>
                      </a:lnTo>
                      <a:lnTo>
                        <a:pt x="80" y="136"/>
                      </a:lnTo>
                      <a:lnTo>
                        <a:pt x="84" y="140"/>
                      </a:lnTo>
                      <a:lnTo>
                        <a:pt x="84" y="140"/>
                      </a:lnTo>
                      <a:lnTo>
                        <a:pt x="90" y="146"/>
                      </a:lnTo>
                      <a:lnTo>
                        <a:pt x="96" y="148"/>
                      </a:lnTo>
                      <a:lnTo>
                        <a:pt x="96" y="148"/>
                      </a:lnTo>
                      <a:lnTo>
                        <a:pt x="94" y="158"/>
                      </a:lnTo>
                      <a:lnTo>
                        <a:pt x="94" y="158"/>
                      </a:lnTo>
                      <a:lnTo>
                        <a:pt x="90" y="164"/>
                      </a:lnTo>
                      <a:lnTo>
                        <a:pt x="88" y="166"/>
                      </a:lnTo>
                      <a:lnTo>
                        <a:pt x="88" y="166"/>
                      </a:lnTo>
                      <a:lnTo>
                        <a:pt x="86" y="170"/>
                      </a:lnTo>
                      <a:lnTo>
                        <a:pt x="88" y="172"/>
                      </a:lnTo>
                      <a:lnTo>
                        <a:pt x="90" y="172"/>
                      </a:lnTo>
                      <a:lnTo>
                        <a:pt x="90" y="172"/>
                      </a:lnTo>
                      <a:lnTo>
                        <a:pt x="92" y="170"/>
                      </a:lnTo>
                      <a:lnTo>
                        <a:pt x="92" y="170"/>
                      </a:lnTo>
                      <a:lnTo>
                        <a:pt x="92" y="176"/>
                      </a:lnTo>
                      <a:lnTo>
                        <a:pt x="92" y="176"/>
                      </a:lnTo>
                      <a:lnTo>
                        <a:pt x="96" y="180"/>
                      </a:lnTo>
                      <a:lnTo>
                        <a:pt x="94" y="188"/>
                      </a:lnTo>
                      <a:lnTo>
                        <a:pt x="102" y="194"/>
                      </a:lnTo>
                      <a:lnTo>
                        <a:pt x="102" y="194"/>
                      </a:lnTo>
                      <a:lnTo>
                        <a:pt x="104" y="192"/>
                      </a:lnTo>
                      <a:lnTo>
                        <a:pt x="110" y="190"/>
                      </a:lnTo>
                      <a:lnTo>
                        <a:pt x="110" y="190"/>
                      </a:lnTo>
                      <a:lnTo>
                        <a:pt x="112" y="188"/>
                      </a:lnTo>
                      <a:lnTo>
                        <a:pt x="114" y="186"/>
                      </a:lnTo>
                      <a:lnTo>
                        <a:pt x="116" y="184"/>
                      </a:lnTo>
                      <a:lnTo>
                        <a:pt x="118" y="184"/>
                      </a:lnTo>
                      <a:lnTo>
                        <a:pt x="118" y="184"/>
                      </a:lnTo>
                      <a:lnTo>
                        <a:pt x="122" y="182"/>
                      </a:lnTo>
                      <a:lnTo>
                        <a:pt x="124" y="180"/>
                      </a:lnTo>
                      <a:lnTo>
                        <a:pt x="124" y="180"/>
                      </a:lnTo>
                      <a:lnTo>
                        <a:pt x="126" y="178"/>
                      </a:lnTo>
                      <a:lnTo>
                        <a:pt x="128" y="176"/>
                      </a:lnTo>
                      <a:lnTo>
                        <a:pt x="130" y="172"/>
                      </a:lnTo>
                      <a:lnTo>
                        <a:pt x="132" y="172"/>
                      </a:lnTo>
                      <a:lnTo>
                        <a:pt x="132" y="172"/>
                      </a:lnTo>
                      <a:lnTo>
                        <a:pt x="136" y="170"/>
                      </a:lnTo>
                      <a:lnTo>
                        <a:pt x="138" y="170"/>
                      </a:lnTo>
                      <a:lnTo>
                        <a:pt x="138" y="170"/>
                      </a:lnTo>
                      <a:lnTo>
                        <a:pt x="136" y="166"/>
                      </a:lnTo>
                      <a:lnTo>
                        <a:pt x="134" y="166"/>
                      </a:lnTo>
                      <a:lnTo>
                        <a:pt x="132" y="164"/>
                      </a:lnTo>
                      <a:lnTo>
                        <a:pt x="132" y="164"/>
                      </a:lnTo>
                      <a:lnTo>
                        <a:pt x="126" y="166"/>
                      </a:lnTo>
                      <a:lnTo>
                        <a:pt x="122" y="166"/>
                      </a:lnTo>
                      <a:lnTo>
                        <a:pt x="122" y="166"/>
                      </a:lnTo>
                      <a:lnTo>
                        <a:pt x="120" y="164"/>
                      </a:lnTo>
                      <a:lnTo>
                        <a:pt x="118" y="162"/>
                      </a:lnTo>
                      <a:lnTo>
                        <a:pt x="118" y="162"/>
                      </a:lnTo>
                      <a:lnTo>
                        <a:pt x="118" y="156"/>
                      </a:lnTo>
                      <a:lnTo>
                        <a:pt x="118" y="150"/>
                      </a:lnTo>
                      <a:lnTo>
                        <a:pt x="118" y="150"/>
                      </a:lnTo>
                      <a:lnTo>
                        <a:pt x="116" y="142"/>
                      </a:lnTo>
                      <a:lnTo>
                        <a:pt x="116" y="142"/>
                      </a:lnTo>
                      <a:lnTo>
                        <a:pt x="114" y="138"/>
                      </a:lnTo>
                      <a:lnTo>
                        <a:pt x="114" y="136"/>
                      </a:lnTo>
                      <a:lnTo>
                        <a:pt x="112" y="136"/>
                      </a:lnTo>
                      <a:lnTo>
                        <a:pt x="112" y="136"/>
                      </a:lnTo>
                      <a:lnTo>
                        <a:pt x="110" y="134"/>
                      </a:lnTo>
                      <a:lnTo>
                        <a:pt x="114" y="134"/>
                      </a:lnTo>
                      <a:lnTo>
                        <a:pt x="114" y="134"/>
                      </a:lnTo>
                      <a:lnTo>
                        <a:pt x="120" y="136"/>
                      </a:lnTo>
                      <a:lnTo>
                        <a:pt x="124" y="136"/>
                      </a:lnTo>
                      <a:lnTo>
                        <a:pt x="124" y="136"/>
                      </a:lnTo>
                      <a:lnTo>
                        <a:pt x="128" y="136"/>
                      </a:lnTo>
                      <a:lnTo>
                        <a:pt x="132" y="138"/>
                      </a:lnTo>
                      <a:lnTo>
                        <a:pt x="132" y="138"/>
                      </a:lnTo>
                      <a:lnTo>
                        <a:pt x="138" y="140"/>
                      </a:lnTo>
                      <a:lnTo>
                        <a:pt x="140" y="140"/>
                      </a:lnTo>
                      <a:lnTo>
                        <a:pt x="140" y="140"/>
                      </a:lnTo>
                      <a:lnTo>
                        <a:pt x="140" y="140"/>
                      </a:lnTo>
                      <a:lnTo>
                        <a:pt x="138" y="138"/>
                      </a:lnTo>
                      <a:lnTo>
                        <a:pt x="140" y="136"/>
                      </a:lnTo>
                      <a:lnTo>
                        <a:pt x="140" y="136"/>
                      </a:lnTo>
                      <a:lnTo>
                        <a:pt x="142" y="134"/>
                      </a:lnTo>
                      <a:lnTo>
                        <a:pt x="144" y="134"/>
                      </a:lnTo>
                      <a:lnTo>
                        <a:pt x="144" y="134"/>
                      </a:lnTo>
                      <a:lnTo>
                        <a:pt x="152" y="136"/>
                      </a:lnTo>
                      <a:lnTo>
                        <a:pt x="152" y="136"/>
                      </a:lnTo>
                      <a:lnTo>
                        <a:pt x="154" y="136"/>
                      </a:lnTo>
                      <a:lnTo>
                        <a:pt x="154" y="134"/>
                      </a:lnTo>
                      <a:lnTo>
                        <a:pt x="158" y="132"/>
                      </a:lnTo>
                      <a:lnTo>
                        <a:pt x="158" y="132"/>
                      </a:lnTo>
                      <a:lnTo>
                        <a:pt x="158" y="130"/>
                      </a:lnTo>
                      <a:lnTo>
                        <a:pt x="160" y="128"/>
                      </a:lnTo>
                      <a:lnTo>
                        <a:pt x="162" y="128"/>
                      </a:lnTo>
                      <a:lnTo>
                        <a:pt x="162" y="126"/>
                      </a:lnTo>
                      <a:lnTo>
                        <a:pt x="162" y="126"/>
                      </a:lnTo>
                      <a:lnTo>
                        <a:pt x="170" y="126"/>
                      </a:lnTo>
                      <a:lnTo>
                        <a:pt x="170" y="120"/>
                      </a:lnTo>
                      <a:lnTo>
                        <a:pt x="170" y="116"/>
                      </a:lnTo>
                      <a:lnTo>
                        <a:pt x="158" y="98"/>
                      </a:lnTo>
                      <a:lnTo>
                        <a:pt x="164" y="96"/>
                      </a:lnTo>
                      <a:lnTo>
                        <a:pt x="164" y="96"/>
                      </a:lnTo>
                      <a:lnTo>
                        <a:pt x="164" y="92"/>
                      </a:lnTo>
                      <a:lnTo>
                        <a:pt x="164" y="90"/>
                      </a:lnTo>
                      <a:lnTo>
                        <a:pt x="164" y="90"/>
                      </a:lnTo>
                      <a:lnTo>
                        <a:pt x="164" y="90"/>
                      </a:lnTo>
                      <a:lnTo>
                        <a:pt x="172" y="88"/>
                      </a:lnTo>
                      <a:lnTo>
                        <a:pt x="174" y="88"/>
                      </a:lnTo>
                      <a:lnTo>
                        <a:pt x="176" y="86"/>
                      </a:lnTo>
                      <a:lnTo>
                        <a:pt x="176" y="86"/>
                      </a:lnTo>
                      <a:lnTo>
                        <a:pt x="176" y="84"/>
                      </a:lnTo>
                      <a:lnTo>
                        <a:pt x="174" y="82"/>
                      </a:lnTo>
                      <a:lnTo>
                        <a:pt x="172" y="82"/>
                      </a:lnTo>
                      <a:lnTo>
                        <a:pt x="172" y="82"/>
                      </a:lnTo>
                      <a:lnTo>
                        <a:pt x="170" y="78"/>
                      </a:lnTo>
                      <a:lnTo>
                        <a:pt x="168" y="76"/>
                      </a:lnTo>
                      <a:lnTo>
                        <a:pt x="168" y="76"/>
                      </a:lnTo>
                      <a:lnTo>
                        <a:pt x="166" y="72"/>
                      </a:lnTo>
                      <a:lnTo>
                        <a:pt x="166" y="70"/>
                      </a:lnTo>
                      <a:lnTo>
                        <a:pt x="168" y="70"/>
                      </a:lnTo>
                      <a:lnTo>
                        <a:pt x="168" y="70"/>
                      </a:lnTo>
                      <a:lnTo>
                        <a:pt x="172" y="70"/>
                      </a:lnTo>
                      <a:lnTo>
                        <a:pt x="178" y="66"/>
                      </a:lnTo>
                      <a:lnTo>
                        <a:pt x="178" y="66"/>
                      </a:lnTo>
                      <a:lnTo>
                        <a:pt x="180" y="64"/>
                      </a:lnTo>
                      <a:lnTo>
                        <a:pt x="180" y="64"/>
                      </a:lnTo>
                      <a:lnTo>
                        <a:pt x="182" y="56"/>
                      </a:lnTo>
                      <a:lnTo>
                        <a:pt x="182" y="56"/>
                      </a:lnTo>
                      <a:lnTo>
                        <a:pt x="180" y="54"/>
                      </a:lnTo>
                      <a:lnTo>
                        <a:pt x="180" y="54"/>
                      </a:lnTo>
                      <a:lnTo>
                        <a:pt x="174" y="56"/>
                      </a:lnTo>
                      <a:lnTo>
                        <a:pt x="172" y="56"/>
                      </a:lnTo>
                      <a:lnTo>
                        <a:pt x="172" y="56"/>
                      </a:lnTo>
                      <a:lnTo>
                        <a:pt x="170" y="56"/>
                      </a:lnTo>
                      <a:lnTo>
                        <a:pt x="166" y="56"/>
                      </a:lnTo>
                      <a:lnTo>
                        <a:pt x="164" y="58"/>
                      </a:lnTo>
                      <a:lnTo>
                        <a:pt x="164" y="58"/>
                      </a:lnTo>
                      <a:lnTo>
                        <a:pt x="150" y="60"/>
                      </a:lnTo>
                      <a:lnTo>
                        <a:pt x="150" y="60"/>
                      </a:lnTo>
                      <a:lnTo>
                        <a:pt x="152" y="56"/>
                      </a:lnTo>
                      <a:lnTo>
                        <a:pt x="152" y="56"/>
                      </a:lnTo>
                      <a:lnTo>
                        <a:pt x="168" y="52"/>
                      </a:lnTo>
                      <a:lnTo>
                        <a:pt x="168" y="52"/>
                      </a:lnTo>
                      <a:lnTo>
                        <a:pt x="168" y="46"/>
                      </a:lnTo>
                      <a:lnTo>
                        <a:pt x="168" y="46"/>
                      </a:lnTo>
                      <a:lnTo>
                        <a:pt x="170" y="42"/>
                      </a:lnTo>
                      <a:lnTo>
                        <a:pt x="170" y="42"/>
                      </a:lnTo>
                      <a:lnTo>
                        <a:pt x="170" y="40"/>
                      </a:lnTo>
                      <a:lnTo>
                        <a:pt x="170" y="38"/>
                      </a:lnTo>
                      <a:lnTo>
                        <a:pt x="170" y="38"/>
                      </a:lnTo>
                      <a:lnTo>
                        <a:pt x="162" y="38"/>
                      </a:lnTo>
                      <a:lnTo>
                        <a:pt x="162" y="38"/>
                      </a:lnTo>
                      <a:lnTo>
                        <a:pt x="164" y="40"/>
                      </a:lnTo>
                      <a:lnTo>
                        <a:pt x="164" y="40"/>
                      </a:lnTo>
                      <a:lnTo>
                        <a:pt x="162" y="38"/>
                      </a:lnTo>
                      <a:lnTo>
                        <a:pt x="160" y="38"/>
                      </a:lnTo>
                      <a:lnTo>
                        <a:pt x="160" y="38"/>
                      </a:lnTo>
                      <a:lnTo>
                        <a:pt x="156" y="34"/>
                      </a:lnTo>
                      <a:lnTo>
                        <a:pt x="156" y="34"/>
                      </a:lnTo>
                      <a:lnTo>
                        <a:pt x="154" y="38"/>
                      </a:lnTo>
                      <a:lnTo>
                        <a:pt x="152" y="38"/>
                      </a:lnTo>
                      <a:lnTo>
                        <a:pt x="152" y="38"/>
                      </a:lnTo>
                      <a:lnTo>
                        <a:pt x="148" y="32"/>
                      </a:lnTo>
                      <a:lnTo>
                        <a:pt x="146" y="26"/>
                      </a:lnTo>
                      <a:lnTo>
                        <a:pt x="146" y="26"/>
                      </a:lnTo>
                      <a:lnTo>
                        <a:pt x="150" y="26"/>
                      </a:lnTo>
                      <a:lnTo>
                        <a:pt x="154" y="26"/>
                      </a:lnTo>
                      <a:lnTo>
                        <a:pt x="154" y="26"/>
                      </a:lnTo>
                      <a:lnTo>
                        <a:pt x="154" y="24"/>
                      </a:lnTo>
                      <a:lnTo>
                        <a:pt x="154" y="22"/>
                      </a:lnTo>
                      <a:lnTo>
                        <a:pt x="154" y="22"/>
                      </a:lnTo>
                      <a:lnTo>
                        <a:pt x="134" y="22"/>
                      </a:lnTo>
                      <a:lnTo>
                        <a:pt x="134" y="22"/>
                      </a:lnTo>
                      <a:lnTo>
                        <a:pt x="136" y="26"/>
                      </a:lnTo>
                      <a:lnTo>
                        <a:pt x="136" y="26"/>
                      </a:lnTo>
                      <a:lnTo>
                        <a:pt x="130" y="24"/>
                      </a:lnTo>
                      <a:lnTo>
                        <a:pt x="130" y="26"/>
                      </a:lnTo>
                      <a:lnTo>
                        <a:pt x="130" y="26"/>
                      </a:lnTo>
                      <a:lnTo>
                        <a:pt x="124" y="28"/>
                      </a:lnTo>
                      <a:lnTo>
                        <a:pt x="124" y="30"/>
                      </a:lnTo>
                      <a:lnTo>
                        <a:pt x="124" y="30"/>
                      </a:lnTo>
                      <a:lnTo>
                        <a:pt x="116" y="32"/>
                      </a:lnTo>
                      <a:lnTo>
                        <a:pt x="116" y="32"/>
                      </a:lnTo>
                      <a:lnTo>
                        <a:pt x="108" y="30"/>
                      </a:lnTo>
                      <a:lnTo>
                        <a:pt x="102" y="28"/>
                      </a:lnTo>
                      <a:lnTo>
                        <a:pt x="102" y="28"/>
                      </a:lnTo>
                      <a:lnTo>
                        <a:pt x="102" y="28"/>
                      </a:lnTo>
                      <a:lnTo>
                        <a:pt x="102" y="26"/>
                      </a:lnTo>
                      <a:lnTo>
                        <a:pt x="100" y="24"/>
                      </a:lnTo>
                      <a:lnTo>
                        <a:pt x="96" y="22"/>
                      </a:lnTo>
                      <a:lnTo>
                        <a:pt x="96" y="22"/>
                      </a:lnTo>
                      <a:lnTo>
                        <a:pt x="88" y="22"/>
                      </a:lnTo>
                      <a:lnTo>
                        <a:pt x="80" y="24"/>
                      </a:lnTo>
                      <a:lnTo>
                        <a:pt x="80" y="24"/>
                      </a:lnTo>
                      <a:lnTo>
                        <a:pt x="78" y="26"/>
                      </a:lnTo>
                      <a:lnTo>
                        <a:pt x="76" y="26"/>
                      </a:lnTo>
                      <a:lnTo>
                        <a:pt x="76" y="26"/>
                      </a:lnTo>
                      <a:lnTo>
                        <a:pt x="72" y="24"/>
                      </a:lnTo>
                      <a:lnTo>
                        <a:pt x="72" y="24"/>
                      </a:lnTo>
                      <a:lnTo>
                        <a:pt x="76" y="20"/>
                      </a:lnTo>
                      <a:lnTo>
                        <a:pt x="76" y="20"/>
                      </a:lnTo>
                      <a:lnTo>
                        <a:pt x="70" y="12"/>
                      </a:lnTo>
                      <a:lnTo>
                        <a:pt x="70" y="12"/>
                      </a:lnTo>
                      <a:lnTo>
                        <a:pt x="68" y="12"/>
                      </a:lnTo>
                      <a:lnTo>
                        <a:pt x="68" y="12"/>
                      </a:lnTo>
                      <a:lnTo>
                        <a:pt x="66" y="10"/>
                      </a:lnTo>
                      <a:lnTo>
                        <a:pt x="66" y="10"/>
                      </a:lnTo>
                      <a:lnTo>
                        <a:pt x="60" y="10"/>
                      </a:lnTo>
                      <a:lnTo>
                        <a:pt x="54" y="8"/>
                      </a:lnTo>
                      <a:lnTo>
                        <a:pt x="54" y="8"/>
                      </a:lnTo>
                      <a:lnTo>
                        <a:pt x="52" y="4"/>
                      </a:lnTo>
                      <a:lnTo>
                        <a:pt x="50" y="0"/>
                      </a:lnTo>
                      <a:lnTo>
                        <a:pt x="50" y="0"/>
                      </a:lnTo>
                      <a:lnTo>
                        <a:pt x="48" y="0"/>
                      </a:lnTo>
                      <a:lnTo>
                        <a:pt x="46" y="0"/>
                      </a:lnTo>
                      <a:lnTo>
                        <a:pt x="46" y="0"/>
                      </a:lnTo>
                      <a:lnTo>
                        <a:pt x="46" y="6"/>
                      </a:lnTo>
                      <a:lnTo>
                        <a:pt x="46" y="6"/>
                      </a:lnTo>
                      <a:lnTo>
                        <a:pt x="52" y="8"/>
                      </a:lnTo>
                      <a:lnTo>
                        <a:pt x="52" y="8"/>
                      </a:lnTo>
                      <a:lnTo>
                        <a:pt x="54" y="12"/>
                      </a:lnTo>
                      <a:lnTo>
                        <a:pt x="54" y="12"/>
                      </a:lnTo>
                      <a:lnTo>
                        <a:pt x="42" y="14"/>
                      </a:lnTo>
                      <a:lnTo>
                        <a:pt x="32" y="16"/>
                      </a:lnTo>
                      <a:lnTo>
                        <a:pt x="32" y="16"/>
                      </a:lnTo>
                      <a:lnTo>
                        <a:pt x="32" y="28"/>
                      </a:lnTo>
                      <a:lnTo>
                        <a:pt x="32" y="28"/>
                      </a:lnTo>
                      <a:lnTo>
                        <a:pt x="34" y="30"/>
                      </a:lnTo>
                      <a:lnTo>
                        <a:pt x="34" y="30"/>
                      </a:lnTo>
                      <a:lnTo>
                        <a:pt x="38" y="34"/>
                      </a:lnTo>
                      <a:lnTo>
                        <a:pt x="38" y="34"/>
                      </a:lnTo>
                      <a:lnTo>
                        <a:pt x="36" y="36"/>
                      </a:lnTo>
                      <a:lnTo>
                        <a:pt x="36" y="36"/>
                      </a:lnTo>
                      <a:lnTo>
                        <a:pt x="38" y="40"/>
                      </a:lnTo>
                      <a:lnTo>
                        <a:pt x="40" y="46"/>
                      </a:lnTo>
                      <a:lnTo>
                        <a:pt x="40" y="46"/>
                      </a:lnTo>
                      <a:lnTo>
                        <a:pt x="34" y="48"/>
                      </a:lnTo>
                      <a:lnTo>
                        <a:pt x="28" y="50"/>
                      </a:lnTo>
                      <a:lnTo>
                        <a:pt x="28" y="50"/>
                      </a:lnTo>
                      <a:lnTo>
                        <a:pt x="28" y="46"/>
                      </a:lnTo>
                      <a:lnTo>
                        <a:pt x="26" y="46"/>
                      </a:lnTo>
                      <a:lnTo>
                        <a:pt x="26" y="46"/>
                      </a:lnTo>
                      <a:lnTo>
                        <a:pt x="24" y="40"/>
                      </a:lnTo>
                      <a:lnTo>
                        <a:pt x="22" y="36"/>
                      </a:lnTo>
                      <a:lnTo>
                        <a:pt x="22" y="32"/>
                      </a:lnTo>
                      <a:lnTo>
                        <a:pt x="22" y="32"/>
                      </a:lnTo>
                      <a:lnTo>
                        <a:pt x="26" y="28"/>
                      </a:lnTo>
                      <a:lnTo>
                        <a:pt x="30" y="26"/>
                      </a:lnTo>
                      <a:lnTo>
                        <a:pt x="30" y="26"/>
                      </a:lnTo>
                      <a:lnTo>
                        <a:pt x="30" y="22"/>
                      </a:lnTo>
                      <a:lnTo>
                        <a:pt x="30" y="22"/>
                      </a:lnTo>
                      <a:lnTo>
                        <a:pt x="28" y="20"/>
                      </a:lnTo>
                      <a:lnTo>
                        <a:pt x="26" y="20"/>
                      </a:lnTo>
                      <a:lnTo>
                        <a:pt x="26" y="20"/>
                      </a:lnTo>
                      <a:lnTo>
                        <a:pt x="26" y="18"/>
                      </a:lnTo>
                      <a:lnTo>
                        <a:pt x="28" y="16"/>
                      </a:lnTo>
                      <a:lnTo>
                        <a:pt x="28" y="16"/>
                      </a:lnTo>
                      <a:lnTo>
                        <a:pt x="26" y="14"/>
                      </a:lnTo>
                      <a:lnTo>
                        <a:pt x="26" y="14"/>
                      </a:lnTo>
                      <a:lnTo>
                        <a:pt x="22" y="14"/>
                      </a:lnTo>
                      <a:lnTo>
                        <a:pt x="22" y="14"/>
                      </a:lnTo>
                      <a:lnTo>
                        <a:pt x="22" y="12"/>
                      </a:lnTo>
                      <a:lnTo>
                        <a:pt x="22" y="12"/>
                      </a:lnTo>
                      <a:lnTo>
                        <a:pt x="24" y="8"/>
                      </a:lnTo>
                      <a:lnTo>
                        <a:pt x="28" y="8"/>
                      </a:lnTo>
                      <a:lnTo>
                        <a:pt x="28" y="8"/>
                      </a:lnTo>
                      <a:lnTo>
                        <a:pt x="28" y="8"/>
                      </a:lnTo>
                      <a:lnTo>
                        <a:pt x="28" y="4"/>
                      </a:lnTo>
                      <a:lnTo>
                        <a:pt x="28" y="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2" name="Freeform 14"/>
                <p:cNvSpPr>
                  <a:spLocks/>
                </p:cNvSpPr>
                <p:nvPr/>
              </p:nvSpPr>
              <p:spPr bwMode="auto">
                <a:xfrm>
                  <a:off x="3485" y="1894"/>
                  <a:ext cx="222" cy="160"/>
                </a:xfrm>
                <a:custGeom>
                  <a:avLst/>
                  <a:gdLst/>
                  <a:ahLst/>
                  <a:cxnLst>
                    <a:cxn ang="0">
                      <a:pos x="194" y="60"/>
                    </a:cxn>
                    <a:cxn ang="0">
                      <a:pos x="178" y="64"/>
                    </a:cxn>
                    <a:cxn ang="0">
                      <a:pos x="170" y="70"/>
                    </a:cxn>
                    <a:cxn ang="0">
                      <a:pos x="166" y="78"/>
                    </a:cxn>
                    <a:cxn ang="0">
                      <a:pos x="152" y="86"/>
                    </a:cxn>
                    <a:cxn ang="0">
                      <a:pos x="146" y="76"/>
                    </a:cxn>
                    <a:cxn ang="0">
                      <a:pos x="130" y="74"/>
                    </a:cxn>
                    <a:cxn ang="0">
                      <a:pos x="128" y="68"/>
                    </a:cxn>
                    <a:cxn ang="0">
                      <a:pos x="126" y="62"/>
                    </a:cxn>
                    <a:cxn ang="0">
                      <a:pos x="114" y="60"/>
                    </a:cxn>
                    <a:cxn ang="0">
                      <a:pos x="92" y="52"/>
                    </a:cxn>
                    <a:cxn ang="0">
                      <a:pos x="76" y="36"/>
                    </a:cxn>
                    <a:cxn ang="0">
                      <a:pos x="66" y="34"/>
                    </a:cxn>
                    <a:cxn ang="0">
                      <a:pos x="50" y="42"/>
                    </a:cxn>
                    <a:cxn ang="0">
                      <a:pos x="48" y="36"/>
                    </a:cxn>
                    <a:cxn ang="0">
                      <a:pos x="40" y="44"/>
                    </a:cxn>
                    <a:cxn ang="0">
                      <a:pos x="44" y="34"/>
                    </a:cxn>
                    <a:cxn ang="0">
                      <a:pos x="30" y="30"/>
                    </a:cxn>
                    <a:cxn ang="0">
                      <a:pos x="30" y="26"/>
                    </a:cxn>
                    <a:cxn ang="0">
                      <a:pos x="30" y="16"/>
                    </a:cxn>
                    <a:cxn ang="0">
                      <a:pos x="34" y="2"/>
                    </a:cxn>
                    <a:cxn ang="0">
                      <a:pos x="16" y="2"/>
                    </a:cxn>
                    <a:cxn ang="0">
                      <a:pos x="14" y="74"/>
                    </a:cxn>
                    <a:cxn ang="0">
                      <a:pos x="22" y="60"/>
                    </a:cxn>
                    <a:cxn ang="0">
                      <a:pos x="38" y="62"/>
                    </a:cxn>
                    <a:cxn ang="0">
                      <a:pos x="48" y="86"/>
                    </a:cxn>
                    <a:cxn ang="0">
                      <a:pos x="78" y="82"/>
                    </a:cxn>
                    <a:cxn ang="0">
                      <a:pos x="92" y="112"/>
                    </a:cxn>
                    <a:cxn ang="0">
                      <a:pos x="120" y="128"/>
                    </a:cxn>
                    <a:cxn ang="0">
                      <a:pos x="142" y="138"/>
                    </a:cxn>
                    <a:cxn ang="0">
                      <a:pos x="144" y="160"/>
                    </a:cxn>
                    <a:cxn ang="0">
                      <a:pos x="158" y="150"/>
                    </a:cxn>
                    <a:cxn ang="0">
                      <a:pos x="162" y="140"/>
                    </a:cxn>
                    <a:cxn ang="0">
                      <a:pos x="164" y="130"/>
                    </a:cxn>
                    <a:cxn ang="0">
                      <a:pos x="154" y="128"/>
                    </a:cxn>
                    <a:cxn ang="0">
                      <a:pos x="152" y="116"/>
                    </a:cxn>
                    <a:cxn ang="0">
                      <a:pos x="158" y="118"/>
                    </a:cxn>
                    <a:cxn ang="0">
                      <a:pos x="168" y="112"/>
                    </a:cxn>
                    <a:cxn ang="0">
                      <a:pos x="168" y="110"/>
                    </a:cxn>
                    <a:cxn ang="0">
                      <a:pos x="174" y="100"/>
                    </a:cxn>
                    <a:cxn ang="0">
                      <a:pos x="170" y="90"/>
                    </a:cxn>
                    <a:cxn ang="0">
                      <a:pos x="176" y="88"/>
                    </a:cxn>
                    <a:cxn ang="0">
                      <a:pos x="186" y="92"/>
                    </a:cxn>
                    <a:cxn ang="0">
                      <a:pos x="196" y="94"/>
                    </a:cxn>
                    <a:cxn ang="0">
                      <a:pos x="194" y="104"/>
                    </a:cxn>
                    <a:cxn ang="0">
                      <a:pos x="202" y="100"/>
                    </a:cxn>
                    <a:cxn ang="0">
                      <a:pos x="214" y="96"/>
                    </a:cxn>
                    <a:cxn ang="0">
                      <a:pos x="218" y="86"/>
                    </a:cxn>
                    <a:cxn ang="0">
                      <a:pos x="206" y="82"/>
                    </a:cxn>
                    <a:cxn ang="0">
                      <a:pos x="202" y="76"/>
                    </a:cxn>
                    <a:cxn ang="0">
                      <a:pos x="192" y="74"/>
                    </a:cxn>
                    <a:cxn ang="0">
                      <a:pos x="194" y="70"/>
                    </a:cxn>
                    <a:cxn ang="0">
                      <a:pos x="200" y="60"/>
                    </a:cxn>
                    <a:cxn ang="0">
                      <a:pos x="200" y="58"/>
                    </a:cxn>
                  </a:cxnLst>
                  <a:rect l="0" t="0" r="r" b="b"/>
                  <a:pathLst>
                    <a:path w="222" h="160">
                      <a:moveTo>
                        <a:pt x="200" y="58"/>
                      </a:moveTo>
                      <a:lnTo>
                        <a:pt x="200" y="58"/>
                      </a:lnTo>
                      <a:lnTo>
                        <a:pt x="198" y="58"/>
                      </a:lnTo>
                      <a:lnTo>
                        <a:pt x="194" y="60"/>
                      </a:lnTo>
                      <a:lnTo>
                        <a:pt x="194" y="60"/>
                      </a:lnTo>
                      <a:lnTo>
                        <a:pt x="190" y="62"/>
                      </a:lnTo>
                      <a:lnTo>
                        <a:pt x="186" y="62"/>
                      </a:lnTo>
                      <a:lnTo>
                        <a:pt x="186" y="62"/>
                      </a:lnTo>
                      <a:lnTo>
                        <a:pt x="180" y="64"/>
                      </a:lnTo>
                      <a:lnTo>
                        <a:pt x="178" y="64"/>
                      </a:lnTo>
                      <a:lnTo>
                        <a:pt x="178" y="66"/>
                      </a:lnTo>
                      <a:lnTo>
                        <a:pt x="178" y="66"/>
                      </a:lnTo>
                      <a:lnTo>
                        <a:pt x="176" y="68"/>
                      </a:lnTo>
                      <a:lnTo>
                        <a:pt x="174" y="68"/>
                      </a:lnTo>
                      <a:lnTo>
                        <a:pt x="170" y="70"/>
                      </a:lnTo>
                      <a:lnTo>
                        <a:pt x="170" y="70"/>
                      </a:lnTo>
                      <a:lnTo>
                        <a:pt x="168" y="72"/>
                      </a:lnTo>
                      <a:lnTo>
                        <a:pt x="166" y="74"/>
                      </a:lnTo>
                      <a:lnTo>
                        <a:pt x="166" y="78"/>
                      </a:lnTo>
                      <a:lnTo>
                        <a:pt x="166" y="78"/>
                      </a:lnTo>
                      <a:lnTo>
                        <a:pt x="158" y="80"/>
                      </a:lnTo>
                      <a:lnTo>
                        <a:pt x="158" y="84"/>
                      </a:lnTo>
                      <a:lnTo>
                        <a:pt x="158" y="84"/>
                      </a:lnTo>
                      <a:lnTo>
                        <a:pt x="152" y="86"/>
                      </a:lnTo>
                      <a:lnTo>
                        <a:pt x="152" y="86"/>
                      </a:lnTo>
                      <a:lnTo>
                        <a:pt x="152" y="86"/>
                      </a:lnTo>
                      <a:lnTo>
                        <a:pt x="152" y="84"/>
                      </a:lnTo>
                      <a:lnTo>
                        <a:pt x="152" y="80"/>
                      </a:lnTo>
                      <a:lnTo>
                        <a:pt x="152" y="80"/>
                      </a:lnTo>
                      <a:lnTo>
                        <a:pt x="146" y="76"/>
                      </a:lnTo>
                      <a:lnTo>
                        <a:pt x="142" y="76"/>
                      </a:lnTo>
                      <a:lnTo>
                        <a:pt x="142" y="76"/>
                      </a:lnTo>
                      <a:lnTo>
                        <a:pt x="136" y="76"/>
                      </a:lnTo>
                      <a:lnTo>
                        <a:pt x="130" y="74"/>
                      </a:lnTo>
                      <a:lnTo>
                        <a:pt x="130" y="74"/>
                      </a:lnTo>
                      <a:lnTo>
                        <a:pt x="128" y="74"/>
                      </a:lnTo>
                      <a:lnTo>
                        <a:pt x="128" y="72"/>
                      </a:lnTo>
                      <a:lnTo>
                        <a:pt x="130" y="68"/>
                      </a:lnTo>
                      <a:lnTo>
                        <a:pt x="130" y="68"/>
                      </a:lnTo>
                      <a:lnTo>
                        <a:pt x="128" y="68"/>
                      </a:lnTo>
                      <a:lnTo>
                        <a:pt x="128" y="66"/>
                      </a:lnTo>
                      <a:lnTo>
                        <a:pt x="126" y="66"/>
                      </a:lnTo>
                      <a:lnTo>
                        <a:pt x="126" y="66"/>
                      </a:lnTo>
                      <a:lnTo>
                        <a:pt x="126" y="66"/>
                      </a:lnTo>
                      <a:lnTo>
                        <a:pt x="126" y="62"/>
                      </a:lnTo>
                      <a:lnTo>
                        <a:pt x="122" y="62"/>
                      </a:lnTo>
                      <a:lnTo>
                        <a:pt x="122" y="62"/>
                      </a:lnTo>
                      <a:lnTo>
                        <a:pt x="118" y="62"/>
                      </a:lnTo>
                      <a:lnTo>
                        <a:pt x="114" y="60"/>
                      </a:lnTo>
                      <a:lnTo>
                        <a:pt x="114" y="60"/>
                      </a:lnTo>
                      <a:lnTo>
                        <a:pt x="110" y="52"/>
                      </a:lnTo>
                      <a:lnTo>
                        <a:pt x="108" y="56"/>
                      </a:lnTo>
                      <a:lnTo>
                        <a:pt x="108" y="56"/>
                      </a:lnTo>
                      <a:lnTo>
                        <a:pt x="92" y="52"/>
                      </a:lnTo>
                      <a:lnTo>
                        <a:pt x="92" y="52"/>
                      </a:lnTo>
                      <a:lnTo>
                        <a:pt x="82" y="52"/>
                      </a:lnTo>
                      <a:lnTo>
                        <a:pt x="78" y="52"/>
                      </a:lnTo>
                      <a:lnTo>
                        <a:pt x="78" y="52"/>
                      </a:lnTo>
                      <a:lnTo>
                        <a:pt x="76" y="36"/>
                      </a:lnTo>
                      <a:lnTo>
                        <a:pt x="76" y="36"/>
                      </a:lnTo>
                      <a:lnTo>
                        <a:pt x="74" y="32"/>
                      </a:lnTo>
                      <a:lnTo>
                        <a:pt x="74" y="28"/>
                      </a:lnTo>
                      <a:lnTo>
                        <a:pt x="70" y="28"/>
                      </a:lnTo>
                      <a:lnTo>
                        <a:pt x="70" y="28"/>
                      </a:lnTo>
                      <a:lnTo>
                        <a:pt x="66" y="34"/>
                      </a:lnTo>
                      <a:lnTo>
                        <a:pt x="62" y="40"/>
                      </a:lnTo>
                      <a:lnTo>
                        <a:pt x="62" y="40"/>
                      </a:lnTo>
                      <a:lnTo>
                        <a:pt x="56" y="42"/>
                      </a:lnTo>
                      <a:lnTo>
                        <a:pt x="50" y="42"/>
                      </a:lnTo>
                      <a:lnTo>
                        <a:pt x="50" y="42"/>
                      </a:lnTo>
                      <a:lnTo>
                        <a:pt x="52" y="38"/>
                      </a:lnTo>
                      <a:lnTo>
                        <a:pt x="52" y="36"/>
                      </a:lnTo>
                      <a:lnTo>
                        <a:pt x="50" y="34"/>
                      </a:lnTo>
                      <a:lnTo>
                        <a:pt x="50" y="34"/>
                      </a:lnTo>
                      <a:lnTo>
                        <a:pt x="48" y="36"/>
                      </a:lnTo>
                      <a:lnTo>
                        <a:pt x="46" y="40"/>
                      </a:lnTo>
                      <a:lnTo>
                        <a:pt x="44" y="48"/>
                      </a:lnTo>
                      <a:lnTo>
                        <a:pt x="44" y="48"/>
                      </a:lnTo>
                      <a:lnTo>
                        <a:pt x="40" y="44"/>
                      </a:lnTo>
                      <a:lnTo>
                        <a:pt x="40" y="44"/>
                      </a:lnTo>
                      <a:lnTo>
                        <a:pt x="44" y="42"/>
                      </a:lnTo>
                      <a:lnTo>
                        <a:pt x="44" y="40"/>
                      </a:lnTo>
                      <a:lnTo>
                        <a:pt x="44" y="40"/>
                      </a:lnTo>
                      <a:lnTo>
                        <a:pt x="44" y="34"/>
                      </a:lnTo>
                      <a:lnTo>
                        <a:pt x="44" y="34"/>
                      </a:lnTo>
                      <a:lnTo>
                        <a:pt x="40" y="32"/>
                      </a:lnTo>
                      <a:lnTo>
                        <a:pt x="40" y="32"/>
                      </a:lnTo>
                      <a:lnTo>
                        <a:pt x="30" y="36"/>
                      </a:lnTo>
                      <a:lnTo>
                        <a:pt x="30" y="36"/>
                      </a:lnTo>
                      <a:lnTo>
                        <a:pt x="30" y="30"/>
                      </a:lnTo>
                      <a:lnTo>
                        <a:pt x="30" y="30"/>
                      </a:lnTo>
                      <a:lnTo>
                        <a:pt x="28" y="28"/>
                      </a:lnTo>
                      <a:lnTo>
                        <a:pt x="28" y="28"/>
                      </a:lnTo>
                      <a:lnTo>
                        <a:pt x="30" y="26"/>
                      </a:lnTo>
                      <a:lnTo>
                        <a:pt x="30" y="26"/>
                      </a:lnTo>
                      <a:lnTo>
                        <a:pt x="30" y="26"/>
                      </a:lnTo>
                      <a:lnTo>
                        <a:pt x="28" y="24"/>
                      </a:lnTo>
                      <a:lnTo>
                        <a:pt x="28" y="20"/>
                      </a:lnTo>
                      <a:lnTo>
                        <a:pt x="28" y="20"/>
                      </a:lnTo>
                      <a:lnTo>
                        <a:pt x="30" y="16"/>
                      </a:lnTo>
                      <a:lnTo>
                        <a:pt x="30" y="16"/>
                      </a:lnTo>
                      <a:lnTo>
                        <a:pt x="30" y="12"/>
                      </a:lnTo>
                      <a:lnTo>
                        <a:pt x="30" y="6"/>
                      </a:lnTo>
                      <a:lnTo>
                        <a:pt x="30" y="6"/>
                      </a:lnTo>
                      <a:lnTo>
                        <a:pt x="34" y="2"/>
                      </a:lnTo>
                      <a:lnTo>
                        <a:pt x="34" y="2"/>
                      </a:lnTo>
                      <a:lnTo>
                        <a:pt x="28" y="0"/>
                      </a:lnTo>
                      <a:lnTo>
                        <a:pt x="28" y="0"/>
                      </a:lnTo>
                      <a:lnTo>
                        <a:pt x="22" y="2"/>
                      </a:lnTo>
                      <a:lnTo>
                        <a:pt x="16" y="2"/>
                      </a:lnTo>
                      <a:lnTo>
                        <a:pt x="16" y="2"/>
                      </a:lnTo>
                      <a:lnTo>
                        <a:pt x="8" y="6"/>
                      </a:lnTo>
                      <a:lnTo>
                        <a:pt x="2" y="8"/>
                      </a:lnTo>
                      <a:lnTo>
                        <a:pt x="0" y="72"/>
                      </a:lnTo>
                      <a:lnTo>
                        <a:pt x="14" y="74"/>
                      </a:lnTo>
                      <a:lnTo>
                        <a:pt x="14" y="72"/>
                      </a:lnTo>
                      <a:lnTo>
                        <a:pt x="12" y="68"/>
                      </a:lnTo>
                      <a:lnTo>
                        <a:pt x="12" y="62"/>
                      </a:lnTo>
                      <a:lnTo>
                        <a:pt x="14" y="60"/>
                      </a:lnTo>
                      <a:lnTo>
                        <a:pt x="22" y="60"/>
                      </a:lnTo>
                      <a:lnTo>
                        <a:pt x="24" y="56"/>
                      </a:lnTo>
                      <a:lnTo>
                        <a:pt x="28" y="52"/>
                      </a:lnTo>
                      <a:lnTo>
                        <a:pt x="32" y="52"/>
                      </a:lnTo>
                      <a:lnTo>
                        <a:pt x="36" y="54"/>
                      </a:lnTo>
                      <a:lnTo>
                        <a:pt x="38" y="62"/>
                      </a:lnTo>
                      <a:lnTo>
                        <a:pt x="40" y="72"/>
                      </a:lnTo>
                      <a:lnTo>
                        <a:pt x="48" y="74"/>
                      </a:lnTo>
                      <a:lnTo>
                        <a:pt x="48" y="80"/>
                      </a:lnTo>
                      <a:lnTo>
                        <a:pt x="46" y="84"/>
                      </a:lnTo>
                      <a:lnTo>
                        <a:pt x="48" y="86"/>
                      </a:lnTo>
                      <a:lnTo>
                        <a:pt x="54" y="88"/>
                      </a:lnTo>
                      <a:lnTo>
                        <a:pt x="60" y="84"/>
                      </a:lnTo>
                      <a:lnTo>
                        <a:pt x="64" y="82"/>
                      </a:lnTo>
                      <a:lnTo>
                        <a:pt x="72" y="82"/>
                      </a:lnTo>
                      <a:lnTo>
                        <a:pt x="78" y="82"/>
                      </a:lnTo>
                      <a:lnTo>
                        <a:pt x="82" y="90"/>
                      </a:lnTo>
                      <a:lnTo>
                        <a:pt x="82" y="96"/>
                      </a:lnTo>
                      <a:lnTo>
                        <a:pt x="86" y="100"/>
                      </a:lnTo>
                      <a:lnTo>
                        <a:pt x="90" y="104"/>
                      </a:lnTo>
                      <a:lnTo>
                        <a:pt x="92" y="112"/>
                      </a:lnTo>
                      <a:lnTo>
                        <a:pt x="96" y="116"/>
                      </a:lnTo>
                      <a:lnTo>
                        <a:pt x="102" y="118"/>
                      </a:lnTo>
                      <a:lnTo>
                        <a:pt x="108" y="124"/>
                      </a:lnTo>
                      <a:lnTo>
                        <a:pt x="112" y="130"/>
                      </a:lnTo>
                      <a:lnTo>
                        <a:pt x="120" y="128"/>
                      </a:lnTo>
                      <a:lnTo>
                        <a:pt x="124" y="132"/>
                      </a:lnTo>
                      <a:lnTo>
                        <a:pt x="130" y="132"/>
                      </a:lnTo>
                      <a:lnTo>
                        <a:pt x="134" y="136"/>
                      </a:lnTo>
                      <a:lnTo>
                        <a:pt x="140" y="136"/>
                      </a:lnTo>
                      <a:lnTo>
                        <a:pt x="142" y="138"/>
                      </a:lnTo>
                      <a:lnTo>
                        <a:pt x="134" y="142"/>
                      </a:lnTo>
                      <a:lnTo>
                        <a:pt x="134" y="146"/>
                      </a:lnTo>
                      <a:lnTo>
                        <a:pt x="134" y="154"/>
                      </a:lnTo>
                      <a:lnTo>
                        <a:pt x="140" y="154"/>
                      </a:lnTo>
                      <a:lnTo>
                        <a:pt x="144" y="160"/>
                      </a:lnTo>
                      <a:lnTo>
                        <a:pt x="150" y="158"/>
                      </a:lnTo>
                      <a:lnTo>
                        <a:pt x="156" y="158"/>
                      </a:lnTo>
                      <a:lnTo>
                        <a:pt x="156" y="158"/>
                      </a:lnTo>
                      <a:lnTo>
                        <a:pt x="158" y="150"/>
                      </a:lnTo>
                      <a:lnTo>
                        <a:pt x="158" y="150"/>
                      </a:lnTo>
                      <a:lnTo>
                        <a:pt x="160" y="148"/>
                      </a:lnTo>
                      <a:lnTo>
                        <a:pt x="162" y="146"/>
                      </a:lnTo>
                      <a:lnTo>
                        <a:pt x="162" y="146"/>
                      </a:lnTo>
                      <a:lnTo>
                        <a:pt x="164" y="142"/>
                      </a:lnTo>
                      <a:lnTo>
                        <a:pt x="162" y="140"/>
                      </a:lnTo>
                      <a:lnTo>
                        <a:pt x="162" y="140"/>
                      </a:lnTo>
                      <a:lnTo>
                        <a:pt x="160" y="138"/>
                      </a:lnTo>
                      <a:lnTo>
                        <a:pt x="160" y="136"/>
                      </a:lnTo>
                      <a:lnTo>
                        <a:pt x="164" y="130"/>
                      </a:lnTo>
                      <a:lnTo>
                        <a:pt x="164" y="130"/>
                      </a:lnTo>
                      <a:lnTo>
                        <a:pt x="164" y="128"/>
                      </a:lnTo>
                      <a:lnTo>
                        <a:pt x="162" y="128"/>
                      </a:lnTo>
                      <a:lnTo>
                        <a:pt x="156" y="128"/>
                      </a:lnTo>
                      <a:lnTo>
                        <a:pt x="156" y="128"/>
                      </a:lnTo>
                      <a:lnTo>
                        <a:pt x="154" y="128"/>
                      </a:lnTo>
                      <a:lnTo>
                        <a:pt x="150" y="124"/>
                      </a:lnTo>
                      <a:lnTo>
                        <a:pt x="150" y="124"/>
                      </a:lnTo>
                      <a:lnTo>
                        <a:pt x="148" y="122"/>
                      </a:lnTo>
                      <a:lnTo>
                        <a:pt x="148" y="120"/>
                      </a:lnTo>
                      <a:lnTo>
                        <a:pt x="152" y="116"/>
                      </a:lnTo>
                      <a:lnTo>
                        <a:pt x="152" y="116"/>
                      </a:lnTo>
                      <a:lnTo>
                        <a:pt x="156" y="116"/>
                      </a:lnTo>
                      <a:lnTo>
                        <a:pt x="158" y="116"/>
                      </a:lnTo>
                      <a:lnTo>
                        <a:pt x="158" y="118"/>
                      </a:lnTo>
                      <a:lnTo>
                        <a:pt x="158" y="118"/>
                      </a:lnTo>
                      <a:lnTo>
                        <a:pt x="160" y="118"/>
                      </a:lnTo>
                      <a:lnTo>
                        <a:pt x="162" y="116"/>
                      </a:lnTo>
                      <a:lnTo>
                        <a:pt x="168" y="112"/>
                      </a:lnTo>
                      <a:lnTo>
                        <a:pt x="168" y="112"/>
                      </a:lnTo>
                      <a:lnTo>
                        <a:pt x="168" y="112"/>
                      </a:lnTo>
                      <a:lnTo>
                        <a:pt x="170" y="110"/>
                      </a:lnTo>
                      <a:lnTo>
                        <a:pt x="170" y="108"/>
                      </a:lnTo>
                      <a:lnTo>
                        <a:pt x="168" y="110"/>
                      </a:lnTo>
                      <a:lnTo>
                        <a:pt x="168" y="110"/>
                      </a:lnTo>
                      <a:lnTo>
                        <a:pt x="168" y="110"/>
                      </a:lnTo>
                      <a:lnTo>
                        <a:pt x="168" y="106"/>
                      </a:lnTo>
                      <a:lnTo>
                        <a:pt x="170" y="104"/>
                      </a:lnTo>
                      <a:lnTo>
                        <a:pt x="172" y="102"/>
                      </a:lnTo>
                      <a:lnTo>
                        <a:pt x="172" y="102"/>
                      </a:lnTo>
                      <a:lnTo>
                        <a:pt x="174" y="100"/>
                      </a:lnTo>
                      <a:lnTo>
                        <a:pt x="174" y="100"/>
                      </a:lnTo>
                      <a:lnTo>
                        <a:pt x="174" y="98"/>
                      </a:lnTo>
                      <a:lnTo>
                        <a:pt x="174" y="98"/>
                      </a:lnTo>
                      <a:lnTo>
                        <a:pt x="172" y="96"/>
                      </a:lnTo>
                      <a:lnTo>
                        <a:pt x="170" y="90"/>
                      </a:lnTo>
                      <a:lnTo>
                        <a:pt x="170" y="90"/>
                      </a:lnTo>
                      <a:lnTo>
                        <a:pt x="172" y="90"/>
                      </a:lnTo>
                      <a:lnTo>
                        <a:pt x="174" y="88"/>
                      </a:lnTo>
                      <a:lnTo>
                        <a:pt x="176" y="88"/>
                      </a:lnTo>
                      <a:lnTo>
                        <a:pt x="176" y="88"/>
                      </a:lnTo>
                      <a:lnTo>
                        <a:pt x="178" y="90"/>
                      </a:lnTo>
                      <a:lnTo>
                        <a:pt x="182" y="94"/>
                      </a:lnTo>
                      <a:lnTo>
                        <a:pt x="182" y="94"/>
                      </a:lnTo>
                      <a:lnTo>
                        <a:pt x="184" y="94"/>
                      </a:lnTo>
                      <a:lnTo>
                        <a:pt x="186" y="92"/>
                      </a:lnTo>
                      <a:lnTo>
                        <a:pt x="186" y="90"/>
                      </a:lnTo>
                      <a:lnTo>
                        <a:pt x="186" y="90"/>
                      </a:lnTo>
                      <a:lnTo>
                        <a:pt x="190" y="88"/>
                      </a:lnTo>
                      <a:lnTo>
                        <a:pt x="194" y="88"/>
                      </a:lnTo>
                      <a:lnTo>
                        <a:pt x="196" y="94"/>
                      </a:lnTo>
                      <a:lnTo>
                        <a:pt x="190" y="96"/>
                      </a:lnTo>
                      <a:lnTo>
                        <a:pt x="190" y="104"/>
                      </a:lnTo>
                      <a:lnTo>
                        <a:pt x="190" y="104"/>
                      </a:lnTo>
                      <a:lnTo>
                        <a:pt x="192" y="102"/>
                      </a:lnTo>
                      <a:lnTo>
                        <a:pt x="194" y="104"/>
                      </a:lnTo>
                      <a:lnTo>
                        <a:pt x="194" y="104"/>
                      </a:lnTo>
                      <a:lnTo>
                        <a:pt x="194" y="104"/>
                      </a:lnTo>
                      <a:lnTo>
                        <a:pt x="196" y="104"/>
                      </a:lnTo>
                      <a:lnTo>
                        <a:pt x="198" y="104"/>
                      </a:lnTo>
                      <a:lnTo>
                        <a:pt x="202" y="100"/>
                      </a:lnTo>
                      <a:lnTo>
                        <a:pt x="202" y="100"/>
                      </a:lnTo>
                      <a:lnTo>
                        <a:pt x="208" y="100"/>
                      </a:lnTo>
                      <a:lnTo>
                        <a:pt x="208" y="100"/>
                      </a:lnTo>
                      <a:lnTo>
                        <a:pt x="212" y="98"/>
                      </a:lnTo>
                      <a:lnTo>
                        <a:pt x="214" y="96"/>
                      </a:lnTo>
                      <a:lnTo>
                        <a:pt x="220" y="88"/>
                      </a:lnTo>
                      <a:lnTo>
                        <a:pt x="220" y="88"/>
                      </a:lnTo>
                      <a:lnTo>
                        <a:pt x="222" y="86"/>
                      </a:lnTo>
                      <a:lnTo>
                        <a:pt x="220" y="86"/>
                      </a:lnTo>
                      <a:lnTo>
                        <a:pt x="218" y="86"/>
                      </a:lnTo>
                      <a:lnTo>
                        <a:pt x="216" y="84"/>
                      </a:lnTo>
                      <a:lnTo>
                        <a:pt x="216" y="84"/>
                      </a:lnTo>
                      <a:lnTo>
                        <a:pt x="210" y="82"/>
                      </a:lnTo>
                      <a:lnTo>
                        <a:pt x="206" y="82"/>
                      </a:lnTo>
                      <a:lnTo>
                        <a:pt x="206" y="82"/>
                      </a:lnTo>
                      <a:lnTo>
                        <a:pt x="202" y="80"/>
                      </a:lnTo>
                      <a:lnTo>
                        <a:pt x="204" y="78"/>
                      </a:lnTo>
                      <a:lnTo>
                        <a:pt x="204" y="78"/>
                      </a:lnTo>
                      <a:lnTo>
                        <a:pt x="204" y="76"/>
                      </a:lnTo>
                      <a:lnTo>
                        <a:pt x="202" y="76"/>
                      </a:lnTo>
                      <a:lnTo>
                        <a:pt x="198" y="76"/>
                      </a:lnTo>
                      <a:lnTo>
                        <a:pt x="198" y="76"/>
                      </a:lnTo>
                      <a:lnTo>
                        <a:pt x="196" y="78"/>
                      </a:lnTo>
                      <a:lnTo>
                        <a:pt x="194" y="76"/>
                      </a:lnTo>
                      <a:lnTo>
                        <a:pt x="192" y="74"/>
                      </a:lnTo>
                      <a:lnTo>
                        <a:pt x="190" y="72"/>
                      </a:lnTo>
                      <a:lnTo>
                        <a:pt x="190" y="72"/>
                      </a:lnTo>
                      <a:lnTo>
                        <a:pt x="188" y="72"/>
                      </a:lnTo>
                      <a:lnTo>
                        <a:pt x="190" y="72"/>
                      </a:lnTo>
                      <a:lnTo>
                        <a:pt x="194" y="70"/>
                      </a:lnTo>
                      <a:lnTo>
                        <a:pt x="194" y="70"/>
                      </a:lnTo>
                      <a:lnTo>
                        <a:pt x="200" y="64"/>
                      </a:lnTo>
                      <a:lnTo>
                        <a:pt x="200" y="64"/>
                      </a:lnTo>
                      <a:lnTo>
                        <a:pt x="202" y="62"/>
                      </a:lnTo>
                      <a:lnTo>
                        <a:pt x="200" y="60"/>
                      </a:lnTo>
                      <a:lnTo>
                        <a:pt x="198" y="58"/>
                      </a:lnTo>
                      <a:lnTo>
                        <a:pt x="198" y="58"/>
                      </a:lnTo>
                      <a:lnTo>
                        <a:pt x="198" y="58"/>
                      </a:lnTo>
                      <a:lnTo>
                        <a:pt x="194" y="60"/>
                      </a:lnTo>
                      <a:lnTo>
                        <a:pt x="200" y="5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3" name="Freeform 15"/>
                <p:cNvSpPr>
                  <a:spLocks/>
                </p:cNvSpPr>
                <p:nvPr/>
              </p:nvSpPr>
              <p:spPr bwMode="auto">
                <a:xfrm>
                  <a:off x="1626" y="1942"/>
                  <a:ext cx="4" cy="8"/>
                </a:xfrm>
                <a:custGeom>
                  <a:avLst/>
                  <a:gdLst/>
                  <a:ahLst/>
                  <a:cxnLst>
                    <a:cxn ang="0">
                      <a:pos x="2" y="0"/>
                    </a:cxn>
                    <a:cxn ang="0">
                      <a:pos x="2" y="0"/>
                    </a:cxn>
                    <a:cxn ang="0">
                      <a:pos x="4" y="0"/>
                    </a:cxn>
                    <a:cxn ang="0">
                      <a:pos x="4" y="2"/>
                    </a:cxn>
                    <a:cxn ang="0">
                      <a:pos x="0" y="8"/>
                    </a:cxn>
                    <a:cxn ang="0">
                      <a:pos x="0" y="8"/>
                    </a:cxn>
                    <a:cxn ang="0">
                      <a:pos x="0" y="6"/>
                    </a:cxn>
                    <a:cxn ang="0">
                      <a:pos x="0" y="4"/>
                    </a:cxn>
                    <a:cxn ang="0">
                      <a:pos x="2" y="0"/>
                    </a:cxn>
                    <a:cxn ang="0">
                      <a:pos x="2" y="0"/>
                    </a:cxn>
                  </a:cxnLst>
                  <a:rect l="0" t="0" r="r" b="b"/>
                  <a:pathLst>
                    <a:path w="4" h="8">
                      <a:moveTo>
                        <a:pt x="2" y="0"/>
                      </a:moveTo>
                      <a:lnTo>
                        <a:pt x="2" y="0"/>
                      </a:lnTo>
                      <a:lnTo>
                        <a:pt x="4" y="0"/>
                      </a:lnTo>
                      <a:lnTo>
                        <a:pt x="4" y="2"/>
                      </a:lnTo>
                      <a:lnTo>
                        <a:pt x="0" y="8"/>
                      </a:lnTo>
                      <a:lnTo>
                        <a:pt x="0" y="8"/>
                      </a:lnTo>
                      <a:lnTo>
                        <a:pt x="0" y="6"/>
                      </a:lnTo>
                      <a:lnTo>
                        <a:pt x="0" y="4"/>
                      </a:lnTo>
                      <a:lnTo>
                        <a:pt x="2"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4" name="Freeform 16"/>
                <p:cNvSpPr>
                  <a:spLocks/>
                </p:cNvSpPr>
                <p:nvPr/>
              </p:nvSpPr>
              <p:spPr bwMode="auto">
                <a:xfrm>
                  <a:off x="1094" y="1828"/>
                  <a:ext cx="8" cy="16"/>
                </a:xfrm>
                <a:custGeom>
                  <a:avLst/>
                  <a:gdLst/>
                  <a:ahLst/>
                  <a:cxnLst>
                    <a:cxn ang="0">
                      <a:pos x="6" y="0"/>
                    </a:cxn>
                    <a:cxn ang="0">
                      <a:pos x="6" y="0"/>
                    </a:cxn>
                    <a:cxn ang="0">
                      <a:pos x="6" y="2"/>
                    </a:cxn>
                    <a:cxn ang="0">
                      <a:pos x="8" y="4"/>
                    </a:cxn>
                    <a:cxn ang="0">
                      <a:pos x="8" y="4"/>
                    </a:cxn>
                    <a:cxn ang="0">
                      <a:pos x="4" y="8"/>
                    </a:cxn>
                    <a:cxn ang="0">
                      <a:pos x="4" y="8"/>
                    </a:cxn>
                    <a:cxn ang="0">
                      <a:pos x="4" y="16"/>
                    </a:cxn>
                    <a:cxn ang="0">
                      <a:pos x="4" y="16"/>
                    </a:cxn>
                    <a:cxn ang="0">
                      <a:pos x="2" y="14"/>
                    </a:cxn>
                    <a:cxn ang="0">
                      <a:pos x="2" y="14"/>
                    </a:cxn>
                    <a:cxn ang="0">
                      <a:pos x="2" y="12"/>
                    </a:cxn>
                    <a:cxn ang="0">
                      <a:pos x="2" y="12"/>
                    </a:cxn>
                    <a:cxn ang="0">
                      <a:pos x="0" y="8"/>
                    </a:cxn>
                    <a:cxn ang="0">
                      <a:pos x="0" y="6"/>
                    </a:cxn>
                    <a:cxn ang="0">
                      <a:pos x="2" y="4"/>
                    </a:cxn>
                    <a:cxn ang="0">
                      <a:pos x="2" y="4"/>
                    </a:cxn>
                    <a:cxn ang="0">
                      <a:pos x="2" y="6"/>
                    </a:cxn>
                    <a:cxn ang="0">
                      <a:pos x="2" y="6"/>
                    </a:cxn>
                    <a:cxn ang="0">
                      <a:pos x="2" y="6"/>
                    </a:cxn>
                    <a:cxn ang="0">
                      <a:pos x="4" y="4"/>
                    </a:cxn>
                    <a:cxn ang="0">
                      <a:pos x="2" y="2"/>
                    </a:cxn>
                    <a:cxn ang="0">
                      <a:pos x="2" y="2"/>
                    </a:cxn>
                    <a:cxn ang="0">
                      <a:pos x="4" y="2"/>
                    </a:cxn>
                    <a:cxn ang="0">
                      <a:pos x="6" y="0"/>
                    </a:cxn>
                  </a:cxnLst>
                  <a:rect l="0" t="0" r="r" b="b"/>
                  <a:pathLst>
                    <a:path w="8" h="16">
                      <a:moveTo>
                        <a:pt x="6" y="0"/>
                      </a:moveTo>
                      <a:lnTo>
                        <a:pt x="6" y="0"/>
                      </a:lnTo>
                      <a:lnTo>
                        <a:pt x="6" y="2"/>
                      </a:lnTo>
                      <a:lnTo>
                        <a:pt x="8" y="4"/>
                      </a:lnTo>
                      <a:lnTo>
                        <a:pt x="8" y="4"/>
                      </a:lnTo>
                      <a:lnTo>
                        <a:pt x="4" y="8"/>
                      </a:lnTo>
                      <a:lnTo>
                        <a:pt x="4" y="8"/>
                      </a:lnTo>
                      <a:lnTo>
                        <a:pt x="4" y="16"/>
                      </a:lnTo>
                      <a:lnTo>
                        <a:pt x="4" y="16"/>
                      </a:lnTo>
                      <a:lnTo>
                        <a:pt x="2" y="14"/>
                      </a:lnTo>
                      <a:lnTo>
                        <a:pt x="2" y="14"/>
                      </a:lnTo>
                      <a:lnTo>
                        <a:pt x="2" y="12"/>
                      </a:lnTo>
                      <a:lnTo>
                        <a:pt x="2" y="12"/>
                      </a:lnTo>
                      <a:lnTo>
                        <a:pt x="0" y="8"/>
                      </a:lnTo>
                      <a:lnTo>
                        <a:pt x="0" y="6"/>
                      </a:lnTo>
                      <a:lnTo>
                        <a:pt x="2" y="4"/>
                      </a:lnTo>
                      <a:lnTo>
                        <a:pt x="2" y="4"/>
                      </a:lnTo>
                      <a:lnTo>
                        <a:pt x="2" y="6"/>
                      </a:lnTo>
                      <a:lnTo>
                        <a:pt x="2" y="6"/>
                      </a:lnTo>
                      <a:lnTo>
                        <a:pt x="2" y="6"/>
                      </a:lnTo>
                      <a:lnTo>
                        <a:pt x="4" y="4"/>
                      </a:lnTo>
                      <a:lnTo>
                        <a:pt x="2" y="2"/>
                      </a:lnTo>
                      <a:lnTo>
                        <a:pt x="2" y="2"/>
                      </a:lnTo>
                      <a:lnTo>
                        <a:pt x="4" y="2"/>
                      </a:lnTo>
                      <a:lnTo>
                        <a:pt x="6"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5" name="Freeform 17"/>
                <p:cNvSpPr>
                  <a:spLocks/>
                </p:cNvSpPr>
                <p:nvPr/>
              </p:nvSpPr>
              <p:spPr bwMode="auto">
                <a:xfrm>
                  <a:off x="1090" y="1848"/>
                  <a:ext cx="6" cy="8"/>
                </a:xfrm>
                <a:custGeom>
                  <a:avLst/>
                  <a:gdLst/>
                  <a:ahLst/>
                  <a:cxnLst>
                    <a:cxn ang="0">
                      <a:pos x="6" y="0"/>
                    </a:cxn>
                    <a:cxn ang="0">
                      <a:pos x="6" y="0"/>
                    </a:cxn>
                    <a:cxn ang="0">
                      <a:pos x="6" y="2"/>
                    </a:cxn>
                    <a:cxn ang="0">
                      <a:pos x="6" y="2"/>
                    </a:cxn>
                    <a:cxn ang="0">
                      <a:pos x="2" y="4"/>
                    </a:cxn>
                    <a:cxn ang="0">
                      <a:pos x="2" y="4"/>
                    </a:cxn>
                    <a:cxn ang="0">
                      <a:pos x="2" y="8"/>
                    </a:cxn>
                    <a:cxn ang="0">
                      <a:pos x="2" y="8"/>
                    </a:cxn>
                    <a:cxn ang="0">
                      <a:pos x="0" y="6"/>
                    </a:cxn>
                    <a:cxn ang="0">
                      <a:pos x="0" y="4"/>
                    </a:cxn>
                    <a:cxn ang="0">
                      <a:pos x="0" y="4"/>
                    </a:cxn>
                    <a:cxn ang="0">
                      <a:pos x="6" y="0"/>
                    </a:cxn>
                    <a:cxn ang="0">
                      <a:pos x="6" y="0"/>
                    </a:cxn>
                  </a:cxnLst>
                  <a:rect l="0" t="0" r="r" b="b"/>
                  <a:pathLst>
                    <a:path w="6" h="8">
                      <a:moveTo>
                        <a:pt x="6" y="0"/>
                      </a:moveTo>
                      <a:lnTo>
                        <a:pt x="6" y="0"/>
                      </a:lnTo>
                      <a:lnTo>
                        <a:pt x="6" y="2"/>
                      </a:lnTo>
                      <a:lnTo>
                        <a:pt x="6" y="2"/>
                      </a:lnTo>
                      <a:lnTo>
                        <a:pt x="2" y="4"/>
                      </a:lnTo>
                      <a:lnTo>
                        <a:pt x="2" y="4"/>
                      </a:lnTo>
                      <a:lnTo>
                        <a:pt x="2" y="8"/>
                      </a:lnTo>
                      <a:lnTo>
                        <a:pt x="2" y="8"/>
                      </a:lnTo>
                      <a:lnTo>
                        <a:pt x="0" y="6"/>
                      </a:lnTo>
                      <a:lnTo>
                        <a:pt x="0" y="4"/>
                      </a:lnTo>
                      <a:lnTo>
                        <a:pt x="0" y="4"/>
                      </a:lnTo>
                      <a:lnTo>
                        <a:pt x="6" y="0"/>
                      </a:lnTo>
                      <a:lnTo>
                        <a:pt x="6"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6" name="Freeform 18"/>
                <p:cNvSpPr>
                  <a:spLocks/>
                </p:cNvSpPr>
                <p:nvPr/>
              </p:nvSpPr>
              <p:spPr bwMode="auto">
                <a:xfrm>
                  <a:off x="1756" y="1902"/>
                  <a:ext cx="2" cy="10"/>
                </a:xfrm>
                <a:custGeom>
                  <a:avLst/>
                  <a:gdLst/>
                  <a:ahLst/>
                  <a:cxnLst>
                    <a:cxn ang="0">
                      <a:pos x="2" y="0"/>
                    </a:cxn>
                    <a:cxn ang="0">
                      <a:pos x="2" y="0"/>
                    </a:cxn>
                    <a:cxn ang="0">
                      <a:pos x="2" y="10"/>
                    </a:cxn>
                    <a:cxn ang="0">
                      <a:pos x="0" y="10"/>
                    </a:cxn>
                    <a:cxn ang="0">
                      <a:pos x="0" y="10"/>
                    </a:cxn>
                    <a:cxn ang="0">
                      <a:pos x="0" y="4"/>
                    </a:cxn>
                    <a:cxn ang="0">
                      <a:pos x="2" y="0"/>
                    </a:cxn>
                  </a:cxnLst>
                  <a:rect l="0" t="0" r="r" b="b"/>
                  <a:pathLst>
                    <a:path w="2" h="10">
                      <a:moveTo>
                        <a:pt x="2" y="0"/>
                      </a:moveTo>
                      <a:lnTo>
                        <a:pt x="2" y="0"/>
                      </a:lnTo>
                      <a:lnTo>
                        <a:pt x="2" y="10"/>
                      </a:lnTo>
                      <a:lnTo>
                        <a:pt x="0" y="10"/>
                      </a:lnTo>
                      <a:lnTo>
                        <a:pt x="0" y="10"/>
                      </a:lnTo>
                      <a:lnTo>
                        <a:pt x="0" y="4"/>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7" name="Freeform 19"/>
                <p:cNvSpPr>
                  <a:spLocks/>
                </p:cNvSpPr>
                <p:nvPr/>
              </p:nvSpPr>
              <p:spPr bwMode="auto">
                <a:xfrm>
                  <a:off x="1510" y="2174"/>
                  <a:ext cx="2" cy="6"/>
                </a:xfrm>
                <a:custGeom>
                  <a:avLst/>
                  <a:gdLst/>
                  <a:ahLst/>
                  <a:cxnLst>
                    <a:cxn ang="0">
                      <a:pos x="0" y="0"/>
                    </a:cxn>
                    <a:cxn ang="0">
                      <a:pos x="0" y="0"/>
                    </a:cxn>
                    <a:cxn ang="0">
                      <a:pos x="2" y="4"/>
                    </a:cxn>
                    <a:cxn ang="0">
                      <a:pos x="0" y="4"/>
                    </a:cxn>
                    <a:cxn ang="0">
                      <a:pos x="0" y="6"/>
                    </a:cxn>
                    <a:cxn ang="0">
                      <a:pos x="0" y="6"/>
                    </a:cxn>
                    <a:cxn ang="0">
                      <a:pos x="0" y="2"/>
                    </a:cxn>
                    <a:cxn ang="0">
                      <a:pos x="0" y="2"/>
                    </a:cxn>
                    <a:cxn ang="0">
                      <a:pos x="0" y="0"/>
                    </a:cxn>
                    <a:cxn ang="0">
                      <a:pos x="0" y="0"/>
                    </a:cxn>
                  </a:cxnLst>
                  <a:rect l="0" t="0" r="r" b="b"/>
                  <a:pathLst>
                    <a:path w="2" h="6">
                      <a:moveTo>
                        <a:pt x="0" y="0"/>
                      </a:moveTo>
                      <a:lnTo>
                        <a:pt x="0" y="0"/>
                      </a:lnTo>
                      <a:lnTo>
                        <a:pt x="2" y="4"/>
                      </a:lnTo>
                      <a:lnTo>
                        <a:pt x="0" y="4"/>
                      </a:lnTo>
                      <a:lnTo>
                        <a:pt x="0" y="6"/>
                      </a:lnTo>
                      <a:lnTo>
                        <a:pt x="0" y="6"/>
                      </a:lnTo>
                      <a:lnTo>
                        <a:pt x="0" y="2"/>
                      </a:lnTo>
                      <a:lnTo>
                        <a:pt x="0" y="2"/>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8" name="Freeform 20"/>
                <p:cNvSpPr>
                  <a:spLocks/>
                </p:cNvSpPr>
                <p:nvPr/>
              </p:nvSpPr>
              <p:spPr bwMode="auto">
                <a:xfrm>
                  <a:off x="1512" y="2182"/>
                  <a:ext cx="2" cy="2"/>
                </a:xfrm>
                <a:custGeom>
                  <a:avLst/>
                  <a:gdLst/>
                  <a:ahLst/>
                  <a:cxnLst>
                    <a:cxn ang="0">
                      <a:pos x="2" y="0"/>
                    </a:cxn>
                    <a:cxn ang="0">
                      <a:pos x="2" y="2"/>
                    </a:cxn>
                    <a:cxn ang="0">
                      <a:pos x="2" y="2"/>
                    </a:cxn>
                    <a:cxn ang="0">
                      <a:pos x="0" y="2"/>
                    </a:cxn>
                    <a:cxn ang="0">
                      <a:pos x="0" y="0"/>
                    </a:cxn>
                    <a:cxn ang="0">
                      <a:pos x="2" y="0"/>
                    </a:cxn>
                    <a:cxn ang="0">
                      <a:pos x="2" y="0"/>
                    </a:cxn>
                  </a:cxnLst>
                  <a:rect l="0" t="0" r="r" b="b"/>
                  <a:pathLst>
                    <a:path w="2" h="2">
                      <a:moveTo>
                        <a:pt x="2" y="0"/>
                      </a:moveTo>
                      <a:lnTo>
                        <a:pt x="2" y="2"/>
                      </a:lnTo>
                      <a:lnTo>
                        <a:pt x="2" y="2"/>
                      </a:lnTo>
                      <a:lnTo>
                        <a:pt x="0" y="2"/>
                      </a:lnTo>
                      <a:lnTo>
                        <a:pt x="0" y="0"/>
                      </a:lnTo>
                      <a:lnTo>
                        <a:pt x="2"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89" name="Freeform 21"/>
                <p:cNvSpPr>
                  <a:spLocks/>
                </p:cNvSpPr>
                <p:nvPr/>
              </p:nvSpPr>
              <p:spPr bwMode="auto">
                <a:xfrm>
                  <a:off x="1952" y="3200"/>
                  <a:ext cx="72" cy="84"/>
                </a:xfrm>
                <a:custGeom>
                  <a:avLst/>
                  <a:gdLst/>
                  <a:ahLst/>
                  <a:cxnLst>
                    <a:cxn ang="0">
                      <a:pos x="66" y="56"/>
                    </a:cxn>
                    <a:cxn ang="0">
                      <a:pos x="72" y="46"/>
                    </a:cxn>
                    <a:cxn ang="0">
                      <a:pos x="66" y="42"/>
                    </a:cxn>
                    <a:cxn ang="0">
                      <a:pos x="62" y="38"/>
                    </a:cxn>
                    <a:cxn ang="0">
                      <a:pos x="60" y="34"/>
                    </a:cxn>
                    <a:cxn ang="0">
                      <a:pos x="56" y="30"/>
                    </a:cxn>
                    <a:cxn ang="0">
                      <a:pos x="50" y="28"/>
                    </a:cxn>
                    <a:cxn ang="0">
                      <a:pos x="42" y="20"/>
                    </a:cxn>
                    <a:cxn ang="0">
                      <a:pos x="40" y="18"/>
                    </a:cxn>
                    <a:cxn ang="0">
                      <a:pos x="36" y="18"/>
                    </a:cxn>
                    <a:cxn ang="0">
                      <a:pos x="34" y="16"/>
                    </a:cxn>
                    <a:cxn ang="0">
                      <a:pos x="20" y="0"/>
                    </a:cxn>
                    <a:cxn ang="0">
                      <a:pos x="10" y="4"/>
                    </a:cxn>
                    <a:cxn ang="0">
                      <a:pos x="6" y="10"/>
                    </a:cxn>
                    <a:cxn ang="0">
                      <a:pos x="6" y="14"/>
                    </a:cxn>
                    <a:cxn ang="0">
                      <a:pos x="4" y="20"/>
                    </a:cxn>
                    <a:cxn ang="0">
                      <a:pos x="2" y="24"/>
                    </a:cxn>
                    <a:cxn ang="0">
                      <a:pos x="2" y="28"/>
                    </a:cxn>
                    <a:cxn ang="0">
                      <a:pos x="0" y="34"/>
                    </a:cxn>
                    <a:cxn ang="0">
                      <a:pos x="0" y="36"/>
                    </a:cxn>
                    <a:cxn ang="0">
                      <a:pos x="0" y="48"/>
                    </a:cxn>
                    <a:cxn ang="0">
                      <a:pos x="0" y="48"/>
                    </a:cxn>
                    <a:cxn ang="0">
                      <a:pos x="0" y="66"/>
                    </a:cxn>
                    <a:cxn ang="0">
                      <a:pos x="2" y="72"/>
                    </a:cxn>
                    <a:cxn ang="0">
                      <a:pos x="4" y="72"/>
                    </a:cxn>
                    <a:cxn ang="0">
                      <a:pos x="8" y="74"/>
                    </a:cxn>
                    <a:cxn ang="0">
                      <a:pos x="12" y="74"/>
                    </a:cxn>
                    <a:cxn ang="0">
                      <a:pos x="16" y="80"/>
                    </a:cxn>
                    <a:cxn ang="0">
                      <a:pos x="18" y="80"/>
                    </a:cxn>
                    <a:cxn ang="0">
                      <a:pos x="24" y="84"/>
                    </a:cxn>
                    <a:cxn ang="0">
                      <a:pos x="30" y="82"/>
                    </a:cxn>
                    <a:cxn ang="0">
                      <a:pos x="32" y="82"/>
                    </a:cxn>
                    <a:cxn ang="0">
                      <a:pos x="40" y="84"/>
                    </a:cxn>
                    <a:cxn ang="0">
                      <a:pos x="50" y="82"/>
                    </a:cxn>
                    <a:cxn ang="0">
                      <a:pos x="58" y="76"/>
                    </a:cxn>
                    <a:cxn ang="0">
                      <a:pos x="62" y="70"/>
                    </a:cxn>
                    <a:cxn ang="0">
                      <a:pos x="64" y="64"/>
                    </a:cxn>
                    <a:cxn ang="0">
                      <a:pos x="68" y="60"/>
                    </a:cxn>
                  </a:cxnLst>
                  <a:rect l="0" t="0" r="r" b="b"/>
                  <a:pathLst>
                    <a:path w="72" h="84">
                      <a:moveTo>
                        <a:pt x="66" y="58"/>
                      </a:moveTo>
                      <a:lnTo>
                        <a:pt x="66" y="56"/>
                      </a:lnTo>
                      <a:lnTo>
                        <a:pt x="72" y="46"/>
                      </a:lnTo>
                      <a:lnTo>
                        <a:pt x="72" y="46"/>
                      </a:lnTo>
                      <a:lnTo>
                        <a:pt x="70" y="46"/>
                      </a:lnTo>
                      <a:lnTo>
                        <a:pt x="66" y="42"/>
                      </a:lnTo>
                      <a:lnTo>
                        <a:pt x="66" y="42"/>
                      </a:lnTo>
                      <a:lnTo>
                        <a:pt x="62" y="38"/>
                      </a:lnTo>
                      <a:lnTo>
                        <a:pt x="60" y="34"/>
                      </a:lnTo>
                      <a:lnTo>
                        <a:pt x="60" y="34"/>
                      </a:lnTo>
                      <a:lnTo>
                        <a:pt x="58" y="32"/>
                      </a:lnTo>
                      <a:lnTo>
                        <a:pt x="56" y="30"/>
                      </a:lnTo>
                      <a:lnTo>
                        <a:pt x="50" y="28"/>
                      </a:lnTo>
                      <a:lnTo>
                        <a:pt x="50" y="28"/>
                      </a:lnTo>
                      <a:lnTo>
                        <a:pt x="46" y="24"/>
                      </a:lnTo>
                      <a:lnTo>
                        <a:pt x="42" y="20"/>
                      </a:lnTo>
                      <a:lnTo>
                        <a:pt x="42" y="20"/>
                      </a:lnTo>
                      <a:lnTo>
                        <a:pt x="40" y="18"/>
                      </a:lnTo>
                      <a:lnTo>
                        <a:pt x="38" y="18"/>
                      </a:lnTo>
                      <a:lnTo>
                        <a:pt x="36" y="18"/>
                      </a:lnTo>
                      <a:lnTo>
                        <a:pt x="34" y="16"/>
                      </a:lnTo>
                      <a:lnTo>
                        <a:pt x="34" y="16"/>
                      </a:lnTo>
                      <a:lnTo>
                        <a:pt x="30" y="8"/>
                      </a:lnTo>
                      <a:lnTo>
                        <a:pt x="20" y="0"/>
                      </a:lnTo>
                      <a:lnTo>
                        <a:pt x="10" y="4"/>
                      </a:lnTo>
                      <a:lnTo>
                        <a:pt x="10" y="4"/>
                      </a:lnTo>
                      <a:lnTo>
                        <a:pt x="8" y="6"/>
                      </a:lnTo>
                      <a:lnTo>
                        <a:pt x="6" y="10"/>
                      </a:lnTo>
                      <a:lnTo>
                        <a:pt x="6" y="14"/>
                      </a:lnTo>
                      <a:lnTo>
                        <a:pt x="6" y="14"/>
                      </a:lnTo>
                      <a:lnTo>
                        <a:pt x="6" y="18"/>
                      </a:lnTo>
                      <a:lnTo>
                        <a:pt x="4" y="20"/>
                      </a:lnTo>
                      <a:lnTo>
                        <a:pt x="4" y="22"/>
                      </a:lnTo>
                      <a:lnTo>
                        <a:pt x="2" y="24"/>
                      </a:lnTo>
                      <a:lnTo>
                        <a:pt x="2" y="24"/>
                      </a:lnTo>
                      <a:lnTo>
                        <a:pt x="2" y="28"/>
                      </a:lnTo>
                      <a:lnTo>
                        <a:pt x="2" y="32"/>
                      </a:lnTo>
                      <a:lnTo>
                        <a:pt x="0" y="34"/>
                      </a:lnTo>
                      <a:lnTo>
                        <a:pt x="0" y="36"/>
                      </a:lnTo>
                      <a:lnTo>
                        <a:pt x="0" y="36"/>
                      </a:lnTo>
                      <a:lnTo>
                        <a:pt x="0" y="44"/>
                      </a:lnTo>
                      <a:lnTo>
                        <a:pt x="0" y="48"/>
                      </a:lnTo>
                      <a:lnTo>
                        <a:pt x="0" y="48"/>
                      </a:lnTo>
                      <a:lnTo>
                        <a:pt x="0" y="48"/>
                      </a:lnTo>
                      <a:lnTo>
                        <a:pt x="0" y="60"/>
                      </a:lnTo>
                      <a:lnTo>
                        <a:pt x="0" y="66"/>
                      </a:lnTo>
                      <a:lnTo>
                        <a:pt x="2" y="72"/>
                      </a:lnTo>
                      <a:lnTo>
                        <a:pt x="2" y="72"/>
                      </a:lnTo>
                      <a:lnTo>
                        <a:pt x="4" y="72"/>
                      </a:lnTo>
                      <a:lnTo>
                        <a:pt x="4" y="72"/>
                      </a:lnTo>
                      <a:lnTo>
                        <a:pt x="8" y="74"/>
                      </a:lnTo>
                      <a:lnTo>
                        <a:pt x="8" y="74"/>
                      </a:lnTo>
                      <a:lnTo>
                        <a:pt x="12" y="74"/>
                      </a:lnTo>
                      <a:lnTo>
                        <a:pt x="12" y="74"/>
                      </a:lnTo>
                      <a:lnTo>
                        <a:pt x="16" y="80"/>
                      </a:lnTo>
                      <a:lnTo>
                        <a:pt x="16" y="80"/>
                      </a:lnTo>
                      <a:lnTo>
                        <a:pt x="18" y="80"/>
                      </a:lnTo>
                      <a:lnTo>
                        <a:pt x="18" y="80"/>
                      </a:lnTo>
                      <a:lnTo>
                        <a:pt x="24" y="82"/>
                      </a:lnTo>
                      <a:lnTo>
                        <a:pt x="24" y="84"/>
                      </a:lnTo>
                      <a:lnTo>
                        <a:pt x="24" y="84"/>
                      </a:lnTo>
                      <a:lnTo>
                        <a:pt x="30" y="82"/>
                      </a:lnTo>
                      <a:lnTo>
                        <a:pt x="32" y="82"/>
                      </a:lnTo>
                      <a:lnTo>
                        <a:pt x="32" y="82"/>
                      </a:lnTo>
                      <a:lnTo>
                        <a:pt x="38" y="82"/>
                      </a:lnTo>
                      <a:lnTo>
                        <a:pt x="40" y="84"/>
                      </a:lnTo>
                      <a:lnTo>
                        <a:pt x="40" y="84"/>
                      </a:lnTo>
                      <a:lnTo>
                        <a:pt x="50" y="82"/>
                      </a:lnTo>
                      <a:lnTo>
                        <a:pt x="58" y="78"/>
                      </a:lnTo>
                      <a:lnTo>
                        <a:pt x="58" y="76"/>
                      </a:lnTo>
                      <a:lnTo>
                        <a:pt x="58" y="76"/>
                      </a:lnTo>
                      <a:lnTo>
                        <a:pt x="62" y="70"/>
                      </a:lnTo>
                      <a:lnTo>
                        <a:pt x="62" y="70"/>
                      </a:lnTo>
                      <a:lnTo>
                        <a:pt x="64" y="64"/>
                      </a:lnTo>
                      <a:lnTo>
                        <a:pt x="64" y="64"/>
                      </a:lnTo>
                      <a:lnTo>
                        <a:pt x="68" y="60"/>
                      </a:lnTo>
                      <a:lnTo>
                        <a:pt x="66" y="5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0" name="Freeform 22"/>
                <p:cNvSpPr>
                  <a:spLocks noEditPoints="1"/>
                </p:cNvSpPr>
                <p:nvPr/>
              </p:nvSpPr>
              <p:spPr bwMode="auto">
                <a:xfrm>
                  <a:off x="2632" y="1616"/>
                  <a:ext cx="128" cy="188"/>
                </a:xfrm>
                <a:custGeom>
                  <a:avLst/>
                  <a:gdLst/>
                  <a:ahLst/>
                  <a:cxnLst>
                    <a:cxn ang="0">
                      <a:pos x="26" y="84"/>
                    </a:cxn>
                    <a:cxn ang="0">
                      <a:pos x="30" y="100"/>
                    </a:cxn>
                    <a:cxn ang="0">
                      <a:pos x="10" y="102"/>
                    </a:cxn>
                    <a:cxn ang="0">
                      <a:pos x="0" y="98"/>
                    </a:cxn>
                    <a:cxn ang="0">
                      <a:pos x="6" y="86"/>
                    </a:cxn>
                    <a:cxn ang="0">
                      <a:pos x="52" y="26"/>
                    </a:cxn>
                    <a:cxn ang="0">
                      <a:pos x="74" y="24"/>
                    </a:cxn>
                    <a:cxn ang="0">
                      <a:pos x="72" y="44"/>
                    </a:cxn>
                    <a:cxn ang="0">
                      <a:pos x="66" y="60"/>
                    </a:cxn>
                    <a:cxn ang="0">
                      <a:pos x="76" y="70"/>
                    </a:cxn>
                    <a:cxn ang="0">
                      <a:pos x="84" y="86"/>
                    </a:cxn>
                    <a:cxn ang="0">
                      <a:pos x="98" y="102"/>
                    </a:cxn>
                    <a:cxn ang="0">
                      <a:pos x="108" y="112"/>
                    </a:cxn>
                    <a:cxn ang="0">
                      <a:pos x="110" y="126"/>
                    </a:cxn>
                    <a:cxn ang="0">
                      <a:pos x="114" y="130"/>
                    </a:cxn>
                    <a:cxn ang="0">
                      <a:pos x="128" y="132"/>
                    </a:cxn>
                    <a:cxn ang="0">
                      <a:pos x="114" y="152"/>
                    </a:cxn>
                    <a:cxn ang="0">
                      <a:pos x="110" y="160"/>
                    </a:cxn>
                    <a:cxn ang="0">
                      <a:pos x="116" y="166"/>
                    </a:cxn>
                    <a:cxn ang="0">
                      <a:pos x="102" y="168"/>
                    </a:cxn>
                    <a:cxn ang="0">
                      <a:pos x="80" y="168"/>
                    </a:cxn>
                    <a:cxn ang="0">
                      <a:pos x="70" y="174"/>
                    </a:cxn>
                    <a:cxn ang="0">
                      <a:pos x="52" y="178"/>
                    </a:cxn>
                    <a:cxn ang="0">
                      <a:pos x="36" y="180"/>
                    </a:cxn>
                    <a:cxn ang="0">
                      <a:pos x="24" y="182"/>
                    </a:cxn>
                    <a:cxn ang="0">
                      <a:pos x="40" y="164"/>
                    </a:cxn>
                    <a:cxn ang="0">
                      <a:pos x="68" y="152"/>
                    </a:cxn>
                    <a:cxn ang="0">
                      <a:pos x="56" y="154"/>
                    </a:cxn>
                    <a:cxn ang="0">
                      <a:pos x="46" y="156"/>
                    </a:cxn>
                    <a:cxn ang="0">
                      <a:pos x="40" y="152"/>
                    </a:cxn>
                    <a:cxn ang="0">
                      <a:pos x="36" y="154"/>
                    </a:cxn>
                    <a:cxn ang="0">
                      <a:pos x="32" y="146"/>
                    </a:cxn>
                    <a:cxn ang="0">
                      <a:pos x="46" y="128"/>
                    </a:cxn>
                    <a:cxn ang="0">
                      <a:pos x="42" y="114"/>
                    </a:cxn>
                    <a:cxn ang="0">
                      <a:pos x="50" y="116"/>
                    </a:cxn>
                    <a:cxn ang="0">
                      <a:pos x="64" y="116"/>
                    </a:cxn>
                    <a:cxn ang="0">
                      <a:pos x="60" y="98"/>
                    </a:cxn>
                    <a:cxn ang="0">
                      <a:pos x="42" y="86"/>
                    </a:cxn>
                    <a:cxn ang="0">
                      <a:pos x="38" y="88"/>
                    </a:cxn>
                    <a:cxn ang="0">
                      <a:pos x="38" y="66"/>
                    </a:cxn>
                    <a:cxn ang="0">
                      <a:pos x="34" y="62"/>
                    </a:cxn>
                    <a:cxn ang="0">
                      <a:pos x="28" y="62"/>
                    </a:cxn>
                    <a:cxn ang="0">
                      <a:pos x="30" y="56"/>
                    </a:cxn>
                    <a:cxn ang="0">
                      <a:pos x="26" y="52"/>
                    </a:cxn>
                    <a:cxn ang="0">
                      <a:pos x="26" y="38"/>
                    </a:cxn>
                    <a:cxn ang="0">
                      <a:pos x="28" y="24"/>
                    </a:cxn>
                    <a:cxn ang="0">
                      <a:pos x="36" y="20"/>
                    </a:cxn>
                    <a:cxn ang="0">
                      <a:pos x="36" y="12"/>
                    </a:cxn>
                    <a:cxn ang="0">
                      <a:pos x="44" y="4"/>
                    </a:cxn>
                    <a:cxn ang="0">
                      <a:pos x="52" y="0"/>
                    </a:cxn>
                    <a:cxn ang="0">
                      <a:pos x="54" y="18"/>
                    </a:cxn>
                    <a:cxn ang="0">
                      <a:pos x="48" y="28"/>
                    </a:cxn>
                    <a:cxn ang="0">
                      <a:pos x="24" y="56"/>
                    </a:cxn>
                    <a:cxn ang="0">
                      <a:pos x="20" y="54"/>
                    </a:cxn>
                    <a:cxn ang="0">
                      <a:pos x="20" y="28"/>
                    </a:cxn>
                    <a:cxn ang="0">
                      <a:pos x="24" y="42"/>
                    </a:cxn>
                    <a:cxn ang="0">
                      <a:pos x="16" y="36"/>
                    </a:cxn>
                    <a:cxn ang="0">
                      <a:pos x="20" y="28"/>
                    </a:cxn>
                    <a:cxn ang="0">
                      <a:pos x="14" y="22"/>
                    </a:cxn>
                    <a:cxn ang="0">
                      <a:pos x="10" y="10"/>
                    </a:cxn>
                    <a:cxn ang="0">
                      <a:pos x="22" y="8"/>
                    </a:cxn>
                  </a:cxnLst>
                  <a:rect l="0" t="0" r="r" b="b"/>
                  <a:pathLst>
                    <a:path w="128" h="188">
                      <a:moveTo>
                        <a:pt x="12" y="84"/>
                      </a:moveTo>
                      <a:lnTo>
                        <a:pt x="12" y="84"/>
                      </a:lnTo>
                      <a:lnTo>
                        <a:pt x="10" y="86"/>
                      </a:lnTo>
                      <a:lnTo>
                        <a:pt x="10" y="86"/>
                      </a:lnTo>
                      <a:lnTo>
                        <a:pt x="10" y="86"/>
                      </a:lnTo>
                      <a:lnTo>
                        <a:pt x="18" y="82"/>
                      </a:lnTo>
                      <a:lnTo>
                        <a:pt x="20" y="82"/>
                      </a:lnTo>
                      <a:lnTo>
                        <a:pt x="26" y="84"/>
                      </a:lnTo>
                      <a:lnTo>
                        <a:pt x="26" y="84"/>
                      </a:lnTo>
                      <a:lnTo>
                        <a:pt x="22" y="90"/>
                      </a:lnTo>
                      <a:lnTo>
                        <a:pt x="22" y="90"/>
                      </a:lnTo>
                      <a:lnTo>
                        <a:pt x="26" y="90"/>
                      </a:lnTo>
                      <a:lnTo>
                        <a:pt x="26" y="90"/>
                      </a:lnTo>
                      <a:lnTo>
                        <a:pt x="28" y="96"/>
                      </a:lnTo>
                      <a:lnTo>
                        <a:pt x="30" y="100"/>
                      </a:lnTo>
                      <a:lnTo>
                        <a:pt x="30" y="100"/>
                      </a:lnTo>
                      <a:lnTo>
                        <a:pt x="24" y="102"/>
                      </a:lnTo>
                      <a:lnTo>
                        <a:pt x="18" y="102"/>
                      </a:lnTo>
                      <a:lnTo>
                        <a:pt x="18" y="102"/>
                      </a:lnTo>
                      <a:lnTo>
                        <a:pt x="18" y="104"/>
                      </a:lnTo>
                      <a:lnTo>
                        <a:pt x="14" y="104"/>
                      </a:lnTo>
                      <a:lnTo>
                        <a:pt x="10" y="102"/>
                      </a:lnTo>
                      <a:lnTo>
                        <a:pt x="10" y="102"/>
                      </a:lnTo>
                      <a:lnTo>
                        <a:pt x="10" y="102"/>
                      </a:lnTo>
                      <a:lnTo>
                        <a:pt x="6" y="104"/>
                      </a:lnTo>
                      <a:lnTo>
                        <a:pt x="6" y="104"/>
                      </a:lnTo>
                      <a:lnTo>
                        <a:pt x="4" y="104"/>
                      </a:lnTo>
                      <a:lnTo>
                        <a:pt x="4" y="102"/>
                      </a:lnTo>
                      <a:lnTo>
                        <a:pt x="4" y="100"/>
                      </a:lnTo>
                      <a:lnTo>
                        <a:pt x="2" y="98"/>
                      </a:lnTo>
                      <a:lnTo>
                        <a:pt x="2" y="98"/>
                      </a:lnTo>
                      <a:lnTo>
                        <a:pt x="0" y="98"/>
                      </a:lnTo>
                      <a:lnTo>
                        <a:pt x="0" y="96"/>
                      </a:lnTo>
                      <a:lnTo>
                        <a:pt x="0" y="96"/>
                      </a:lnTo>
                      <a:lnTo>
                        <a:pt x="0" y="94"/>
                      </a:lnTo>
                      <a:lnTo>
                        <a:pt x="2" y="94"/>
                      </a:lnTo>
                      <a:lnTo>
                        <a:pt x="4" y="92"/>
                      </a:lnTo>
                      <a:lnTo>
                        <a:pt x="4" y="90"/>
                      </a:lnTo>
                      <a:lnTo>
                        <a:pt x="4" y="90"/>
                      </a:lnTo>
                      <a:lnTo>
                        <a:pt x="6" y="86"/>
                      </a:lnTo>
                      <a:lnTo>
                        <a:pt x="8" y="84"/>
                      </a:lnTo>
                      <a:lnTo>
                        <a:pt x="12" y="82"/>
                      </a:lnTo>
                      <a:lnTo>
                        <a:pt x="12" y="84"/>
                      </a:lnTo>
                      <a:close/>
                      <a:moveTo>
                        <a:pt x="50" y="28"/>
                      </a:moveTo>
                      <a:lnTo>
                        <a:pt x="50" y="28"/>
                      </a:lnTo>
                      <a:lnTo>
                        <a:pt x="52" y="26"/>
                      </a:lnTo>
                      <a:lnTo>
                        <a:pt x="52" y="26"/>
                      </a:lnTo>
                      <a:lnTo>
                        <a:pt x="52" y="26"/>
                      </a:lnTo>
                      <a:lnTo>
                        <a:pt x="60" y="26"/>
                      </a:lnTo>
                      <a:lnTo>
                        <a:pt x="60" y="26"/>
                      </a:lnTo>
                      <a:lnTo>
                        <a:pt x="60" y="24"/>
                      </a:lnTo>
                      <a:lnTo>
                        <a:pt x="60" y="24"/>
                      </a:lnTo>
                      <a:lnTo>
                        <a:pt x="66" y="26"/>
                      </a:lnTo>
                      <a:lnTo>
                        <a:pt x="66" y="26"/>
                      </a:lnTo>
                      <a:lnTo>
                        <a:pt x="70" y="24"/>
                      </a:lnTo>
                      <a:lnTo>
                        <a:pt x="74" y="24"/>
                      </a:lnTo>
                      <a:lnTo>
                        <a:pt x="74" y="24"/>
                      </a:lnTo>
                      <a:lnTo>
                        <a:pt x="78" y="26"/>
                      </a:lnTo>
                      <a:lnTo>
                        <a:pt x="78" y="26"/>
                      </a:lnTo>
                      <a:lnTo>
                        <a:pt x="74" y="34"/>
                      </a:lnTo>
                      <a:lnTo>
                        <a:pt x="74" y="34"/>
                      </a:lnTo>
                      <a:lnTo>
                        <a:pt x="74" y="40"/>
                      </a:lnTo>
                      <a:lnTo>
                        <a:pt x="74" y="40"/>
                      </a:lnTo>
                      <a:lnTo>
                        <a:pt x="72" y="44"/>
                      </a:lnTo>
                      <a:lnTo>
                        <a:pt x="68" y="46"/>
                      </a:lnTo>
                      <a:lnTo>
                        <a:pt x="68" y="46"/>
                      </a:lnTo>
                      <a:lnTo>
                        <a:pt x="68" y="50"/>
                      </a:lnTo>
                      <a:lnTo>
                        <a:pt x="66" y="50"/>
                      </a:lnTo>
                      <a:lnTo>
                        <a:pt x="66" y="50"/>
                      </a:lnTo>
                      <a:lnTo>
                        <a:pt x="70" y="60"/>
                      </a:lnTo>
                      <a:lnTo>
                        <a:pt x="70" y="60"/>
                      </a:lnTo>
                      <a:lnTo>
                        <a:pt x="66" y="60"/>
                      </a:lnTo>
                      <a:lnTo>
                        <a:pt x="66" y="60"/>
                      </a:lnTo>
                      <a:lnTo>
                        <a:pt x="64" y="64"/>
                      </a:lnTo>
                      <a:lnTo>
                        <a:pt x="64" y="64"/>
                      </a:lnTo>
                      <a:lnTo>
                        <a:pt x="72" y="64"/>
                      </a:lnTo>
                      <a:lnTo>
                        <a:pt x="72" y="64"/>
                      </a:lnTo>
                      <a:lnTo>
                        <a:pt x="72" y="68"/>
                      </a:lnTo>
                      <a:lnTo>
                        <a:pt x="72" y="68"/>
                      </a:lnTo>
                      <a:lnTo>
                        <a:pt x="76" y="70"/>
                      </a:lnTo>
                      <a:lnTo>
                        <a:pt x="80" y="74"/>
                      </a:lnTo>
                      <a:lnTo>
                        <a:pt x="80" y="74"/>
                      </a:lnTo>
                      <a:lnTo>
                        <a:pt x="80" y="76"/>
                      </a:lnTo>
                      <a:lnTo>
                        <a:pt x="80" y="76"/>
                      </a:lnTo>
                      <a:lnTo>
                        <a:pt x="84" y="78"/>
                      </a:lnTo>
                      <a:lnTo>
                        <a:pt x="84" y="78"/>
                      </a:lnTo>
                      <a:lnTo>
                        <a:pt x="84" y="82"/>
                      </a:lnTo>
                      <a:lnTo>
                        <a:pt x="84" y="86"/>
                      </a:lnTo>
                      <a:lnTo>
                        <a:pt x="84" y="86"/>
                      </a:lnTo>
                      <a:lnTo>
                        <a:pt x="90" y="92"/>
                      </a:lnTo>
                      <a:lnTo>
                        <a:pt x="90" y="92"/>
                      </a:lnTo>
                      <a:lnTo>
                        <a:pt x="92" y="92"/>
                      </a:lnTo>
                      <a:lnTo>
                        <a:pt x="92" y="92"/>
                      </a:lnTo>
                      <a:lnTo>
                        <a:pt x="94" y="96"/>
                      </a:lnTo>
                      <a:lnTo>
                        <a:pt x="98" y="102"/>
                      </a:lnTo>
                      <a:lnTo>
                        <a:pt x="98" y="102"/>
                      </a:lnTo>
                      <a:lnTo>
                        <a:pt x="100" y="102"/>
                      </a:lnTo>
                      <a:lnTo>
                        <a:pt x="102" y="102"/>
                      </a:lnTo>
                      <a:lnTo>
                        <a:pt x="102" y="102"/>
                      </a:lnTo>
                      <a:lnTo>
                        <a:pt x="106" y="106"/>
                      </a:lnTo>
                      <a:lnTo>
                        <a:pt x="108" y="110"/>
                      </a:lnTo>
                      <a:lnTo>
                        <a:pt x="108" y="110"/>
                      </a:lnTo>
                      <a:lnTo>
                        <a:pt x="108" y="110"/>
                      </a:lnTo>
                      <a:lnTo>
                        <a:pt x="108" y="112"/>
                      </a:lnTo>
                      <a:lnTo>
                        <a:pt x="108" y="112"/>
                      </a:lnTo>
                      <a:lnTo>
                        <a:pt x="106" y="112"/>
                      </a:lnTo>
                      <a:lnTo>
                        <a:pt x="100" y="108"/>
                      </a:lnTo>
                      <a:lnTo>
                        <a:pt x="100" y="108"/>
                      </a:lnTo>
                      <a:lnTo>
                        <a:pt x="104" y="114"/>
                      </a:lnTo>
                      <a:lnTo>
                        <a:pt x="108" y="120"/>
                      </a:lnTo>
                      <a:lnTo>
                        <a:pt x="108" y="120"/>
                      </a:lnTo>
                      <a:lnTo>
                        <a:pt x="110" y="126"/>
                      </a:lnTo>
                      <a:lnTo>
                        <a:pt x="110" y="126"/>
                      </a:lnTo>
                      <a:lnTo>
                        <a:pt x="108" y="126"/>
                      </a:lnTo>
                      <a:lnTo>
                        <a:pt x="108" y="128"/>
                      </a:lnTo>
                      <a:lnTo>
                        <a:pt x="108" y="128"/>
                      </a:lnTo>
                      <a:lnTo>
                        <a:pt x="110" y="132"/>
                      </a:lnTo>
                      <a:lnTo>
                        <a:pt x="110" y="132"/>
                      </a:lnTo>
                      <a:lnTo>
                        <a:pt x="112" y="130"/>
                      </a:lnTo>
                      <a:lnTo>
                        <a:pt x="114" y="130"/>
                      </a:lnTo>
                      <a:lnTo>
                        <a:pt x="112" y="130"/>
                      </a:lnTo>
                      <a:lnTo>
                        <a:pt x="112" y="130"/>
                      </a:lnTo>
                      <a:lnTo>
                        <a:pt x="114" y="126"/>
                      </a:lnTo>
                      <a:lnTo>
                        <a:pt x="114" y="126"/>
                      </a:lnTo>
                      <a:lnTo>
                        <a:pt x="120" y="128"/>
                      </a:lnTo>
                      <a:lnTo>
                        <a:pt x="126" y="128"/>
                      </a:lnTo>
                      <a:lnTo>
                        <a:pt x="126" y="128"/>
                      </a:lnTo>
                      <a:lnTo>
                        <a:pt x="128" y="132"/>
                      </a:lnTo>
                      <a:lnTo>
                        <a:pt x="128" y="138"/>
                      </a:lnTo>
                      <a:lnTo>
                        <a:pt x="126" y="144"/>
                      </a:lnTo>
                      <a:lnTo>
                        <a:pt x="124" y="148"/>
                      </a:lnTo>
                      <a:lnTo>
                        <a:pt x="122" y="148"/>
                      </a:lnTo>
                      <a:lnTo>
                        <a:pt x="122" y="148"/>
                      </a:lnTo>
                      <a:lnTo>
                        <a:pt x="122" y="152"/>
                      </a:lnTo>
                      <a:lnTo>
                        <a:pt x="122" y="152"/>
                      </a:lnTo>
                      <a:lnTo>
                        <a:pt x="114" y="152"/>
                      </a:lnTo>
                      <a:lnTo>
                        <a:pt x="114" y="154"/>
                      </a:lnTo>
                      <a:lnTo>
                        <a:pt x="114" y="154"/>
                      </a:lnTo>
                      <a:lnTo>
                        <a:pt x="110" y="154"/>
                      </a:lnTo>
                      <a:lnTo>
                        <a:pt x="110" y="154"/>
                      </a:lnTo>
                      <a:lnTo>
                        <a:pt x="112" y="158"/>
                      </a:lnTo>
                      <a:lnTo>
                        <a:pt x="112" y="158"/>
                      </a:lnTo>
                      <a:lnTo>
                        <a:pt x="110" y="158"/>
                      </a:lnTo>
                      <a:lnTo>
                        <a:pt x="110" y="160"/>
                      </a:lnTo>
                      <a:lnTo>
                        <a:pt x="110" y="160"/>
                      </a:lnTo>
                      <a:lnTo>
                        <a:pt x="118" y="160"/>
                      </a:lnTo>
                      <a:lnTo>
                        <a:pt x="122" y="160"/>
                      </a:lnTo>
                      <a:lnTo>
                        <a:pt x="120" y="162"/>
                      </a:lnTo>
                      <a:lnTo>
                        <a:pt x="120" y="162"/>
                      </a:lnTo>
                      <a:lnTo>
                        <a:pt x="120" y="164"/>
                      </a:lnTo>
                      <a:lnTo>
                        <a:pt x="120" y="164"/>
                      </a:lnTo>
                      <a:lnTo>
                        <a:pt x="116" y="166"/>
                      </a:lnTo>
                      <a:lnTo>
                        <a:pt x="116" y="166"/>
                      </a:lnTo>
                      <a:lnTo>
                        <a:pt x="114" y="168"/>
                      </a:lnTo>
                      <a:lnTo>
                        <a:pt x="114" y="168"/>
                      </a:lnTo>
                      <a:lnTo>
                        <a:pt x="110" y="168"/>
                      </a:lnTo>
                      <a:lnTo>
                        <a:pt x="108" y="172"/>
                      </a:lnTo>
                      <a:lnTo>
                        <a:pt x="108" y="172"/>
                      </a:lnTo>
                      <a:lnTo>
                        <a:pt x="106" y="170"/>
                      </a:lnTo>
                      <a:lnTo>
                        <a:pt x="102" y="168"/>
                      </a:lnTo>
                      <a:lnTo>
                        <a:pt x="102" y="168"/>
                      </a:lnTo>
                      <a:lnTo>
                        <a:pt x="98" y="168"/>
                      </a:lnTo>
                      <a:lnTo>
                        <a:pt x="96" y="168"/>
                      </a:lnTo>
                      <a:lnTo>
                        <a:pt x="90" y="170"/>
                      </a:lnTo>
                      <a:lnTo>
                        <a:pt x="90" y="170"/>
                      </a:lnTo>
                      <a:lnTo>
                        <a:pt x="86" y="170"/>
                      </a:lnTo>
                      <a:lnTo>
                        <a:pt x="84" y="168"/>
                      </a:lnTo>
                      <a:lnTo>
                        <a:pt x="80" y="168"/>
                      </a:lnTo>
                      <a:lnTo>
                        <a:pt x="80" y="170"/>
                      </a:lnTo>
                      <a:lnTo>
                        <a:pt x="80" y="170"/>
                      </a:lnTo>
                      <a:lnTo>
                        <a:pt x="76" y="172"/>
                      </a:lnTo>
                      <a:lnTo>
                        <a:pt x="76" y="172"/>
                      </a:lnTo>
                      <a:lnTo>
                        <a:pt x="76" y="174"/>
                      </a:lnTo>
                      <a:lnTo>
                        <a:pt x="76" y="174"/>
                      </a:lnTo>
                      <a:lnTo>
                        <a:pt x="72" y="174"/>
                      </a:lnTo>
                      <a:lnTo>
                        <a:pt x="70" y="174"/>
                      </a:lnTo>
                      <a:lnTo>
                        <a:pt x="66" y="172"/>
                      </a:lnTo>
                      <a:lnTo>
                        <a:pt x="64" y="172"/>
                      </a:lnTo>
                      <a:lnTo>
                        <a:pt x="64" y="172"/>
                      </a:lnTo>
                      <a:lnTo>
                        <a:pt x="60" y="172"/>
                      </a:lnTo>
                      <a:lnTo>
                        <a:pt x="58" y="176"/>
                      </a:lnTo>
                      <a:lnTo>
                        <a:pt x="54" y="180"/>
                      </a:lnTo>
                      <a:lnTo>
                        <a:pt x="54" y="180"/>
                      </a:lnTo>
                      <a:lnTo>
                        <a:pt x="52" y="178"/>
                      </a:lnTo>
                      <a:lnTo>
                        <a:pt x="52" y="176"/>
                      </a:lnTo>
                      <a:lnTo>
                        <a:pt x="52" y="176"/>
                      </a:lnTo>
                      <a:lnTo>
                        <a:pt x="40" y="178"/>
                      </a:lnTo>
                      <a:lnTo>
                        <a:pt x="40" y="178"/>
                      </a:lnTo>
                      <a:lnTo>
                        <a:pt x="40" y="180"/>
                      </a:lnTo>
                      <a:lnTo>
                        <a:pt x="38" y="180"/>
                      </a:lnTo>
                      <a:lnTo>
                        <a:pt x="38" y="180"/>
                      </a:lnTo>
                      <a:lnTo>
                        <a:pt x="36" y="180"/>
                      </a:lnTo>
                      <a:lnTo>
                        <a:pt x="36" y="180"/>
                      </a:lnTo>
                      <a:lnTo>
                        <a:pt x="32" y="188"/>
                      </a:lnTo>
                      <a:lnTo>
                        <a:pt x="32" y="188"/>
                      </a:lnTo>
                      <a:lnTo>
                        <a:pt x="28" y="186"/>
                      </a:lnTo>
                      <a:lnTo>
                        <a:pt x="24" y="184"/>
                      </a:lnTo>
                      <a:lnTo>
                        <a:pt x="24" y="184"/>
                      </a:lnTo>
                      <a:lnTo>
                        <a:pt x="24" y="182"/>
                      </a:lnTo>
                      <a:lnTo>
                        <a:pt x="24" y="182"/>
                      </a:lnTo>
                      <a:lnTo>
                        <a:pt x="30" y="180"/>
                      </a:lnTo>
                      <a:lnTo>
                        <a:pt x="30" y="180"/>
                      </a:lnTo>
                      <a:lnTo>
                        <a:pt x="32" y="178"/>
                      </a:lnTo>
                      <a:lnTo>
                        <a:pt x="32" y="174"/>
                      </a:lnTo>
                      <a:lnTo>
                        <a:pt x="32" y="174"/>
                      </a:lnTo>
                      <a:lnTo>
                        <a:pt x="38" y="170"/>
                      </a:lnTo>
                      <a:lnTo>
                        <a:pt x="38" y="170"/>
                      </a:lnTo>
                      <a:lnTo>
                        <a:pt x="40" y="164"/>
                      </a:lnTo>
                      <a:lnTo>
                        <a:pt x="42" y="162"/>
                      </a:lnTo>
                      <a:lnTo>
                        <a:pt x="44" y="160"/>
                      </a:lnTo>
                      <a:lnTo>
                        <a:pt x="44" y="160"/>
                      </a:lnTo>
                      <a:lnTo>
                        <a:pt x="44" y="160"/>
                      </a:lnTo>
                      <a:lnTo>
                        <a:pt x="54" y="160"/>
                      </a:lnTo>
                      <a:lnTo>
                        <a:pt x="66" y="160"/>
                      </a:lnTo>
                      <a:lnTo>
                        <a:pt x="66" y="160"/>
                      </a:lnTo>
                      <a:lnTo>
                        <a:pt x="68" y="152"/>
                      </a:lnTo>
                      <a:lnTo>
                        <a:pt x="68" y="150"/>
                      </a:lnTo>
                      <a:lnTo>
                        <a:pt x="62" y="152"/>
                      </a:lnTo>
                      <a:lnTo>
                        <a:pt x="62" y="152"/>
                      </a:lnTo>
                      <a:lnTo>
                        <a:pt x="62" y="154"/>
                      </a:lnTo>
                      <a:lnTo>
                        <a:pt x="60" y="156"/>
                      </a:lnTo>
                      <a:lnTo>
                        <a:pt x="60" y="156"/>
                      </a:lnTo>
                      <a:lnTo>
                        <a:pt x="56" y="154"/>
                      </a:lnTo>
                      <a:lnTo>
                        <a:pt x="56" y="154"/>
                      </a:lnTo>
                      <a:lnTo>
                        <a:pt x="56" y="152"/>
                      </a:lnTo>
                      <a:lnTo>
                        <a:pt x="54" y="152"/>
                      </a:lnTo>
                      <a:lnTo>
                        <a:pt x="54" y="152"/>
                      </a:lnTo>
                      <a:lnTo>
                        <a:pt x="54" y="152"/>
                      </a:lnTo>
                      <a:lnTo>
                        <a:pt x="54" y="152"/>
                      </a:lnTo>
                      <a:lnTo>
                        <a:pt x="50" y="156"/>
                      </a:lnTo>
                      <a:lnTo>
                        <a:pt x="50" y="156"/>
                      </a:lnTo>
                      <a:lnTo>
                        <a:pt x="46" y="156"/>
                      </a:lnTo>
                      <a:lnTo>
                        <a:pt x="44" y="156"/>
                      </a:lnTo>
                      <a:lnTo>
                        <a:pt x="44" y="154"/>
                      </a:lnTo>
                      <a:lnTo>
                        <a:pt x="44" y="154"/>
                      </a:lnTo>
                      <a:lnTo>
                        <a:pt x="44" y="154"/>
                      </a:lnTo>
                      <a:lnTo>
                        <a:pt x="44" y="152"/>
                      </a:lnTo>
                      <a:lnTo>
                        <a:pt x="44" y="152"/>
                      </a:lnTo>
                      <a:lnTo>
                        <a:pt x="40" y="152"/>
                      </a:lnTo>
                      <a:lnTo>
                        <a:pt x="40" y="152"/>
                      </a:lnTo>
                      <a:lnTo>
                        <a:pt x="40" y="152"/>
                      </a:lnTo>
                      <a:lnTo>
                        <a:pt x="40" y="154"/>
                      </a:lnTo>
                      <a:lnTo>
                        <a:pt x="40" y="154"/>
                      </a:lnTo>
                      <a:lnTo>
                        <a:pt x="40" y="154"/>
                      </a:lnTo>
                      <a:lnTo>
                        <a:pt x="38" y="156"/>
                      </a:lnTo>
                      <a:lnTo>
                        <a:pt x="38" y="156"/>
                      </a:lnTo>
                      <a:lnTo>
                        <a:pt x="36" y="156"/>
                      </a:lnTo>
                      <a:lnTo>
                        <a:pt x="36" y="154"/>
                      </a:lnTo>
                      <a:lnTo>
                        <a:pt x="36" y="152"/>
                      </a:lnTo>
                      <a:lnTo>
                        <a:pt x="36" y="152"/>
                      </a:lnTo>
                      <a:lnTo>
                        <a:pt x="32" y="152"/>
                      </a:lnTo>
                      <a:lnTo>
                        <a:pt x="32" y="152"/>
                      </a:lnTo>
                      <a:lnTo>
                        <a:pt x="32" y="150"/>
                      </a:lnTo>
                      <a:lnTo>
                        <a:pt x="34" y="150"/>
                      </a:lnTo>
                      <a:lnTo>
                        <a:pt x="34" y="150"/>
                      </a:lnTo>
                      <a:lnTo>
                        <a:pt x="32" y="146"/>
                      </a:lnTo>
                      <a:lnTo>
                        <a:pt x="32" y="146"/>
                      </a:lnTo>
                      <a:lnTo>
                        <a:pt x="40" y="142"/>
                      </a:lnTo>
                      <a:lnTo>
                        <a:pt x="40" y="142"/>
                      </a:lnTo>
                      <a:lnTo>
                        <a:pt x="42" y="140"/>
                      </a:lnTo>
                      <a:lnTo>
                        <a:pt x="42" y="140"/>
                      </a:lnTo>
                      <a:lnTo>
                        <a:pt x="46" y="136"/>
                      </a:lnTo>
                      <a:lnTo>
                        <a:pt x="46" y="128"/>
                      </a:lnTo>
                      <a:lnTo>
                        <a:pt x="46" y="128"/>
                      </a:lnTo>
                      <a:lnTo>
                        <a:pt x="38" y="130"/>
                      </a:lnTo>
                      <a:lnTo>
                        <a:pt x="38" y="130"/>
                      </a:lnTo>
                      <a:lnTo>
                        <a:pt x="44" y="124"/>
                      </a:lnTo>
                      <a:lnTo>
                        <a:pt x="48" y="120"/>
                      </a:lnTo>
                      <a:lnTo>
                        <a:pt x="48" y="120"/>
                      </a:lnTo>
                      <a:lnTo>
                        <a:pt x="44" y="120"/>
                      </a:lnTo>
                      <a:lnTo>
                        <a:pt x="44" y="120"/>
                      </a:lnTo>
                      <a:lnTo>
                        <a:pt x="42" y="114"/>
                      </a:lnTo>
                      <a:lnTo>
                        <a:pt x="42" y="114"/>
                      </a:lnTo>
                      <a:lnTo>
                        <a:pt x="44" y="114"/>
                      </a:lnTo>
                      <a:lnTo>
                        <a:pt x="44" y="112"/>
                      </a:lnTo>
                      <a:lnTo>
                        <a:pt x="44" y="112"/>
                      </a:lnTo>
                      <a:lnTo>
                        <a:pt x="46" y="112"/>
                      </a:lnTo>
                      <a:lnTo>
                        <a:pt x="50" y="112"/>
                      </a:lnTo>
                      <a:lnTo>
                        <a:pt x="50" y="112"/>
                      </a:lnTo>
                      <a:lnTo>
                        <a:pt x="50" y="116"/>
                      </a:lnTo>
                      <a:lnTo>
                        <a:pt x="50" y="116"/>
                      </a:lnTo>
                      <a:lnTo>
                        <a:pt x="50" y="116"/>
                      </a:lnTo>
                      <a:lnTo>
                        <a:pt x="52" y="118"/>
                      </a:lnTo>
                      <a:lnTo>
                        <a:pt x="62" y="118"/>
                      </a:lnTo>
                      <a:lnTo>
                        <a:pt x="62" y="116"/>
                      </a:lnTo>
                      <a:lnTo>
                        <a:pt x="62" y="116"/>
                      </a:lnTo>
                      <a:lnTo>
                        <a:pt x="64" y="116"/>
                      </a:lnTo>
                      <a:lnTo>
                        <a:pt x="64" y="116"/>
                      </a:lnTo>
                      <a:lnTo>
                        <a:pt x="64" y="114"/>
                      </a:lnTo>
                      <a:lnTo>
                        <a:pt x="64" y="110"/>
                      </a:lnTo>
                      <a:lnTo>
                        <a:pt x="64" y="110"/>
                      </a:lnTo>
                      <a:lnTo>
                        <a:pt x="66" y="106"/>
                      </a:lnTo>
                      <a:lnTo>
                        <a:pt x="66" y="106"/>
                      </a:lnTo>
                      <a:lnTo>
                        <a:pt x="66" y="98"/>
                      </a:lnTo>
                      <a:lnTo>
                        <a:pt x="66" y="98"/>
                      </a:lnTo>
                      <a:lnTo>
                        <a:pt x="60" y="98"/>
                      </a:lnTo>
                      <a:lnTo>
                        <a:pt x="56" y="96"/>
                      </a:lnTo>
                      <a:lnTo>
                        <a:pt x="56" y="92"/>
                      </a:lnTo>
                      <a:lnTo>
                        <a:pt x="62" y="88"/>
                      </a:lnTo>
                      <a:lnTo>
                        <a:pt x="62" y="88"/>
                      </a:lnTo>
                      <a:lnTo>
                        <a:pt x="58" y="86"/>
                      </a:lnTo>
                      <a:lnTo>
                        <a:pt x="54" y="88"/>
                      </a:lnTo>
                      <a:lnTo>
                        <a:pt x="48" y="88"/>
                      </a:lnTo>
                      <a:lnTo>
                        <a:pt x="42" y="86"/>
                      </a:lnTo>
                      <a:lnTo>
                        <a:pt x="42" y="86"/>
                      </a:lnTo>
                      <a:lnTo>
                        <a:pt x="42" y="90"/>
                      </a:lnTo>
                      <a:lnTo>
                        <a:pt x="42" y="92"/>
                      </a:lnTo>
                      <a:lnTo>
                        <a:pt x="42" y="92"/>
                      </a:lnTo>
                      <a:lnTo>
                        <a:pt x="40" y="90"/>
                      </a:lnTo>
                      <a:lnTo>
                        <a:pt x="40" y="90"/>
                      </a:lnTo>
                      <a:lnTo>
                        <a:pt x="38" y="88"/>
                      </a:lnTo>
                      <a:lnTo>
                        <a:pt x="38" y="88"/>
                      </a:lnTo>
                      <a:lnTo>
                        <a:pt x="36" y="88"/>
                      </a:lnTo>
                      <a:lnTo>
                        <a:pt x="34" y="88"/>
                      </a:lnTo>
                      <a:lnTo>
                        <a:pt x="34" y="88"/>
                      </a:lnTo>
                      <a:lnTo>
                        <a:pt x="38" y="76"/>
                      </a:lnTo>
                      <a:lnTo>
                        <a:pt x="38" y="72"/>
                      </a:lnTo>
                      <a:lnTo>
                        <a:pt x="36" y="66"/>
                      </a:lnTo>
                      <a:lnTo>
                        <a:pt x="36" y="66"/>
                      </a:lnTo>
                      <a:lnTo>
                        <a:pt x="38" y="66"/>
                      </a:lnTo>
                      <a:lnTo>
                        <a:pt x="38" y="64"/>
                      </a:lnTo>
                      <a:lnTo>
                        <a:pt x="38" y="62"/>
                      </a:lnTo>
                      <a:lnTo>
                        <a:pt x="38" y="62"/>
                      </a:lnTo>
                      <a:lnTo>
                        <a:pt x="36" y="62"/>
                      </a:lnTo>
                      <a:lnTo>
                        <a:pt x="36" y="64"/>
                      </a:lnTo>
                      <a:lnTo>
                        <a:pt x="36" y="64"/>
                      </a:lnTo>
                      <a:lnTo>
                        <a:pt x="34" y="64"/>
                      </a:lnTo>
                      <a:lnTo>
                        <a:pt x="34" y="62"/>
                      </a:lnTo>
                      <a:lnTo>
                        <a:pt x="34" y="62"/>
                      </a:lnTo>
                      <a:lnTo>
                        <a:pt x="34" y="62"/>
                      </a:lnTo>
                      <a:lnTo>
                        <a:pt x="30" y="64"/>
                      </a:lnTo>
                      <a:lnTo>
                        <a:pt x="30" y="64"/>
                      </a:lnTo>
                      <a:lnTo>
                        <a:pt x="28" y="68"/>
                      </a:lnTo>
                      <a:lnTo>
                        <a:pt x="28" y="68"/>
                      </a:lnTo>
                      <a:lnTo>
                        <a:pt x="28" y="64"/>
                      </a:lnTo>
                      <a:lnTo>
                        <a:pt x="28" y="62"/>
                      </a:lnTo>
                      <a:lnTo>
                        <a:pt x="30" y="62"/>
                      </a:lnTo>
                      <a:lnTo>
                        <a:pt x="30" y="62"/>
                      </a:lnTo>
                      <a:lnTo>
                        <a:pt x="30" y="58"/>
                      </a:lnTo>
                      <a:lnTo>
                        <a:pt x="30" y="58"/>
                      </a:lnTo>
                      <a:lnTo>
                        <a:pt x="28" y="58"/>
                      </a:lnTo>
                      <a:lnTo>
                        <a:pt x="30" y="58"/>
                      </a:lnTo>
                      <a:lnTo>
                        <a:pt x="30" y="56"/>
                      </a:lnTo>
                      <a:lnTo>
                        <a:pt x="30" y="56"/>
                      </a:lnTo>
                      <a:lnTo>
                        <a:pt x="34" y="56"/>
                      </a:lnTo>
                      <a:lnTo>
                        <a:pt x="34" y="56"/>
                      </a:lnTo>
                      <a:lnTo>
                        <a:pt x="34" y="52"/>
                      </a:lnTo>
                      <a:lnTo>
                        <a:pt x="34" y="52"/>
                      </a:lnTo>
                      <a:lnTo>
                        <a:pt x="34" y="52"/>
                      </a:lnTo>
                      <a:lnTo>
                        <a:pt x="34" y="52"/>
                      </a:lnTo>
                      <a:lnTo>
                        <a:pt x="26" y="54"/>
                      </a:lnTo>
                      <a:lnTo>
                        <a:pt x="26" y="52"/>
                      </a:lnTo>
                      <a:lnTo>
                        <a:pt x="26" y="52"/>
                      </a:lnTo>
                      <a:lnTo>
                        <a:pt x="28" y="46"/>
                      </a:lnTo>
                      <a:lnTo>
                        <a:pt x="28" y="44"/>
                      </a:lnTo>
                      <a:lnTo>
                        <a:pt x="30" y="42"/>
                      </a:lnTo>
                      <a:lnTo>
                        <a:pt x="30" y="42"/>
                      </a:lnTo>
                      <a:lnTo>
                        <a:pt x="28" y="40"/>
                      </a:lnTo>
                      <a:lnTo>
                        <a:pt x="26" y="38"/>
                      </a:lnTo>
                      <a:lnTo>
                        <a:pt x="26" y="38"/>
                      </a:lnTo>
                      <a:lnTo>
                        <a:pt x="28" y="36"/>
                      </a:lnTo>
                      <a:lnTo>
                        <a:pt x="28" y="34"/>
                      </a:lnTo>
                      <a:lnTo>
                        <a:pt x="26" y="28"/>
                      </a:lnTo>
                      <a:lnTo>
                        <a:pt x="26" y="28"/>
                      </a:lnTo>
                      <a:lnTo>
                        <a:pt x="30" y="28"/>
                      </a:lnTo>
                      <a:lnTo>
                        <a:pt x="30" y="28"/>
                      </a:lnTo>
                      <a:lnTo>
                        <a:pt x="28" y="26"/>
                      </a:lnTo>
                      <a:lnTo>
                        <a:pt x="28" y="24"/>
                      </a:lnTo>
                      <a:lnTo>
                        <a:pt x="28" y="24"/>
                      </a:lnTo>
                      <a:lnTo>
                        <a:pt x="28" y="24"/>
                      </a:lnTo>
                      <a:lnTo>
                        <a:pt x="28" y="24"/>
                      </a:lnTo>
                      <a:lnTo>
                        <a:pt x="28" y="22"/>
                      </a:lnTo>
                      <a:lnTo>
                        <a:pt x="28" y="22"/>
                      </a:lnTo>
                      <a:lnTo>
                        <a:pt x="34" y="22"/>
                      </a:lnTo>
                      <a:lnTo>
                        <a:pt x="34" y="22"/>
                      </a:lnTo>
                      <a:lnTo>
                        <a:pt x="36" y="20"/>
                      </a:lnTo>
                      <a:lnTo>
                        <a:pt x="36" y="20"/>
                      </a:lnTo>
                      <a:lnTo>
                        <a:pt x="34" y="20"/>
                      </a:lnTo>
                      <a:lnTo>
                        <a:pt x="34" y="18"/>
                      </a:lnTo>
                      <a:lnTo>
                        <a:pt x="34" y="18"/>
                      </a:lnTo>
                      <a:lnTo>
                        <a:pt x="34" y="18"/>
                      </a:lnTo>
                      <a:lnTo>
                        <a:pt x="34" y="16"/>
                      </a:lnTo>
                      <a:lnTo>
                        <a:pt x="34" y="16"/>
                      </a:lnTo>
                      <a:lnTo>
                        <a:pt x="36" y="12"/>
                      </a:lnTo>
                      <a:lnTo>
                        <a:pt x="38" y="8"/>
                      </a:lnTo>
                      <a:lnTo>
                        <a:pt x="38" y="8"/>
                      </a:lnTo>
                      <a:lnTo>
                        <a:pt x="38" y="2"/>
                      </a:lnTo>
                      <a:lnTo>
                        <a:pt x="38" y="2"/>
                      </a:lnTo>
                      <a:lnTo>
                        <a:pt x="42" y="2"/>
                      </a:lnTo>
                      <a:lnTo>
                        <a:pt x="42" y="2"/>
                      </a:lnTo>
                      <a:lnTo>
                        <a:pt x="44" y="2"/>
                      </a:lnTo>
                      <a:lnTo>
                        <a:pt x="44" y="4"/>
                      </a:lnTo>
                      <a:lnTo>
                        <a:pt x="42" y="6"/>
                      </a:lnTo>
                      <a:lnTo>
                        <a:pt x="44" y="6"/>
                      </a:lnTo>
                      <a:lnTo>
                        <a:pt x="44" y="6"/>
                      </a:lnTo>
                      <a:lnTo>
                        <a:pt x="44" y="2"/>
                      </a:lnTo>
                      <a:lnTo>
                        <a:pt x="46" y="2"/>
                      </a:lnTo>
                      <a:lnTo>
                        <a:pt x="46" y="4"/>
                      </a:lnTo>
                      <a:lnTo>
                        <a:pt x="52" y="0"/>
                      </a:lnTo>
                      <a:lnTo>
                        <a:pt x="52" y="0"/>
                      </a:lnTo>
                      <a:lnTo>
                        <a:pt x="56" y="0"/>
                      </a:lnTo>
                      <a:lnTo>
                        <a:pt x="60" y="2"/>
                      </a:lnTo>
                      <a:lnTo>
                        <a:pt x="62" y="4"/>
                      </a:lnTo>
                      <a:lnTo>
                        <a:pt x="60" y="10"/>
                      </a:lnTo>
                      <a:lnTo>
                        <a:pt x="60" y="10"/>
                      </a:lnTo>
                      <a:lnTo>
                        <a:pt x="56" y="12"/>
                      </a:lnTo>
                      <a:lnTo>
                        <a:pt x="56" y="12"/>
                      </a:lnTo>
                      <a:lnTo>
                        <a:pt x="54" y="18"/>
                      </a:lnTo>
                      <a:lnTo>
                        <a:pt x="52" y="18"/>
                      </a:lnTo>
                      <a:lnTo>
                        <a:pt x="52" y="18"/>
                      </a:lnTo>
                      <a:lnTo>
                        <a:pt x="48" y="20"/>
                      </a:lnTo>
                      <a:lnTo>
                        <a:pt x="48" y="20"/>
                      </a:lnTo>
                      <a:lnTo>
                        <a:pt x="48" y="22"/>
                      </a:lnTo>
                      <a:lnTo>
                        <a:pt x="48" y="26"/>
                      </a:lnTo>
                      <a:lnTo>
                        <a:pt x="48" y="28"/>
                      </a:lnTo>
                      <a:lnTo>
                        <a:pt x="48" y="28"/>
                      </a:lnTo>
                      <a:lnTo>
                        <a:pt x="50" y="28"/>
                      </a:lnTo>
                      <a:lnTo>
                        <a:pt x="50" y="28"/>
                      </a:lnTo>
                      <a:lnTo>
                        <a:pt x="50" y="28"/>
                      </a:lnTo>
                      <a:close/>
                      <a:moveTo>
                        <a:pt x="22" y="50"/>
                      </a:moveTo>
                      <a:lnTo>
                        <a:pt x="22" y="50"/>
                      </a:lnTo>
                      <a:lnTo>
                        <a:pt x="24" y="54"/>
                      </a:lnTo>
                      <a:lnTo>
                        <a:pt x="24" y="54"/>
                      </a:lnTo>
                      <a:lnTo>
                        <a:pt x="24" y="56"/>
                      </a:lnTo>
                      <a:lnTo>
                        <a:pt x="22" y="58"/>
                      </a:lnTo>
                      <a:lnTo>
                        <a:pt x="22" y="58"/>
                      </a:lnTo>
                      <a:lnTo>
                        <a:pt x="22" y="58"/>
                      </a:lnTo>
                      <a:lnTo>
                        <a:pt x="18" y="56"/>
                      </a:lnTo>
                      <a:lnTo>
                        <a:pt x="18" y="56"/>
                      </a:lnTo>
                      <a:lnTo>
                        <a:pt x="20" y="56"/>
                      </a:lnTo>
                      <a:lnTo>
                        <a:pt x="20" y="56"/>
                      </a:lnTo>
                      <a:lnTo>
                        <a:pt x="20" y="54"/>
                      </a:lnTo>
                      <a:lnTo>
                        <a:pt x="18" y="52"/>
                      </a:lnTo>
                      <a:lnTo>
                        <a:pt x="18" y="52"/>
                      </a:lnTo>
                      <a:lnTo>
                        <a:pt x="18" y="50"/>
                      </a:lnTo>
                      <a:lnTo>
                        <a:pt x="18" y="50"/>
                      </a:lnTo>
                      <a:lnTo>
                        <a:pt x="22" y="50"/>
                      </a:lnTo>
                      <a:lnTo>
                        <a:pt x="22" y="50"/>
                      </a:lnTo>
                      <a:close/>
                      <a:moveTo>
                        <a:pt x="20" y="28"/>
                      </a:moveTo>
                      <a:lnTo>
                        <a:pt x="20" y="28"/>
                      </a:lnTo>
                      <a:lnTo>
                        <a:pt x="20" y="32"/>
                      </a:lnTo>
                      <a:lnTo>
                        <a:pt x="20" y="38"/>
                      </a:lnTo>
                      <a:lnTo>
                        <a:pt x="20" y="38"/>
                      </a:lnTo>
                      <a:lnTo>
                        <a:pt x="24" y="38"/>
                      </a:lnTo>
                      <a:lnTo>
                        <a:pt x="24" y="38"/>
                      </a:lnTo>
                      <a:lnTo>
                        <a:pt x="24" y="40"/>
                      </a:lnTo>
                      <a:lnTo>
                        <a:pt x="24" y="42"/>
                      </a:lnTo>
                      <a:lnTo>
                        <a:pt x="24" y="42"/>
                      </a:lnTo>
                      <a:lnTo>
                        <a:pt x="24" y="42"/>
                      </a:lnTo>
                      <a:lnTo>
                        <a:pt x="24" y="44"/>
                      </a:lnTo>
                      <a:lnTo>
                        <a:pt x="22" y="44"/>
                      </a:lnTo>
                      <a:lnTo>
                        <a:pt x="22" y="44"/>
                      </a:lnTo>
                      <a:lnTo>
                        <a:pt x="22" y="42"/>
                      </a:lnTo>
                      <a:lnTo>
                        <a:pt x="20" y="42"/>
                      </a:lnTo>
                      <a:lnTo>
                        <a:pt x="20" y="42"/>
                      </a:lnTo>
                      <a:lnTo>
                        <a:pt x="16" y="36"/>
                      </a:lnTo>
                      <a:lnTo>
                        <a:pt x="16" y="28"/>
                      </a:lnTo>
                      <a:lnTo>
                        <a:pt x="16" y="28"/>
                      </a:lnTo>
                      <a:lnTo>
                        <a:pt x="20" y="28"/>
                      </a:lnTo>
                      <a:lnTo>
                        <a:pt x="20" y="28"/>
                      </a:lnTo>
                      <a:lnTo>
                        <a:pt x="20" y="24"/>
                      </a:lnTo>
                      <a:lnTo>
                        <a:pt x="20" y="24"/>
                      </a:lnTo>
                      <a:lnTo>
                        <a:pt x="20" y="26"/>
                      </a:lnTo>
                      <a:lnTo>
                        <a:pt x="20" y="28"/>
                      </a:lnTo>
                      <a:lnTo>
                        <a:pt x="20" y="28"/>
                      </a:lnTo>
                      <a:close/>
                      <a:moveTo>
                        <a:pt x="20" y="12"/>
                      </a:moveTo>
                      <a:lnTo>
                        <a:pt x="20" y="12"/>
                      </a:lnTo>
                      <a:lnTo>
                        <a:pt x="18" y="16"/>
                      </a:lnTo>
                      <a:lnTo>
                        <a:pt x="18" y="20"/>
                      </a:lnTo>
                      <a:lnTo>
                        <a:pt x="18" y="20"/>
                      </a:lnTo>
                      <a:lnTo>
                        <a:pt x="14" y="20"/>
                      </a:lnTo>
                      <a:lnTo>
                        <a:pt x="14" y="22"/>
                      </a:lnTo>
                      <a:lnTo>
                        <a:pt x="14" y="22"/>
                      </a:lnTo>
                      <a:lnTo>
                        <a:pt x="10" y="24"/>
                      </a:lnTo>
                      <a:lnTo>
                        <a:pt x="10" y="24"/>
                      </a:lnTo>
                      <a:lnTo>
                        <a:pt x="10" y="20"/>
                      </a:lnTo>
                      <a:lnTo>
                        <a:pt x="14" y="16"/>
                      </a:lnTo>
                      <a:lnTo>
                        <a:pt x="14" y="16"/>
                      </a:lnTo>
                      <a:lnTo>
                        <a:pt x="12" y="14"/>
                      </a:lnTo>
                      <a:lnTo>
                        <a:pt x="10" y="10"/>
                      </a:lnTo>
                      <a:lnTo>
                        <a:pt x="10" y="10"/>
                      </a:lnTo>
                      <a:lnTo>
                        <a:pt x="14" y="10"/>
                      </a:lnTo>
                      <a:lnTo>
                        <a:pt x="14" y="10"/>
                      </a:lnTo>
                      <a:lnTo>
                        <a:pt x="14" y="6"/>
                      </a:lnTo>
                      <a:lnTo>
                        <a:pt x="20" y="2"/>
                      </a:lnTo>
                      <a:lnTo>
                        <a:pt x="20" y="2"/>
                      </a:lnTo>
                      <a:lnTo>
                        <a:pt x="22" y="4"/>
                      </a:lnTo>
                      <a:lnTo>
                        <a:pt x="22" y="8"/>
                      </a:lnTo>
                      <a:lnTo>
                        <a:pt x="20" y="12"/>
                      </a:lnTo>
                      <a:lnTo>
                        <a:pt x="20" y="1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1" name="Freeform 23"/>
                <p:cNvSpPr>
                  <a:spLocks/>
                </p:cNvSpPr>
                <p:nvPr/>
              </p:nvSpPr>
              <p:spPr bwMode="auto">
                <a:xfrm>
                  <a:off x="3417" y="2254"/>
                  <a:ext cx="72" cy="48"/>
                </a:xfrm>
                <a:custGeom>
                  <a:avLst/>
                  <a:gdLst/>
                  <a:ahLst/>
                  <a:cxnLst>
                    <a:cxn ang="0">
                      <a:pos x="72" y="14"/>
                    </a:cxn>
                    <a:cxn ang="0">
                      <a:pos x="66" y="6"/>
                    </a:cxn>
                    <a:cxn ang="0">
                      <a:pos x="66" y="0"/>
                    </a:cxn>
                    <a:cxn ang="0">
                      <a:pos x="66" y="0"/>
                    </a:cxn>
                    <a:cxn ang="0">
                      <a:pos x="58" y="6"/>
                    </a:cxn>
                    <a:cxn ang="0">
                      <a:pos x="54" y="12"/>
                    </a:cxn>
                    <a:cxn ang="0">
                      <a:pos x="50" y="16"/>
                    </a:cxn>
                    <a:cxn ang="0">
                      <a:pos x="40" y="24"/>
                    </a:cxn>
                    <a:cxn ang="0">
                      <a:pos x="38" y="24"/>
                    </a:cxn>
                    <a:cxn ang="0">
                      <a:pos x="38" y="28"/>
                    </a:cxn>
                    <a:cxn ang="0">
                      <a:pos x="34" y="26"/>
                    </a:cxn>
                    <a:cxn ang="0">
                      <a:pos x="24" y="22"/>
                    </a:cxn>
                    <a:cxn ang="0">
                      <a:pos x="20" y="22"/>
                    </a:cxn>
                    <a:cxn ang="0">
                      <a:pos x="18" y="26"/>
                    </a:cxn>
                    <a:cxn ang="0">
                      <a:pos x="14" y="26"/>
                    </a:cxn>
                    <a:cxn ang="0">
                      <a:pos x="10" y="24"/>
                    </a:cxn>
                    <a:cxn ang="0">
                      <a:pos x="8" y="22"/>
                    </a:cxn>
                    <a:cxn ang="0">
                      <a:pos x="4" y="20"/>
                    </a:cxn>
                    <a:cxn ang="0">
                      <a:pos x="0" y="12"/>
                    </a:cxn>
                    <a:cxn ang="0">
                      <a:pos x="8" y="26"/>
                    </a:cxn>
                    <a:cxn ang="0">
                      <a:pos x="8" y="40"/>
                    </a:cxn>
                    <a:cxn ang="0">
                      <a:pos x="52" y="48"/>
                    </a:cxn>
                    <a:cxn ang="0">
                      <a:pos x="56" y="48"/>
                    </a:cxn>
                    <a:cxn ang="0">
                      <a:pos x="58" y="44"/>
                    </a:cxn>
                    <a:cxn ang="0">
                      <a:pos x="60" y="38"/>
                    </a:cxn>
                    <a:cxn ang="0">
                      <a:pos x="62" y="30"/>
                    </a:cxn>
                    <a:cxn ang="0">
                      <a:pos x="62" y="26"/>
                    </a:cxn>
                    <a:cxn ang="0">
                      <a:pos x="60" y="26"/>
                    </a:cxn>
                    <a:cxn ang="0">
                      <a:pos x="62" y="22"/>
                    </a:cxn>
                    <a:cxn ang="0">
                      <a:pos x="66" y="20"/>
                    </a:cxn>
                    <a:cxn ang="0">
                      <a:pos x="62" y="16"/>
                    </a:cxn>
                    <a:cxn ang="0">
                      <a:pos x="62" y="12"/>
                    </a:cxn>
                    <a:cxn ang="0">
                      <a:pos x="64" y="12"/>
                    </a:cxn>
                    <a:cxn ang="0">
                      <a:pos x="68" y="16"/>
                    </a:cxn>
                    <a:cxn ang="0">
                      <a:pos x="68" y="16"/>
                    </a:cxn>
                    <a:cxn ang="0">
                      <a:pos x="72" y="12"/>
                    </a:cxn>
                  </a:cxnLst>
                  <a:rect l="0" t="0" r="r" b="b"/>
                  <a:pathLst>
                    <a:path w="72" h="48">
                      <a:moveTo>
                        <a:pt x="72" y="14"/>
                      </a:moveTo>
                      <a:lnTo>
                        <a:pt x="72" y="14"/>
                      </a:lnTo>
                      <a:lnTo>
                        <a:pt x="70" y="6"/>
                      </a:lnTo>
                      <a:lnTo>
                        <a:pt x="66" y="6"/>
                      </a:lnTo>
                      <a:lnTo>
                        <a:pt x="68" y="0"/>
                      </a:lnTo>
                      <a:lnTo>
                        <a:pt x="66" y="0"/>
                      </a:lnTo>
                      <a:lnTo>
                        <a:pt x="66" y="0"/>
                      </a:lnTo>
                      <a:lnTo>
                        <a:pt x="66" y="0"/>
                      </a:lnTo>
                      <a:lnTo>
                        <a:pt x="62" y="4"/>
                      </a:lnTo>
                      <a:lnTo>
                        <a:pt x="58" y="6"/>
                      </a:lnTo>
                      <a:lnTo>
                        <a:pt x="58" y="6"/>
                      </a:lnTo>
                      <a:lnTo>
                        <a:pt x="54" y="12"/>
                      </a:lnTo>
                      <a:lnTo>
                        <a:pt x="50" y="16"/>
                      </a:lnTo>
                      <a:lnTo>
                        <a:pt x="50" y="16"/>
                      </a:lnTo>
                      <a:lnTo>
                        <a:pt x="42" y="22"/>
                      </a:lnTo>
                      <a:lnTo>
                        <a:pt x="40" y="24"/>
                      </a:lnTo>
                      <a:lnTo>
                        <a:pt x="40" y="24"/>
                      </a:lnTo>
                      <a:lnTo>
                        <a:pt x="38" y="24"/>
                      </a:lnTo>
                      <a:lnTo>
                        <a:pt x="38" y="24"/>
                      </a:lnTo>
                      <a:lnTo>
                        <a:pt x="38" y="28"/>
                      </a:lnTo>
                      <a:lnTo>
                        <a:pt x="38" y="28"/>
                      </a:lnTo>
                      <a:lnTo>
                        <a:pt x="34" y="26"/>
                      </a:lnTo>
                      <a:lnTo>
                        <a:pt x="30" y="24"/>
                      </a:lnTo>
                      <a:lnTo>
                        <a:pt x="24" y="22"/>
                      </a:lnTo>
                      <a:lnTo>
                        <a:pt x="24" y="22"/>
                      </a:lnTo>
                      <a:lnTo>
                        <a:pt x="20" y="22"/>
                      </a:lnTo>
                      <a:lnTo>
                        <a:pt x="20" y="24"/>
                      </a:lnTo>
                      <a:lnTo>
                        <a:pt x="18" y="26"/>
                      </a:lnTo>
                      <a:lnTo>
                        <a:pt x="18" y="26"/>
                      </a:lnTo>
                      <a:lnTo>
                        <a:pt x="14" y="26"/>
                      </a:lnTo>
                      <a:lnTo>
                        <a:pt x="10" y="24"/>
                      </a:lnTo>
                      <a:lnTo>
                        <a:pt x="10" y="24"/>
                      </a:lnTo>
                      <a:lnTo>
                        <a:pt x="8" y="22"/>
                      </a:lnTo>
                      <a:lnTo>
                        <a:pt x="8" y="22"/>
                      </a:lnTo>
                      <a:lnTo>
                        <a:pt x="4" y="20"/>
                      </a:lnTo>
                      <a:lnTo>
                        <a:pt x="4" y="20"/>
                      </a:lnTo>
                      <a:lnTo>
                        <a:pt x="6" y="14"/>
                      </a:lnTo>
                      <a:lnTo>
                        <a:pt x="0" y="12"/>
                      </a:lnTo>
                      <a:lnTo>
                        <a:pt x="0" y="18"/>
                      </a:lnTo>
                      <a:lnTo>
                        <a:pt x="8" y="26"/>
                      </a:lnTo>
                      <a:lnTo>
                        <a:pt x="8" y="40"/>
                      </a:lnTo>
                      <a:lnTo>
                        <a:pt x="8" y="40"/>
                      </a:lnTo>
                      <a:lnTo>
                        <a:pt x="52" y="48"/>
                      </a:lnTo>
                      <a:lnTo>
                        <a:pt x="52" y="48"/>
                      </a:lnTo>
                      <a:lnTo>
                        <a:pt x="56" y="48"/>
                      </a:lnTo>
                      <a:lnTo>
                        <a:pt x="56" y="48"/>
                      </a:lnTo>
                      <a:lnTo>
                        <a:pt x="56" y="48"/>
                      </a:lnTo>
                      <a:lnTo>
                        <a:pt x="58" y="44"/>
                      </a:lnTo>
                      <a:lnTo>
                        <a:pt x="60" y="38"/>
                      </a:lnTo>
                      <a:lnTo>
                        <a:pt x="60" y="38"/>
                      </a:lnTo>
                      <a:lnTo>
                        <a:pt x="62" y="34"/>
                      </a:lnTo>
                      <a:lnTo>
                        <a:pt x="62" y="30"/>
                      </a:lnTo>
                      <a:lnTo>
                        <a:pt x="62" y="26"/>
                      </a:lnTo>
                      <a:lnTo>
                        <a:pt x="62" y="26"/>
                      </a:lnTo>
                      <a:lnTo>
                        <a:pt x="60" y="26"/>
                      </a:lnTo>
                      <a:lnTo>
                        <a:pt x="60" y="26"/>
                      </a:lnTo>
                      <a:lnTo>
                        <a:pt x="62" y="22"/>
                      </a:lnTo>
                      <a:lnTo>
                        <a:pt x="62" y="22"/>
                      </a:lnTo>
                      <a:lnTo>
                        <a:pt x="66" y="20"/>
                      </a:lnTo>
                      <a:lnTo>
                        <a:pt x="66" y="20"/>
                      </a:lnTo>
                      <a:lnTo>
                        <a:pt x="64" y="18"/>
                      </a:lnTo>
                      <a:lnTo>
                        <a:pt x="62" y="16"/>
                      </a:lnTo>
                      <a:lnTo>
                        <a:pt x="62" y="16"/>
                      </a:lnTo>
                      <a:lnTo>
                        <a:pt x="62" y="12"/>
                      </a:lnTo>
                      <a:lnTo>
                        <a:pt x="64" y="12"/>
                      </a:lnTo>
                      <a:lnTo>
                        <a:pt x="64" y="12"/>
                      </a:lnTo>
                      <a:lnTo>
                        <a:pt x="66" y="16"/>
                      </a:lnTo>
                      <a:lnTo>
                        <a:pt x="68" y="16"/>
                      </a:lnTo>
                      <a:lnTo>
                        <a:pt x="68" y="16"/>
                      </a:lnTo>
                      <a:lnTo>
                        <a:pt x="68" y="16"/>
                      </a:lnTo>
                      <a:lnTo>
                        <a:pt x="70" y="14"/>
                      </a:lnTo>
                      <a:lnTo>
                        <a:pt x="72" y="12"/>
                      </a:lnTo>
                      <a:lnTo>
                        <a:pt x="72" y="1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2" name="Freeform 24"/>
                <p:cNvSpPr>
                  <a:spLocks noEditPoints="1"/>
                </p:cNvSpPr>
                <p:nvPr/>
              </p:nvSpPr>
              <p:spPr bwMode="auto">
                <a:xfrm>
                  <a:off x="3049" y="1756"/>
                  <a:ext cx="228" cy="164"/>
                </a:xfrm>
                <a:custGeom>
                  <a:avLst/>
                  <a:gdLst/>
                  <a:ahLst/>
                  <a:cxnLst>
                    <a:cxn ang="0">
                      <a:pos x="202" y="108"/>
                    </a:cxn>
                    <a:cxn ang="0">
                      <a:pos x="188" y="114"/>
                    </a:cxn>
                    <a:cxn ang="0">
                      <a:pos x="176" y="122"/>
                    </a:cxn>
                    <a:cxn ang="0">
                      <a:pos x="170" y="120"/>
                    </a:cxn>
                    <a:cxn ang="0">
                      <a:pos x="152" y="128"/>
                    </a:cxn>
                    <a:cxn ang="0">
                      <a:pos x="144" y="130"/>
                    </a:cxn>
                    <a:cxn ang="0">
                      <a:pos x="152" y="136"/>
                    </a:cxn>
                    <a:cxn ang="0">
                      <a:pos x="156" y="142"/>
                    </a:cxn>
                    <a:cxn ang="0">
                      <a:pos x="172" y="144"/>
                    </a:cxn>
                    <a:cxn ang="0">
                      <a:pos x="178" y="144"/>
                    </a:cxn>
                    <a:cxn ang="0">
                      <a:pos x="166" y="152"/>
                    </a:cxn>
                    <a:cxn ang="0">
                      <a:pos x="138" y="148"/>
                    </a:cxn>
                    <a:cxn ang="0">
                      <a:pos x="128" y="140"/>
                    </a:cxn>
                    <a:cxn ang="0">
                      <a:pos x="142" y="134"/>
                    </a:cxn>
                    <a:cxn ang="0">
                      <a:pos x="136" y="128"/>
                    </a:cxn>
                    <a:cxn ang="0">
                      <a:pos x="124" y="132"/>
                    </a:cxn>
                    <a:cxn ang="0">
                      <a:pos x="118" y="126"/>
                    </a:cxn>
                    <a:cxn ang="0">
                      <a:pos x="120" y="122"/>
                    </a:cxn>
                    <a:cxn ang="0">
                      <a:pos x="114" y="118"/>
                    </a:cxn>
                    <a:cxn ang="0">
                      <a:pos x="100" y="122"/>
                    </a:cxn>
                    <a:cxn ang="0">
                      <a:pos x="84" y="108"/>
                    </a:cxn>
                    <a:cxn ang="0">
                      <a:pos x="80" y="94"/>
                    </a:cxn>
                    <a:cxn ang="0">
                      <a:pos x="68" y="80"/>
                    </a:cxn>
                    <a:cxn ang="0">
                      <a:pos x="50" y="76"/>
                    </a:cxn>
                    <a:cxn ang="0">
                      <a:pos x="40" y="84"/>
                    </a:cxn>
                    <a:cxn ang="0">
                      <a:pos x="28" y="92"/>
                    </a:cxn>
                    <a:cxn ang="0">
                      <a:pos x="14" y="88"/>
                    </a:cxn>
                    <a:cxn ang="0">
                      <a:pos x="0" y="82"/>
                    </a:cxn>
                    <a:cxn ang="0">
                      <a:pos x="14" y="68"/>
                    </a:cxn>
                    <a:cxn ang="0">
                      <a:pos x="16" y="50"/>
                    </a:cxn>
                    <a:cxn ang="0">
                      <a:pos x="16" y="32"/>
                    </a:cxn>
                    <a:cxn ang="0">
                      <a:pos x="18" y="20"/>
                    </a:cxn>
                    <a:cxn ang="0">
                      <a:pos x="18" y="8"/>
                    </a:cxn>
                    <a:cxn ang="0">
                      <a:pos x="26" y="12"/>
                    </a:cxn>
                    <a:cxn ang="0">
                      <a:pos x="54" y="8"/>
                    </a:cxn>
                    <a:cxn ang="0">
                      <a:pos x="72" y="12"/>
                    </a:cxn>
                    <a:cxn ang="0">
                      <a:pos x="80" y="10"/>
                    </a:cxn>
                    <a:cxn ang="0">
                      <a:pos x="98" y="10"/>
                    </a:cxn>
                    <a:cxn ang="0">
                      <a:pos x="104" y="0"/>
                    </a:cxn>
                    <a:cxn ang="0">
                      <a:pos x="118" y="2"/>
                    </a:cxn>
                    <a:cxn ang="0">
                      <a:pos x="128" y="2"/>
                    </a:cxn>
                    <a:cxn ang="0">
                      <a:pos x="132" y="10"/>
                    </a:cxn>
                    <a:cxn ang="0">
                      <a:pos x="136" y="20"/>
                    </a:cxn>
                    <a:cxn ang="0">
                      <a:pos x="148" y="22"/>
                    </a:cxn>
                    <a:cxn ang="0">
                      <a:pos x="162" y="30"/>
                    </a:cxn>
                    <a:cxn ang="0">
                      <a:pos x="172" y="42"/>
                    </a:cxn>
                    <a:cxn ang="0">
                      <a:pos x="188" y="36"/>
                    </a:cxn>
                    <a:cxn ang="0">
                      <a:pos x="198" y="44"/>
                    </a:cxn>
                    <a:cxn ang="0">
                      <a:pos x="220" y="58"/>
                    </a:cxn>
                    <a:cxn ang="0">
                      <a:pos x="226" y="64"/>
                    </a:cxn>
                    <a:cxn ang="0">
                      <a:pos x="226" y="72"/>
                    </a:cxn>
                    <a:cxn ang="0">
                      <a:pos x="228" y="86"/>
                    </a:cxn>
                    <a:cxn ang="0">
                      <a:pos x="214" y="100"/>
                    </a:cxn>
                    <a:cxn ang="0">
                      <a:pos x="88" y="124"/>
                    </a:cxn>
                    <a:cxn ang="0">
                      <a:pos x="80" y="124"/>
                    </a:cxn>
                    <a:cxn ang="0">
                      <a:pos x="74" y="140"/>
                    </a:cxn>
                    <a:cxn ang="0">
                      <a:pos x="80" y="140"/>
                    </a:cxn>
                    <a:cxn ang="0">
                      <a:pos x="90" y="136"/>
                    </a:cxn>
                  </a:cxnLst>
                  <a:rect l="0" t="0" r="r" b="b"/>
                  <a:pathLst>
                    <a:path w="228" h="164">
                      <a:moveTo>
                        <a:pt x="210" y="108"/>
                      </a:moveTo>
                      <a:lnTo>
                        <a:pt x="210" y="108"/>
                      </a:lnTo>
                      <a:lnTo>
                        <a:pt x="204" y="108"/>
                      </a:lnTo>
                      <a:lnTo>
                        <a:pt x="204" y="108"/>
                      </a:lnTo>
                      <a:lnTo>
                        <a:pt x="202" y="108"/>
                      </a:lnTo>
                      <a:lnTo>
                        <a:pt x="202" y="108"/>
                      </a:lnTo>
                      <a:lnTo>
                        <a:pt x="198" y="112"/>
                      </a:lnTo>
                      <a:lnTo>
                        <a:pt x="198" y="112"/>
                      </a:lnTo>
                      <a:lnTo>
                        <a:pt x="194" y="112"/>
                      </a:lnTo>
                      <a:lnTo>
                        <a:pt x="194" y="112"/>
                      </a:lnTo>
                      <a:lnTo>
                        <a:pt x="188" y="114"/>
                      </a:lnTo>
                      <a:lnTo>
                        <a:pt x="188" y="114"/>
                      </a:lnTo>
                      <a:lnTo>
                        <a:pt x="186" y="118"/>
                      </a:lnTo>
                      <a:lnTo>
                        <a:pt x="186" y="118"/>
                      </a:lnTo>
                      <a:lnTo>
                        <a:pt x="182" y="118"/>
                      </a:lnTo>
                      <a:lnTo>
                        <a:pt x="178" y="118"/>
                      </a:lnTo>
                      <a:lnTo>
                        <a:pt x="178" y="118"/>
                      </a:lnTo>
                      <a:lnTo>
                        <a:pt x="176" y="122"/>
                      </a:lnTo>
                      <a:lnTo>
                        <a:pt x="176" y="122"/>
                      </a:lnTo>
                      <a:lnTo>
                        <a:pt x="174" y="122"/>
                      </a:lnTo>
                      <a:lnTo>
                        <a:pt x="172" y="120"/>
                      </a:lnTo>
                      <a:lnTo>
                        <a:pt x="172" y="120"/>
                      </a:lnTo>
                      <a:lnTo>
                        <a:pt x="170" y="120"/>
                      </a:lnTo>
                      <a:lnTo>
                        <a:pt x="170" y="120"/>
                      </a:lnTo>
                      <a:lnTo>
                        <a:pt x="170" y="120"/>
                      </a:lnTo>
                      <a:lnTo>
                        <a:pt x="162" y="126"/>
                      </a:lnTo>
                      <a:lnTo>
                        <a:pt x="162" y="128"/>
                      </a:lnTo>
                      <a:lnTo>
                        <a:pt x="162" y="128"/>
                      </a:lnTo>
                      <a:lnTo>
                        <a:pt x="156" y="128"/>
                      </a:lnTo>
                      <a:lnTo>
                        <a:pt x="152" y="128"/>
                      </a:lnTo>
                      <a:lnTo>
                        <a:pt x="152" y="126"/>
                      </a:lnTo>
                      <a:lnTo>
                        <a:pt x="152" y="126"/>
                      </a:lnTo>
                      <a:lnTo>
                        <a:pt x="144" y="126"/>
                      </a:lnTo>
                      <a:lnTo>
                        <a:pt x="144" y="126"/>
                      </a:lnTo>
                      <a:lnTo>
                        <a:pt x="144" y="130"/>
                      </a:lnTo>
                      <a:lnTo>
                        <a:pt x="144" y="130"/>
                      </a:lnTo>
                      <a:lnTo>
                        <a:pt x="148" y="132"/>
                      </a:lnTo>
                      <a:lnTo>
                        <a:pt x="148" y="132"/>
                      </a:lnTo>
                      <a:lnTo>
                        <a:pt x="150" y="132"/>
                      </a:lnTo>
                      <a:lnTo>
                        <a:pt x="150" y="132"/>
                      </a:lnTo>
                      <a:lnTo>
                        <a:pt x="152" y="136"/>
                      </a:lnTo>
                      <a:lnTo>
                        <a:pt x="152" y="136"/>
                      </a:lnTo>
                      <a:lnTo>
                        <a:pt x="154" y="136"/>
                      </a:lnTo>
                      <a:lnTo>
                        <a:pt x="156" y="136"/>
                      </a:lnTo>
                      <a:lnTo>
                        <a:pt x="156" y="136"/>
                      </a:lnTo>
                      <a:lnTo>
                        <a:pt x="156" y="138"/>
                      </a:lnTo>
                      <a:lnTo>
                        <a:pt x="156" y="140"/>
                      </a:lnTo>
                      <a:lnTo>
                        <a:pt x="156" y="142"/>
                      </a:lnTo>
                      <a:lnTo>
                        <a:pt x="158" y="142"/>
                      </a:lnTo>
                      <a:lnTo>
                        <a:pt x="158" y="144"/>
                      </a:lnTo>
                      <a:lnTo>
                        <a:pt x="158" y="144"/>
                      </a:lnTo>
                      <a:lnTo>
                        <a:pt x="164" y="144"/>
                      </a:lnTo>
                      <a:lnTo>
                        <a:pt x="164" y="144"/>
                      </a:lnTo>
                      <a:lnTo>
                        <a:pt x="172" y="144"/>
                      </a:lnTo>
                      <a:lnTo>
                        <a:pt x="172" y="144"/>
                      </a:lnTo>
                      <a:lnTo>
                        <a:pt x="174" y="144"/>
                      </a:lnTo>
                      <a:lnTo>
                        <a:pt x="176" y="142"/>
                      </a:lnTo>
                      <a:lnTo>
                        <a:pt x="176" y="142"/>
                      </a:lnTo>
                      <a:lnTo>
                        <a:pt x="178" y="144"/>
                      </a:lnTo>
                      <a:lnTo>
                        <a:pt x="178" y="144"/>
                      </a:lnTo>
                      <a:lnTo>
                        <a:pt x="178" y="146"/>
                      </a:lnTo>
                      <a:lnTo>
                        <a:pt x="176" y="150"/>
                      </a:lnTo>
                      <a:lnTo>
                        <a:pt x="176" y="150"/>
                      </a:lnTo>
                      <a:lnTo>
                        <a:pt x="170" y="152"/>
                      </a:lnTo>
                      <a:lnTo>
                        <a:pt x="166" y="152"/>
                      </a:lnTo>
                      <a:lnTo>
                        <a:pt x="166" y="152"/>
                      </a:lnTo>
                      <a:lnTo>
                        <a:pt x="158" y="156"/>
                      </a:lnTo>
                      <a:lnTo>
                        <a:pt x="158" y="156"/>
                      </a:lnTo>
                      <a:lnTo>
                        <a:pt x="136" y="164"/>
                      </a:lnTo>
                      <a:lnTo>
                        <a:pt x="136" y="164"/>
                      </a:lnTo>
                      <a:lnTo>
                        <a:pt x="138" y="156"/>
                      </a:lnTo>
                      <a:lnTo>
                        <a:pt x="138" y="148"/>
                      </a:lnTo>
                      <a:lnTo>
                        <a:pt x="138" y="148"/>
                      </a:lnTo>
                      <a:lnTo>
                        <a:pt x="130" y="144"/>
                      </a:lnTo>
                      <a:lnTo>
                        <a:pt x="124" y="146"/>
                      </a:lnTo>
                      <a:lnTo>
                        <a:pt x="126" y="142"/>
                      </a:lnTo>
                      <a:lnTo>
                        <a:pt x="126" y="142"/>
                      </a:lnTo>
                      <a:lnTo>
                        <a:pt x="128" y="140"/>
                      </a:lnTo>
                      <a:lnTo>
                        <a:pt x="138" y="136"/>
                      </a:lnTo>
                      <a:lnTo>
                        <a:pt x="138" y="136"/>
                      </a:lnTo>
                      <a:lnTo>
                        <a:pt x="140" y="136"/>
                      </a:lnTo>
                      <a:lnTo>
                        <a:pt x="142" y="136"/>
                      </a:lnTo>
                      <a:lnTo>
                        <a:pt x="142" y="136"/>
                      </a:lnTo>
                      <a:lnTo>
                        <a:pt x="142" y="134"/>
                      </a:lnTo>
                      <a:lnTo>
                        <a:pt x="142" y="134"/>
                      </a:lnTo>
                      <a:lnTo>
                        <a:pt x="140" y="130"/>
                      </a:lnTo>
                      <a:lnTo>
                        <a:pt x="140" y="130"/>
                      </a:lnTo>
                      <a:lnTo>
                        <a:pt x="138" y="130"/>
                      </a:lnTo>
                      <a:lnTo>
                        <a:pt x="136" y="130"/>
                      </a:lnTo>
                      <a:lnTo>
                        <a:pt x="136" y="128"/>
                      </a:lnTo>
                      <a:lnTo>
                        <a:pt x="136" y="128"/>
                      </a:lnTo>
                      <a:lnTo>
                        <a:pt x="128" y="128"/>
                      </a:lnTo>
                      <a:lnTo>
                        <a:pt x="128" y="128"/>
                      </a:lnTo>
                      <a:lnTo>
                        <a:pt x="128" y="130"/>
                      </a:lnTo>
                      <a:lnTo>
                        <a:pt x="126" y="132"/>
                      </a:lnTo>
                      <a:lnTo>
                        <a:pt x="124" y="132"/>
                      </a:lnTo>
                      <a:lnTo>
                        <a:pt x="124" y="132"/>
                      </a:lnTo>
                      <a:lnTo>
                        <a:pt x="122" y="128"/>
                      </a:lnTo>
                      <a:lnTo>
                        <a:pt x="122" y="128"/>
                      </a:lnTo>
                      <a:lnTo>
                        <a:pt x="118" y="128"/>
                      </a:lnTo>
                      <a:lnTo>
                        <a:pt x="118" y="126"/>
                      </a:lnTo>
                      <a:lnTo>
                        <a:pt x="118" y="126"/>
                      </a:lnTo>
                      <a:lnTo>
                        <a:pt x="112" y="126"/>
                      </a:lnTo>
                      <a:lnTo>
                        <a:pt x="114" y="124"/>
                      </a:lnTo>
                      <a:lnTo>
                        <a:pt x="114" y="124"/>
                      </a:lnTo>
                      <a:lnTo>
                        <a:pt x="120" y="124"/>
                      </a:lnTo>
                      <a:lnTo>
                        <a:pt x="120" y="124"/>
                      </a:lnTo>
                      <a:lnTo>
                        <a:pt x="120" y="122"/>
                      </a:lnTo>
                      <a:lnTo>
                        <a:pt x="120" y="122"/>
                      </a:lnTo>
                      <a:lnTo>
                        <a:pt x="118" y="122"/>
                      </a:lnTo>
                      <a:lnTo>
                        <a:pt x="118" y="122"/>
                      </a:lnTo>
                      <a:lnTo>
                        <a:pt x="116" y="118"/>
                      </a:lnTo>
                      <a:lnTo>
                        <a:pt x="116" y="118"/>
                      </a:lnTo>
                      <a:lnTo>
                        <a:pt x="114" y="118"/>
                      </a:lnTo>
                      <a:lnTo>
                        <a:pt x="114" y="120"/>
                      </a:lnTo>
                      <a:lnTo>
                        <a:pt x="114" y="120"/>
                      </a:lnTo>
                      <a:lnTo>
                        <a:pt x="104" y="120"/>
                      </a:lnTo>
                      <a:lnTo>
                        <a:pt x="102" y="122"/>
                      </a:lnTo>
                      <a:lnTo>
                        <a:pt x="100" y="122"/>
                      </a:lnTo>
                      <a:lnTo>
                        <a:pt x="100" y="122"/>
                      </a:lnTo>
                      <a:lnTo>
                        <a:pt x="96" y="128"/>
                      </a:lnTo>
                      <a:lnTo>
                        <a:pt x="88" y="116"/>
                      </a:lnTo>
                      <a:lnTo>
                        <a:pt x="88" y="116"/>
                      </a:lnTo>
                      <a:lnTo>
                        <a:pt x="86" y="114"/>
                      </a:lnTo>
                      <a:lnTo>
                        <a:pt x="84" y="112"/>
                      </a:lnTo>
                      <a:lnTo>
                        <a:pt x="84" y="108"/>
                      </a:lnTo>
                      <a:lnTo>
                        <a:pt x="84" y="108"/>
                      </a:lnTo>
                      <a:lnTo>
                        <a:pt x="84" y="104"/>
                      </a:lnTo>
                      <a:lnTo>
                        <a:pt x="82" y="100"/>
                      </a:lnTo>
                      <a:lnTo>
                        <a:pt x="82" y="100"/>
                      </a:lnTo>
                      <a:lnTo>
                        <a:pt x="80" y="98"/>
                      </a:lnTo>
                      <a:lnTo>
                        <a:pt x="80" y="94"/>
                      </a:lnTo>
                      <a:lnTo>
                        <a:pt x="80" y="94"/>
                      </a:lnTo>
                      <a:lnTo>
                        <a:pt x="78" y="88"/>
                      </a:lnTo>
                      <a:lnTo>
                        <a:pt x="74" y="84"/>
                      </a:lnTo>
                      <a:lnTo>
                        <a:pt x="74" y="84"/>
                      </a:lnTo>
                      <a:lnTo>
                        <a:pt x="68" y="80"/>
                      </a:lnTo>
                      <a:lnTo>
                        <a:pt x="68" y="80"/>
                      </a:lnTo>
                      <a:lnTo>
                        <a:pt x="62" y="76"/>
                      </a:lnTo>
                      <a:lnTo>
                        <a:pt x="62" y="76"/>
                      </a:lnTo>
                      <a:lnTo>
                        <a:pt x="58" y="74"/>
                      </a:lnTo>
                      <a:lnTo>
                        <a:pt x="54" y="76"/>
                      </a:lnTo>
                      <a:lnTo>
                        <a:pt x="54" y="76"/>
                      </a:lnTo>
                      <a:lnTo>
                        <a:pt x="50" y="76"/>
                      </a:lnTo>
                      <a:lnTo>
                        <a:pt x="46" y="78"/>
                      </a:lnTo>
                      <a:lnTo>
                        <a:pt x="46" y="80"/>
                      </a:lnTo>
                      <a:lnTo>
                        <a:pt x="46" y="80"/>
                      </a:lnTo>
                      <a:lnTo>
                        <a:pt x="44" y="80"/>
                      </a:lnTo>
                      <a:lnTo>
                        <a:pt x="40" y="84"/>
                      </a:lnTo>
                      <a:lnTo>
                        <a:pt x="40" y="84"/>
                      </a:lnTo>
                      <a:lnTo>
                        <a:pt x="38" y="86"/>
                      </a:lnTo>
                      <a:lnTo>
                        <a:pt x="34" y="88"/>
                      </a:lnTo>
                      <a:lnTo>
                        <a:pt x="34" y="88"/>
                      </a:lnTo>
                      <a:lnTo>
                        <a:pt x="32" y="88"/>
                      </a:lnTo>
                      <a:lnTo>
                        <a:pt x="32" y="90"/>
                      </a:lnTo>
                      <a:lnTo>
                        <a:pt x="28" y="92"/>
                      </a:lnTo>
                      <a:lnTo>
                        <a:pt x="28" y="92"/>
                      </a:lnTo>
                      <a:lnTo>
                        <a:pt x="24" y="94"/>
                      </a:lnTo>
                      <a:lnTo>
                        <a:pt x="22" y="90"/>
                      </a:lnTo>
                      <a:lnTo>
                        <a:pt x="22" y="90"/>
                      </a:lnTo>
                      <a:lnTo>
                        <a:pt x="18" y="88"/>
                      </a:lnTo>
                      <a:lnTo>
                        <a:pt x="14" y="88"/>
                      </a:lnTo>
                      <a:lnTo>
                        <a:pt x="14" y="88"/>
                      </a:lnTo>
                      <a:lnTo>
                        <a:pt x="8" y="88"/>
                      </a:lnTo>
                      <a:lnTo>
                        <a:pt x="4" y="86"/>
                      </a:lnTo>
                      <a:lnTo>
                        <a:pt x="4" y="86"/>
                      </a:lnTo>
                      <a:lnTo>
                        <a:pt x="2" y="82"/>
                      </a:lnTo>
                      <a:lnTo>
                        <a:pt x="0" y="82"/>
                      </a:lnTo>
                      <a:lnTo>
                        <a:pt x="2" y="76"/>
                      </a:lnTo>
                      <a:lnTo>
                        <a:pt x="6" y="74"/>
                      </a:lnTo>
                      <a:lnTo>
                        <a:pt x="6" y="74"/>
                      </a:lnTo>
                      <a:lnTo>
                        <a:pt x="10" y="72"/>
                      </a:lnTo>
                      <a:lnTo>
                        <a:pt x="14" y="70"/>
                      </a:lnTo>
                      <a:lnTo>
                        <a:pt x="14" y="68"/>
                      </a:lnTo>
                      <a:lnTo>
                        <a:pt x="14" y="68"/>
                      </a:lnTo>
                      <a:lnTo>
                        <a:pt x="12" y="64"/>
                      </a:lnTo>
                      <a:lnTo>
                        <a:pt x="12" y="60"/>
                      </a:lnTo>
                      <a:lnTo>
                        <a:pt x="12" y="58"/>
                      </a:lnTo>
                      <a:lnTo>
                        <a:pt x="12" y="58"/>
                      </a:lnTo>
                      <a:lnTo>
                        <a:pt x="16" y="50"/>
                      </a:lnTo>
                      <a:lnTo>
                        <a:pt x="16" y="50"/>
                      </a:lnTo>
                      <a:lnTo>
                        <a:pt x="20" y="42"/>
                      </a:lnTo>
                      <a:lnTo>
                        <a:pt x="20" y="42"/>
                      </a:lnTo>
                      <a:lnTo>
                        <a:pt x="18" y="38"/>
                      </a:lnTo>
                      <a:lnTo>
                        <a:pt x="16" y="34"/>
                      </a:lnTo>
                      <a:lnTo>
                        <a:pt x="16" y="32"/>
                      </a:lnTo>
                      <a:lnTo>
                        <a:pt x="16" y="32"/>
                      </a:lnTo>
                      <a:lnTo>
                        <a:pt x="16" y="28"/>
                      </a:lnTo>
                      <a:lnTo>
                        <a:pt x="18" y="22"/>
                      </a:lnTo>
                      <a:lnTo>
                        <a:pt x="18" y="22"/>
                      </a:lnTo>
                      <a:lnTo>
                        <a:pt x="18" y="20"/>
                      </a:lnTo>
                      <a:lnTo>
                        <a:pt x="18" y="20"/>
                      </a:lnTo>
                      <a:lnTo>
                        <a:pt x="18" y="18"/>
                      </a:lnTo>
                      <a:lnTo>
                        <a:pt x="18" y="18"/>
                      </a:lnTo>
                      <a:lnTo>
                        <a:pt x="18" y="18"/>
                      </a:lnTo>
                      <a:lnTo>
                        <a:pt x="16" y="12"/>
                      </a:lnTo>
                      <a:lnTo>
                        <a:pt x="16" y="10"/>
                      </a:lnTo>
                      <a:lnTo>
                        <a:pt x="18" y="8"/>
                      </a:lnTo>
                      <a:lnTo>
                        <a:pt x="18" y="8"/>
                      </a:lnTo>
                      <a:lnTo>
                        <a:pt x="20" y="6"/>
                      </a:lnTo>
                      <a:lnTo>
                        <a:pt x="22" y="6"/>
                      </a:lnTo>
                      <a:lnTo>
                        <a:pt x="24" y="10"/>
                      </a:lnTo>
                      <a:lnTo>
                        <a:pt x="24" y="10"/>
                      </a:lnTo>
                      <a:lnTo>
                        <a:pt x="26" y="12"/>
                      </a:lnTo>
                      <a:lnTo>
                        <a:pt x="28" y="10"/>
                      </a:lnTo>
                      <a:lnTo>
                        <a:pt x="30" y="6"/>
                      </a:lnTo>
                      <a:lnTo>
                        <a:pt x="30" y="6"/>
                      </a:lnTo>
                      <a:lnTo>
                        <a:pt x="40" y="6"/>
                      </a:lnTo>
                      <a:lnTo>
                        <a:pt x="40" y="6"/>
                      </a:lnTo>
                      <a:lnTo>
                        <a:pt x="54" y="8"/>
                      </a:lnTo>
                      <a:lnTo>
                        <a:pt x="54" y="8"/>
                      </a:lnTo>
                      <a:lnTo>
                        <a:pt x="60" y="10"/>
                      </a:lnTo>
                      <a:lnTo>
                        <a:pt x="66" y="8"/>
                      </a:lnTo>
                      <a:lnTo>
                        <a:pt x="66" y="8"/>
                      </a:lnTo>
                      <a:lnTo>
                        <a:pt x="70" y="8"/>
                      </a:lnTo>
                      <a:lnTo>
                        <a:pt x="72" y="12"/>
                      </a:lnTo>
                      <a:lnTo>
                        <a:pt x="72" y="12"/>
                      </a:lnTo>
                      <a:lnTo>
                        <a:pt x="74" y="8"/>
                      </a:lnTo>
                      <a:lnTo>
                        <a:pt x="74" y="8"/>
                      </a:lnTo>
                      <a:lnTo>
                        <a:pt x="76" y="10"/>
                      </a:lnTo>
                      <a:lnTo>
                        <a:pt x="78" y="10"/>
                      </a:lnTo>
                      <a:lnTo>
                        <a:pt x="80" y="10"/>
                      </a:lnTo>
                      <a:lnTo>
                        <a:pt x="80" y="10"/>
                      </a:lnTo>
                      <a:lnTo>
                        <a:pt x="82" y="8"/>
                      </a:lnTo>
                      <a:lnTo>
                        <a:pt x="86" y="10"/>
                      </a:lnTo>
                      <a:lnTo>
                        <a:pt x="86" y="10"/>
                      </a:lnTo>
                      <a:lnTo>
                        <a:pt x="92" y="10"/>
                      </a:lnTo>
                      <a:lnTo>
                        <a:pt x="98" y="10"/>
                      </a:lnTo>
                      <a:lnTo>
                        <a:pt x="98" y="10"/>
                      </a:lnTo>
                      <a:lnTo>
                        <a:pt x="100" y="10"/>
                      </a:lnTo>
                      <a:lnTo>
                        <a:pt x="102" y="6"/>
                      </a:lnTo>
                      <a:lnTo>
                        <a:pt x="102" y="6"/>
                      </a:lnTo>
                      <a:lnTo>
                        <a:pt x="102" y="2"/>
                      </a:lnTo>
                      <a:lnTo>
                        <a:pt x="104" y="0"/>
                      </a:lnTo>
                      <a:lnTo>
                        <a:pt x="104" y="0"/>
                      </a:lnTo>
                      <a:lnTo>
                        <a:pt x="110" y="0"/>
                      </a:lnTo>
                      <a:lnTo>
                        <a:pt x="110" y="0"/>
                      </a:lnTo>
                      <a:lnTo>
                        <a:pt x="112" y="4"/>
                      </a:lnTo>
                      <a:lnTo>
                        <a:pt x="116" y="4"/>
                      </a:lnTo>
                      <a:lnTo>
                        <a:pt x="118" y="2"/>
                      </a:lnTo>
                      <a:lnTo>
                        <a:pt x="118" y="2"/>
                      </a:lnTo>
                      <a:lnTo>
                        <a:pt x="120" y="0"/>
                      </a:lnTo>
                      <a:lnTo>
                        <a:pt x="120" y="0"/>
                      </a:lnTo>
                      <a:lnTo>
                        <a:pt x="124" y="2"/>
                      </a:lnTo>
                      <a:lnTo>
                        <a:pt x="124" y="2"/>
                      </a:lnTo>
                      <a:lnTo>
                        <a:pt x="128" y="2"/>
                      </a:lnTo>
                      <a:lnTo>
                        <a:pt x="130" y="2"/>
                      </a:lnTo>
                      <a:lnTo>
                        <a:pt x="130" y="4"/>
                      </a:lnTo>
                      <a:lnTo>
                        <a:pt x="130" y="4"/>
                      </a:lnTo>
                      <a:lnTo>
                        <a:pt x="132" y="8"/>
                      </a:lnTo>
                      <a:lnTo>
                        <a:pt x="132" y="10"/>
                      </a:lnTo>
                      <a:lnTo>
                        <a:pt x="132" y="10"/>
                      </a:lnTo>
                      <a:lnTo>
                        <a:pt x="134" y="14"/>
                      </a:lnTo>
                      <a:lnTo>
                        <a:pt x="134" y="16"/>
                      </a:lnTo>
                      <a:lnTo>
                        <a:pt x="136" y="16"/>
                      </a:lnTo>
                      <a:lnTo>
                        <a:pt x="136" y="16"/>
                      </a:lnTo>
                      <a:lnTo>
                        <a:pt x="136" y="18"/>
                      </a:lnTo>
                      <a:lnTo>
                        <a:pt x="136" y="20"/>
                      </a:lnTo>
                      <a:lnTo>
                        <a:pt x="138" y="22"/>
                      </a:lnTo>
                      <a:lnTo>
                        <a:pt x="140" y="22"/>
                      </a:lnTo>
                      <a:lnTo>
                        <a:pt x="140" y="22"/>
                      </a:lnTo>
                      <a:lnTo>
                        <a:pt x="144" y="22"/>
                      </a:lnTo>
                      <a:lnTo>
                        <a:pt x="148" y="22"/>
                      </a:lnTo>
                      <a:lnTo>
                        <a:pt x="148" y="22"/>
                      </a:lnTo>
                      <a:lnTo>
                        <a:pt x="154" y="26"/>
                      </a:lnTo>
                      <a:lnTo>
                        <a:pt x="158" y="24"/>
                      </a:lnTo>
                      <a:lnTo>
                        <a:pt x="158" y="24"/>
                      </a:lnTo>
                      <a:lnTo>
                        <a:pt x="160" y="24"/>
                      </a:lnTo>
                      <a:lnTo>
                        <a:pt x="160" y="26"/>
                      </a:lnTo>
                      <a:lnTo>
                        <a:pt x="162" y="30"/>
                      </a:lnTo>
                      <a:lnTo>
                        <a:pt x="162" y="30"/>
                      </a:lnTo>
                      <a:lnTo>
                        <a:pt x="168" y="32"/>
                      </a:lnTo>
                      <a:lnTo>
                        <a:pt x="168" y="32"/>
                      </a:lnTo>
                      <a:lnTo>
                        <a:pt x="170" y="34"/>
                      </a:lnTo>
                      <a:lnTo>
                        <a:pt x="170" y="38"/>
                      </a:lnTo>
                      <a:lnTo>
                        <a:pt x="172" y="42"/>
                      </a:lnTo>
                      <a:lnTo>
                        <a:pt x="172" y="42"/>
                      </a:lnTo>
                      <a:lnTo>
                        <a:pt x="180" y="38"/>
                      </a:lnTo>
                      <a:lnTo>
                        <a:pt x="180" y="38"/>
                      </a:lnTo>
                      <a:lnTo>
                        <a:pt x="184" y="36"/>
                      </a:lnTo>
                      <a:lnTo>
                        <a:pt x="184" y="36"/>
                      </a:lnTo>
                      <a:lnTo>
                        <a:pt x="188" y="36"/>
                      </a:lnTo>
                      <a:lnTo>
                        <a:pt x="192" y="38"/>
                      </a:lnTo>
                      <a:lnTo>
                        <a:pt x="192" y="38"/>
                      </a:lnTo>
                      <a:lnTo>
                        <a:pt x="192" y="40"/>
                      </a:lnTo>
                      <a:lnTo>
                        <a:pt x="194" y="42"/>
                      </a:lnTo>
                      <a:lnTo>
                        <a:pt x="194" y="42"/>
                      </a:lnTo>
                      <a:lnTo>
                        <a:pt x="198" y="44"/>
                      </a:lnTo>
                      <a:lnTo>
                        <a:pt x="202" y="46"/>
                      </a:lnTo>
                      <a:lnTo>
                        <a:pt x="202" y="46"/>
                      </a:lnTo>
                      <a:lnTo>
                        <a:pt x="220" y="52"/>
                      </a:lnTo>
                      <a:lnTo>
                        <a:pt x="220" y="52"/>
                      </a:lnTo>
                      <a:lnTo>
                        <a:pt x="222" y="56"/>
                      </a:lnTo>
                      <a:lnTo>
                        <a:pt x="220" y="58"/>
                      </a:lnTo>
                      <a:lnTo>
                        <a:pt x="220" y="58"/>
                      </a:lnTo>
                      <a:lnTo>
                        <a:pt x="220" y="60"/>
                      </a:lnTo>
                      <a:lnTo>
                        <a:pt x="220" y="60"/>
                      </a:lnTo>
                      <a:lnTo>
                        <a:pt x="224" y="62"/>
                      </a:lnTo>
                      <a:lnTo>
                        <a:pt x="226" y="62"/>
                      </a:lnTo>
                      <a:lnTo>
                        <a:pt x="226" y="64"/>
                      </a:lnTo>
                      <a:lnTo>
                        <a:pt x="226" y="64"/>
                      </a:lnTo>
                      <a:lnTo>
                        <a:pt x="224" y="68"/>
                      </a:lnTo>
                      <a:lnTo>
                        <a:pt x="222" y="68"/>
                      </a:lnTo>
                      <a:lnTo>
                        <a:pt x="224" y="70"/>
                      </a:lnTo>
                      <a:lnTo>
                        <a:pt x="224" y="70"/>
                      </a:lnTo>
                      <a:lnTo>
                        <a:pt x="226" y="72"/>
                      </a:lnTo>
                      <a:lnTo>
                        <a:pt x="226" y="74"/>
                      </a:lnTo>
                      <a:lnTo>
                        <a:pt x="226" y="76"/>
                      </a:lnTo>
                      <a:lnTo>
                        <a:pt x="226" y="80"/>
                      </a:lnTo>
                      <a:lnTo>
                        <a:pt x="226" y="80"/>
                      </a:lnTo>
                      <a:lnTo>
                        <a:pt x="228" y="82"/>
                      </a:lnTo>
                      <a:lnTo>
                        <a:pt x="228" y="86"/>
                      </a:lnTo>
                      <a:lnTo>
                        <a:pt x="228" y="86"/>
                      </a:lnTo>
                      <a:lnTo>
                        <a:pt x="226" y="96"/>
                      </a:lnTo>
                      <a:lnTo>
                        <a:pt x="226" y="96"/>
                      </a:lnTo>
                      <a:lnTo>
                        <a:pt x="224" y="98"/>
                      </a:lnTo>
                      <a:lnTo>
                        <a:pt x="220" y="98"/>
                      </a:lnTo>
                      <a:lnTo>
                        <a:pt x="214" y="100"/>
                      </a:lnTo>
                      <a:lnTo>
                        <a:pt x="212" y="104"/>
                      </a:lnTo>
                      <a:lnTo>
                        <a:pt x="210" y="108"/>
                      </a:lnTo>
                      <a:close/>
                      <a:moveTo>
                        <a:pt x="96" y="128"/>
                      </a:moveTo>
                      <a:lnTo>
                        <a:pt x="96" y="128"/>
                      </a:lnTo>
                      <a:lnTo>
                        <a:pt x="94" y="126"/>
                      </a:lnTo>
                      <a:lnTo>
                        <a:pt x="88" y="124"/>
                      </a:lnTo>
                      <a:lnTo>
                        <a:pt x="88" y="124"/>
                      </a:lnTo>
                      <a:lnTo>
                        <a:pt x="84" y="122"/>
                      </a:lnTo>
                      <a:lnTo>
                        <a:pt x="82" y="122"/>
                      </a:lnTo>
                      <a:lnTo>
                        <a:pt x="82" y="122"/>
                      </a:lnTo>
                      <a:lnTo>
                        <a:pt x="82" y="122"/>
                      </a:lnTo>
                      <a:lnTo>
                        <a:pt x="80" y="124"/>
                      </a:lnTo>
                      <a:lnTo>
                        <a:pt x="78" y="126"/>
                      </a:lnTo>
                      <a:lnTo>
                        <a:pt x="76" y="130"/>
                      </a:lnTo>
                      <a:lnTo>
                        <a:pt x="76" y="130"/>
                      </a:lnTo>
                      <a:lnTo>
                        <a:pt x="74" y="136"/>
                      </a:lnTo>
                      <a:lnTo>
                        <a:pt x="70" y="138"/>
                      </a:lnTo>
                      <a:lnTo>
                        <a:pt x="74" y="140"/>
                      </a:lnTo>
                      <a:lnTo>
                        <a:pt x="74" y="140"/>
                      </a:lnTo>
                      <a:lnTo>
                        <a:pt x="76" y="142"/>
                      </a:lnTo>
                      <a:lnTo>
                        <a:pt x="78" y="142"/>
                      </a:lnTo>
                      <a:lnTo>
                        <a:pt x="78" y="140"/>
                      </a:lnTo>
                      <a:lnTo>
                        <a:pt x="78" y="140"/>
                      </a:lnTo>
                      <a:lnTo>
                        <a:pt x="80" y="140"/>
                      </a:lnTo>
                      <a:lnTo>
                        <a:pt x="84" y="140"/>
                      </a:lnTo>
                      <a:lnTo>
                        <a:pt x="86" y="142"/>
                      </a:lnTo>
                      <a:lnTo>
                        <a:pt x="86" y="142"/>
                      </a:lnTo>
                      <a:lnTo>
                        <a:pt x="86" y="138"/>
                      </a:lnTo>
                      <a:lnTo>
                        <a:pt x="86" y="138"/>
                      </a:lnTo>
                      <a:lnTo>
                        <a:pt x="90" y="136"/>
                      </a:lnTo>
                      <a:lnTo>
                        <a:pt x="94" y="132"/>
                      </a:lnTo>
                      <a:lnTo>
                        <a:pt x="94" y="132"/>
                      </a:lnTo>
                      <a:lnTo>
                        <a:pt x="96" y="128"/>
                      </a:lnTo>
                      <a:lnTo>
                        <a:pt x="96" y="12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3" name="Freeform 25"/>
                <p:cNvSpPr>
                  <a:spLocks noEditPoints="1"/>
                </p:cNvSpPr>
                <p:nvPr/>
              </p:nvSpPr>
              <p:spPr bwMode="auto">
                <a:xfrm>
                  <a:off x="3123" y="2616"/>
                  <a:ext cx="76" cy="108"/>
                </a:xfrm>
                <a:custGeom>
                  <a:avLst/>
                  <a:gdLst/>
                  <a:ahLst/>
                  <a:cxnLst>
                    <a:cxn ang="0">
                      <a:pos x="68" y="76"/>
                    </a:cxn>
                    <a:cxn ang="0">
                      <a:pos x="70" y="72"/>
                    </a:cxn>
                    <a:cxn ang="0">
                      <a:pos x="68" y="60"/>
                    </a:cxn>
                    <a:cxn ang="0">
                      <a:pos x="70" y="50"/>
                    </a:cxn>
                    <a:cxn ang="0">
                      <a:pos x="72" y="46"/>
                    </a:cxn>
                    <a:cxn ang="0">
                      <a:pos x="76" y="38"/>
                    </a:cxn>
                    <a:cxn ang="0">
                      <a:pos x="74" y="28"/>
                    </a:cxn>
                    <a:cxn ang="0">
                      <a:pos x="72" y="18"/>
                    </a:cxn>
                    <a:cxn ang="0">
                      <a:pos x="74" y="12"/>
                    </a:cxn>
                    <a:cxn ang="0">
                      <a:pos x="72" y="8"/>
                    </a:cxn>
                    <a:cxn ang="0">
                      <a:pos x="66" y="4"/>
                    </a:cxn>
                    <a:cxn ang="0">
                      <a:pos x="60" y="4"/>
                    </a:cxn>
                    <a:cxn ang="0">
                      <a:pos x="50" y="2"/>
                    </a:cxn>
                    <a:cxn ang="0">
                      <a:pos x="46" y="2"/>
                    </a:cxn>
                    <a:cxn ang="0">
                      <a:pos x="40" y="6"/>
                    </a:cxn>
                    <a:cxn ang="0">
                      <a:pos x="36" y="12"/>
                    </a:cxn>
                    <a:cxn ang="0">
                      <a:pos x="32" y="20"/>
                    </a:cxn>
                    <a:cxn ang="0">
                      <a:pos x="32" y="24"/>
                    </a:cxn>
                    <a:cxn ang="0">
                      <a:pos x="30" y="30"/>
                    </a:cxn>
                    <a:cxn ang="0">
                      <a:pos x="28" y="38"/>
                    </a:cxn>
                    <a:cxn ang="0">
                      <a:pos x="32" y="40"/>
                    </a:cxn>
                    <a:cxn ang="0">
                      <a:pos x="32" y="42"/>
                    </a:cxn>
                    <a:cxn ang="0">
                      <a:pos x="32" y="46"/>
                    </a:cxn>
                    <a:cxn ang="0">
                      <a:pos x="26" y="56"/>
                    </a:cxn>
                    <a:cxn ang="0">
                      <a:pos x="22" y="54"/>
                    </a:cxn>
                    <a:cxn ang="0">
                      <a:pos x="14" y="60"/>
                    </a:cxn>
                    <a:cxn ang="0">
                      <a:pos x="10" y="68"/>
                    </a:cxn>
                    <a:cxn ang="0">
                      <a:pos x="6" y="80"/>
                    </a:cxn>
                    <a:cxn ang="0">
                      <a:pos x="8" y="84"/>
                    </a:cxn>
                    <a:cxn ang="0">
                      <a:pos x="4" y="90"/>
                    </a:cxn>
                    <a:cxn ang="0">
                      <a:pos x="2" y="92"/>
                    </a:cxn>
                    <a:cxn ang="0">
                      <a:pos x="4" y="100"/>
                    </a:cxn>
                    <a:cxn ang="0">
                      <a:pos x="10" y="106"/>
                    </a:cxn>
                    <a:cxn ang="0">
                      <a:pos x="18" y="106"/>
                    </a:cxn>
                    <a:cxn ang="0">
                      <a:pos x="24" y="102"/>
                    </a:cxn>
                    <a:cxn ang="0">
                      <a:pos x="42" y="102"/>
                    </a:cxn>
                    <a:cxn ang="0">
                      <a:pos x="42" y="98"/>
                    </a:cxn>
                    <a:cxn ang="0">
                      <a:pos x="40" y="88"/>
                    </a:cxn>
                    <a:cxn ang="0">
                      <a:pos x="38" y="80"/>
                    </a:cxn>
                    <a:cxn ang="0">
                      <a:pos x="40" y="76"/>
                    </a:cxn>
                    <a:cxn ang="0">
                      <a:pos x="48" y="72"/>
                    </a:cxn>
                    <a:cxn ang="0">
                      <a:pos x="62" y="68"/>
                    </a:cxn>
                    <a:cxn ang="0">
                      <a:pos x="64" y="70"/>
                    </a:cxn>
                    <a:cxn ang="0">
                      <a:pos x="68" y="72"/>
                    </a:cxn>
                    <a:cxn ang="0">
                      <a:pos x="66" y="78"/>
                    </a:cxn>
                    <a:cxn ang="0">
                      <a:pos x="70" y="78"/>
                    </a:cxn>
                    <a:cxn ang="0">
                      <a:pos x="26" y="50"/>
                    </a:cxn>
                    <a:cxn ang="0">
                      <a:pos x="28" y="48"/>
                    </a:cxn>
                  </a:cxnLst>
                  <a:rect l="0" t="0" r="r" b="b"/>
                  <a:pathLst>
                    <a:path w="76" h="108">
                      <a:moveTo>
                        <a:pt x="70" y="78"/>
                      </a:moveTo>
                      <a:lnTo>
                        <a:pt x="70" y="78"/>
                      </a:lnTo>
                      <a:lnTo>
                        <a:pt x="68" y="76"/>
                      </a:lnTo>
                      <a:lnTo>
                        <a:pt x="70" y="74"/>
                      </a:lnTo>
                      <a:lnTo>
                        <a:pt x="70" y="74"/>
                      </a:lnTo>
                      <a:lnTo>
                        <a:pt x="70" y="72"/>
                      </a:lnTo>
                      <a:lnTo>
                        <a:pt x="68" y="68"/>
                      </a:lnTo>
                      <a:lnTo>
                        <a:pt x="68" y="64"/>
                      </a:lnTo>
                      <a:lnTo>
                        <a:pt x="68" y="60"/>
                      </a:lnTo>
                      <a:lnTo>
                        <a:pt x="68" y="60"/>
                      </a:lnTo>
                      <a:lnTo>
                        <a:pt x="70" y="56"/>
                      </a:lnTo>
                      <a:lnTo>
                        <a:pt x="70" y="50"/>
                      </a:lnTo>
                      <a:lnTo>
                        <a:pt x="70" y="50"/>
                      </a:lnTo>
                      <a:lnTo>
                        <a:pt x="70" y="48"/>
                      </a:lnTo>
                      <a:lnTo>
                        <a:pt x="72" y="46"/>
                      </a:lnTo>
                      <a:lnTo>
                        <a:pt x="74" y="44"/>
                      </a:lnTo>
                      <a:lnTo>
                        <a:pt x="74" y="44"/>
                      </a:lnTo>
                      <a:lnTo>
                        <a:pt x="76" y="38"/>
                      </a:lnTo>
                      <a:lnTo>
                        <a:pt x="76" y="38"/>
                      </a:lnTo>
                      <a:lnTo>
                        <a:pt x="76" y="32"/>
                      </a:lnTo>
                      <a:lnTo>
                        <a:pt x="74" y="28"/>
                      </a:lnTo>
                      <a:lnTo>
                        <a:pt x="74" y="28"/>
                      </a:lnTo>
                      <a:lnTo>
                        <a:pt x="70" y="24"/>
                      </a:lnTo>
                      <a:lnTo>
                        <a:pt x="72" y="18"/>
                      </a:lnTo>
                      <a:lnTo>
                        <a:pt x="72" y="18"/>
                      </a:lnTo>
                      <a:lnTo>
                        <a:pt x="74" y="14"/>
                      </a:lnTo>
                      <a:lnTo>
                        <a:pt x="74" y="12"/>
                      </a:lnTo>
                      <a:lnTo>
                        <a:pt x="72" y="10"/>
                      </a:lnTo>
                      <a:lnTo>
                        <a:pt x="72" y="10"/>
                      </a:lnTo>
                      <a:lnTo>
                        <a:pt x="72" y="8"/>
                      </a:lnTo>
                      <a:lnTo>
                        <a:pt x="70" y="8"/>
                      </a:lnTo>
                      <a:lnTo>
                        <a:pt x="70" y="8"/>
                      </a:lnTo>
                      <a:lnTo>
                        <a:pt x="66" y="4"/>
                      </a:lnTo>
                      <a:lnTo>
                        <a:pt x="66" y="0"/>
                      </a:lnTo>
                      <a:lnTo>
                        <a:pt x="60" y="4"/>
                      </a:lnTo>
                      <a:lnTo>
                        <a:pt x="60" y="4"/>
                      </a:lnTo>
                      <a:lnTo>
                        <a:pt x="58" y="2"/>
                      </a:lnTo>
                      <a:lnTo>
                        <a:pt x="54" y="0"/>
                      </a:lnTo>
                      <a:lnTo>
                        <a:pt x="50" y="2"/>
                      </a:lnTo>
                      <a:lnTo>
                        <a:pt x="50" y="2"/>
                      </a:lnTo>
                      <a:lnTo>
                        <a:pt x="48" y="2"/>
                      </a:lnTo>
                      <a:lnTo>
                        <a:pt x="46" y="2"/>
                      </a:lnTo>
                      <a:lnTo>
                        <a:pt x="46" y="2"/>
                      </a:lnTo>
                      <a:lnTo>
                        <a:pt x="42" y="4"/>
                      </a:lnTo>
                      <a:lnTo>
                        <a:pt x="40" y="6"/>
                      </a:lnTo>
                      <a:lnTo>
                        <a:pt x="36" y="10"/>
                      </a:lnTo>
                      <a:lnTo>
                        <a:pt x="36" y="10"/>
                      </a:lnTo>
                      <a:lnTo>
                        <a:pt x="36" y="12"/>
                      </a:lnTo>
                      <a:lnTo>
                        <a:pt x="36" y="16"/>
                      </a:lnTo>
                      <a:lnTo>
                        <a:pt x="36" y="16"/>
                      </a:lnTo>
                      <a:lnTo>
                        <a:pt x="32" y="20"/>
                      </a:lnTo>
                      <a:lnTo>
                        <a:pt x="30" y="22"/>
                      </a:lnTo>
                      <a:lnTo>
                        <a:pt x="32" y="24"/>
                      </a:lnTo>
                      <a:lnTo>
                        <a:pt x="32" y="24"/>
                      </a:lnTo>
                      <a:lnTo>
                        <a:pt x="32" y="24"/>
                      </a:lnTo>
                      <a:lnTo>
                        <a:pt x="32" y="26"/>
                      </a:lnTo>
                      <a:lnTo>
                        <a:pt x="30" y="30"/>
                      </a:lnTo>
                      <a:lnTo>
                        <a:pt x="30" y="30"/>
                      </a:lnTo>
                      <a:lnTo>
                        <a:pt x="28" y="34"/>
                      </a:lnTo>
                      <a:lnTo>
                        <a:pt x="28" y="38"/>
                      </a:lnTo>
                      <a:lnTo>
                        <a:pt x="30" y="38"/>
                      </a:lnTo>
                      <a:lnTo>
                        <a:pt x="30" y="38"/>
                      </a:lnTo>
                      <a:lnTo>
                        <a:pt x="32" y="40"/>
                      </a:lnTo>
                      <a:lnTo>
                        <a:pt x="32" y="42"/>
                      </a:lnTo>
                      <a:lnTo>
                        <a:pt x="32" y="42"/>
                      </a:lnTo>
                      <a:lnTo>
                        <a:pt x="32" y="42"/>
                      </a:lnTo>
                      <a:lnTo>
                        <a:pt x="32" y="44"/>
                      </a:lnTo>
                      <a:lnTo>
                        <a:pt x="32" y="46"/>
                      </a:lnTo>
                      <a:lnTo>
                        <a:pt x="32" y="46"/>
                      </a:lnTo>
                      <a:lnTo>
                        <a:pt x="30" y="50"/>
                      </a:lnTo>
                      <a:lnTo>
                        <a:pt x="26" y="54"/>
                      </a:lnTo>
                      <a:lnTo>
                        <a:pt x="26" y="56"/>
                      </a:lnTo>
                      <a:lnTo>
                        <a:pt x="24" y="56"/>
                      </a:lnTo>
                      <a:lnTo>
                        <a:pt x="24" y="56"/>
                      </a:lnTo>
                      <a:lnTo>
                        <a:pt x="22" y="54"/>
                      </a:lnTo>
                      <a:lnTo>
                        <a:pt x="22" y="54"/>
                      </a:lnTo>
                      <a:lnTo>
                        <a:pt x="18" y="58"/>
                      </a:lnTo>
                      <a:lnTo>
                        <a:pt x="14" y="60"/>
                      </a:lnTo>
                      <a:lnTo>
                        <a:pt x="14" y="60"/>
                      </a:lnTo>
                      <a:lnTo>
                        <a:pt x="12" y="64"/>
                      </a:lnTo>
                      <a:lnTo>
                        <a:pt x="10" y="68"/>
                      </a:lnTo>
                      <a:lnTo>
                        <a:pt x="10" y="68"/>
                      </a:lnTo>
                      <a:lnTo>
                        <a:pt x="6" y="80"/>
                      </a:lnTo>
                      <a:lnTo>
                        <a:pt x="6" y="80"/>
                      </a:lnTo>
                      <a:lnTo>
                        <a:pt x="10" y="80"/>
                      </a:lnTo>
                      <a:lnTo>
                        <a:pt x="10" y="80"/>
                      </a:lnTo>
                      <a:lnTo>
                        <a:pt x="8" y="84"/>
                      </a:lnTo>
                      <a:lnTo>
                        <a:pt x="6" y="88"/>
                      </a:lnTo>
                      <a:lnTo>
                        <a:pt x="6" y="88"/>
                      </a:lnTo>
                      <a:lnTo>
                        <a:pt x="4" y="90"/>
                      </a:lnTo>
                      <a:lnTo>
                        <a:pt x="4" y="90"/>
                      </a:lnTo>
                      <a:lnTo>
                        <a:pt x="2" y="92"/>
                      </a:lnTo>
                      <a:lnTo>
                        <a:pt x="2" y="92"/>
                      </a:lnTo>
                      <a:lnTo>
                        <a:pt x="0" y="96"/>
                      </a:lnTo>
                      <a:lnTo>
                        <a:pt x="0" y="98"/>
                      </a:lnTo>
                      <a:lnTo>
                        <a:pt x="4" y="100"/>
                      </a:lnTo>
                      <a:lnTo>
                        <a:pt x="4" y="102"/>
                      </a:lnTo>
                      <a:lnTo>
                        <a:pt x="4" y="102"/>
                      </a:lnTo>
                      <a:lnTo>
                        <a:pt x="10" y="106"/>
                      </a:lnTo>
                      <a:lnTo>
                        <a:pt x="10" y="106"/>
                      </a:lnTo>
                      <a:lnTo>
                        <a:pt x="14" y="108"/>
                      </a:lnTo>
                      <a:lnTo>
                        <a:pt x="18" y="106"/>
                      </a:lnTo>
                      <a:lnTo>
                        <a:pt x="18" y="106"/>
                      </a:lnTo>
                      <a:lnTo>
                        <a:pt x="22" y="104"/>
                      </a:lnTo>
                      <a:lnTo>
                        <a:pt x="24" y="102"/>
                      </a:lnTo>
                      <a:lnTo>
                        <a:pt x="42" y="102"/>
                      </a:lnTo>
                      <a:lnTo>
                        <a:pt x="42" y="102"/>
                      </a:lnTo>
                      <a:lnTo>
                        <a:pt x="42" y="102"/>
                      </a:lnTo>
                      <a:lnTo>
                        <a:pt x="42" y="100"/>
                      </a:lnTo>
                      <a:lnTo>
                        <a:pt x="42" y="98"/>
                      </a:lnTo>
                      <a:lnTo>
                        <a:pt x="42" y="98"/>
                      </a:lnTo>
                      <a:lnTo>
                        <a:pt x="36" y="94"/>
                      </a:lnTo>
                      <a:lnTo>
                        <a:pt x="36" y="94"/>
                      </a:lnTo>
                      <a:lnTo>
                        <a:pt x="40" y="88"/>
                      </a:lnTo>
                      <a:lnTo>
                        <a:pt x="40" y="88"/>
                      </a:lnTo>
                      <a:lnTo>
                        <a:pt x="38" y="82"/>
                      </a:lnTo>
                      <a:lnTo>
                        <a:pt x="38" y="80"/>
                      </a:lnTo>
                      <a:lnTo>
                        <a:pt x="40" y="80"/>
                      </a:lnTo>
                      <a:lnTo>
                        <a:pt x="40" y="80"/>
                      </a:lnTo>
                      <a:lnTo>
                        <a:pt x="40" y="76"/>
                      </a:lnTo>
                      <a:lnTo>
                        <a:pt x="40" y="76"/>
                      </a:lnTo>
                      <a:lnTo>
                        <a:pt x="44" y="74"/>
                      </a:lnTo>
                      <a:lnTo>
                        <a:pt x="48" y="72"/>
                      </a:lnTo>
                      <a:lnTo>
                        <a:pt x="60" y="74"/>
                      </a:lnTo>
                      <a:lnTo>
                        <a:pt x="60" y="74"/>
                      </a:lnTo>
                      <a:lnTo>
                        <a:pt x="62" y="68"/>
                      </a:lnTo>
                      <a:lnTo>
                        <a:pt x="64" y="68"/>
                      </a:lnTo>
                      <a:lnTo>
                        <a:pt x="64" y="68"/>
                      </a:lnTo>
                      <a:lnTo>
                        <a:pt x="64" y="70"/>
                      </a:lnTo>
                      <a:lnTo>
                        <a:pt x="64" y="72"/>
                      </a:lnTo>
                      <a:lnTo>
                        <a:pt x="64" y="72"/>
                      </a:lnTo>
                      <a:lnTo>
                        <a:pt x="68" y="72"/>
                      </a:lnTo>
                      <a:lnTo>
                        <a:pt x="68" y="72"/>
                      </a:lnTo>
                      <a:lnTo>
                        <a:pt x="68" y="76"/>
                      </a:lnTo>
                      <a:lnTo>
                        <a:pt x="66" y="78"/>
                      </a:lnTo>
                      <a:lnTo>
                        <a:pt x="66" y="78"/>
                      </a:lnTo>
                      <a:lnTo>
                        <a:pt x="70" y="78"/>
                      </a:lnTo>
                      <a:lnTo>
                        <a:pt x="70" y="78"/>
                      </a:lnTo>
                      <a:close/>
                      <a:moveTo>
                        <a:pt x="28" y="46"/>
                      </a:moveTo>
                      <a:lnTo>
                        <a:pt x="28" y="46"/>
                      </a:lnTo>
                      <a:lnTo>
                        <a:pt x="26" y="50"/>
                      </a:lnTo>
                      <a:lnTo>
                        <a:pt x="26" y="50"/>
                      </a:lnTo>
                      <a:lnTo>
                        <a:pt x="28" y="48"/>
                      </a:lnTo>
                      <a:lnTo>
                        <a:pt x="28" y="48"/>
                      </a:lnTo>
                      <a:lnTo>
                        <a:pt x="28" y="46"/>
                      </a:lnTo>
                      <a:lnTo>
                        <a:pt x="28" y="4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4" name="Freeform 26"/>
                <p:cNvSpPr>
                  <a:spLocks/>
                </p:cNvSpPr>
                <p:nvPr/>
              </p:nvSpPr>
              <p:spPr bwMode="auto">
                <a:xfrm>
                  <a:off x="3437" y="1946"/>
                  <a:ext cx="190" cy="136"/>
                </a:xfrm>
                <a:custGeom>
                  <a:avLst/>
                  <a:gdLst/>
                  <a:ahLst/>
                  <a:cxnLst>
                    <a:cxn ang="0">
                      <a:pos x="4" y="22"/>
                    </a:cxn>
                    <a:cxn ang="0">
                      <a:pos x="6" y="22"/>
                    </a:cxn>
                    <a:cxn ang="0">
                      <a:pos x="4" y="18"/>
                    </a:cxn>
                    <a:cxn ang="0">
                      <a:pos x="10" y="12"/>
                    </a:cxn>
                    <a:cxn ang="0">
                      <a:pos x="20" y="14"/>
                    </a:cxn>
                    <a:cxn ang="0">
                      <a:pos x="26" y="26"/>
                    </a:cxn>
                    <a:cxn ang="0">
                      <a:pos x="30" y="32"/>
                    </a:cxn>
                    <a:cxn ang="0">
                      <a:pos x="24" y="36"/>
                    </a:cxn>
                    <a:cxn ang="0">
                      <a:pos x="24" y="38"/>
                    </a:cxn>
                    <a:cxn ang="0">
                      <a:pos x="24" y="40"/>
                    </a:cxn>
                    <a:cxn ang="0">
                      <a:pos x="10" y="38"/>
                    </a:cxn>
                    <a:cxn ang="0">
                      <a:pos x="6" y="32"/>
                    </a:cxn>
                    <a:cxn ang="0">
                      <a:pos x="6" y="38"/>
                    </a:cxn>
                    <a:cxn ang="0">
                      <a:pos x="2" y="52"/>
                    </a:cxn>
                    <a:cxn ang="0">
                      <a:pos x="4" y="54"/>
                    </a:cxn>
                    <a:cxn ang="0">
                      <a:pos x="8" y="52"/>
                    </a:cxn>
                    <a:cxn ang="0">
                      <a:pos x="16" y="50"/>
                    </a:cxn>
                    <a:cxn ang="0">
                      <a:pos x="16" y="52"/>
                    </a:cxn>
                    <a:cxn ang="0">
                      <a:pos x="12" y="56"/>
                    </a:cxn>
                    <a:cxn ang="0">
                      <a:pos x="16" y="66"/>
                    </a:cxn>
                    <a:cxn ang="0">
                      <a:pos x="22" y="74"/>
                    </a:cxn>
                    <a:cxn ang="0">
                      <a:pos x="20" y="80"/>
                    </a:cxn>
                    <a:cxn ang="0">
                      <a:pos x="18" y="88"/>
                    </a:cxn>
                    <a:cxn ang="0">
                      <a:pos x="20" y="100"/>
                    </a:cxn>
                    <a:cxn ang="0">
                      <a:pos x="32" y="92"/>
                    </a:cxn>
                    <a:cxn ang="0">
                      <a:pos x="46" y="86"/>
                    </a:cxn>
                    <a:cxn ang="0">
                      <a:pos x="74" y="86"/>
                    </a:cxn>
                    <a:cxn ang="0">
                      <a:pos x="96" y="92"/>
                    </a:cxn>
                    <a:cxn ang="0">
                      <a:pos x="116" y="104"/>
                    </a:cxn>
                    <a:cxn ang="0">
                      <a:pos x="130" y="116"/>
                    </a:cxn>
                    <a:cxn ang="0">
                      <a:pos x="128" y="134"/>
                    </a:cxn>
                    <a:cxn ang="0">
                      <a:pos x="142" y="136"/>
                    </a:cxn>
                    <a:cxn ang="0">
                      <a:pos x="160" y="116"/>
                    </a:cxn>
                    <a:cxn ang="0">
                      <a:pos x="164" y="100"/>
                    </a:cxn>
                    <a:cxn ang="0">
                      <a:pos x="176" y="100"/>
                    </a:cxn>
                    <a:cxn ang="0">
                      <a:pos x="182" y="90"/>
                    </a:cxn>
                    <a:cxn ang="0">
                      <a:pos x="182" y="84"/>
                    </a:cxn>
                    <a:cxn ang="0">
                      <a:pos x="168" y="76"/>
                    </a:cxn>
                    <a:cxn ang="0">
                      <a:pos x="150" y="66"/>
                    </a:cxn>
                    <a:cxn ang="0">
                      <a:pos x="138" y="52"/>
                    </a:cxn>
                    <a:cxn ang="0">
                      <a:pos x="130" y="38"/>
                    </a:cxn>
                    <a:cxn ang="0">
                      <a:pos x="112" y="30"/>
                    </a:cxn>
                    <a:cxn ang="0">
                      <a:pos x="96" y="34"/>
                    </a:cxn>
                    <a:cxn ang="0">
                      <a:pos x="96" y="22"/>
                    </a:cxn>
                    <a:cxn ang="0">
                      <a:pos x="84" y="2"/>
                    </a:cxn>
                    <a:cxn ang="0">
                      <a:pos x="72" y="4"/>
                    </a:cxn>
                    <a:cxn ang="0">
                      <a:pos x="60" y="10"/>
                    </a:cxn>
                    <a:cxn ang="0">
                      <a:pos x="62" y="22"/>
                    </a:cxn>
                    <a:cxn ang="0">
                      <a:pos x="44" y="20"/>
                    </a:cxn>
                    <a:cxn ang="0">
                      <a:pos x="30" y="12"/>
                    </a:cxn>
                    <a:cxn ang="0">
                      <a:pos x="18" y="6"/>
                    </a:cxn>
                    <a:cxn ang="0">
                      <a:pos x="4" y="8"/>
                    </a:cxn>
                    <a:cxn ang="0">
                      <a:pos x="2" y="16"/>
                    </a:cxn>
                    <a:cxn ang="0">
                      <a:pos x="0" y="18"/>
                    </a:cxn>
                  </a:cxnLst>
                  <a:rect l="0" t="0" r="r" b="b"/>
                  <a:pathLst>
                    <a:path w="190" h="136">
                      <a:moveTo>
                        <a:pt x="0" y="18"/>
                      </a:moveTo>
                      <a:lnTo>
                        <a:pt x="0" y="18"/>
                      </a:lnTo>
                      <a:lnTo>
                        <a:pt x="4" y="22"/>
                      </a:lnTo>
                      <a:lnTo>
                        <a:pt x="4" y="22"/>
                      </a:lnTo>
                      <a:lnTo>
                        <a:pt x="6" y="22"/>
                      </a:lnTo>
                      <a:lnTo>
                        <a:pt x="6" y="22"/>
                      </a:lnTo>
                      <a:lnTo>
                        <a:pt x="6" y="20"/>
                      </a:lnTo>
                      <a:lnTo>
                        <a:pt x="4" y="18"/>
                      </a:lnTo>
                      <a:lnTo>
                        <a:pt x="4" y="18"/>
                      </a:lnTo>
                      <a:lnTo>
                        <a:pt x="8" y="16"/>
                      </a:lnTo>
                      <a:lnTo>
                        <a:pt x="8" y="16"/>
                      </a:lnTo>
                      <a:lnTo>
                        <a:pt x="10" y="12"/>
                      </a:lnTo>
                      <a:lnTo>
                        <a:pt x="10" y="12"/>
                      </a:lnTo>
                      <a:lnTo>
                        <a:pt x="20" y="14"/>
                      </a:lnTo>
                      <a:lnTo>
                        <a:pt x="20" y="14"/>
                      </a:lnTo>
                      <a:lnTo>
                        <a:pt x="20" y="20"/>
                      </a:lnTo>
                      <a:lnTo>
                        <a:pt x="20" y="20"/>
                      </a:lnTo>
                      <a:lnTo>
                        <a:pt x="26" y="26"/>
                      </a:lnTo>
                      <a:lnTo>
                        <a:pt x="30" y="30"/>
                      </a:lnTo>
                      <a:lnTo>
                        <a:pt x="30" y="30"/>
                      </a:lnTo>
                      <a:lnTo>
                        <a:pt x="30" y="32"/>
                      </a:lnTo>
                      <a:lnTo>
                        <a:pt x="28" y="36"/>
                      </a:lnTo>
                      <a:lnTo>
                        <a:pt x="28" y="36"/>
                      </a:lnTo>
                      <a:lnTo>
                        <a:pt x="24" y="36"/>
                      </a:lnTo>
                      <a:lnTo>
                        <a:pt x="24" y="36"/>
                      </a:lnTo>
                      <a:lnTo>
                        <a:pt x="24" y="36"/>
                      </a:lnTo>
                      <a:lnTo>
                        <a:pt x="24" y="38"/>
                      </a:lnTo>
                      <a:lnTo>
                        <a:pt x="24" y="38"/>
                      </a:lnTo>
                      <a:lnTo>
                        <a:pt x="24" y="38"/>
                      </a:lnTo>
                      <a:lnTo>
                        <a:pt x="24" y="40"/>
                      </a:lnTo>
                      <a:lnTo>
                        <a:pt x="24" y="40"/>
                      </a:lnTo>
                      <a:lnTo>
                        <a:pt x="10" y="38"/>
                      </a:lnTo>
                      <a:lnTo>
                        <a:pt x="10" y="38"/>
                      </a:lnTo>
                      <a:lnTo>
                        <a:pt x="8" y="32"/>
                      </a:lnTo>
                      <a:lnTo>
                        <a:pt x="8" y="32"/>
                      </a:lnTo>
                      <a:lnTo>
                        <a:pt x="6" y="32"/>
                      </a:lnTo>
                      <a:lnTo>
                        <a:pt x="6" y="32"/>
                      </a:lnTo>
                      <a:lnTo>
                        <a:pt x="6" y="38"/>
                      </a:lnTo>
                      <a:lnTo>
                        <a:pt x="6" y="38"/>
                      </a:lnTo>
                      <a:lnTo>
                        <a:pt x="4" y="46"/>
                      </a:lnTo>
                      <a:lnTo>
                        <a:pt x="2" y="52"/>
                      </a:lnTo>
                      <a:lnTo>
                        <a:pt x="2" y="52"/>
                      </a:lnTo>
                      <a:lnTo>
                        <a:pt x="2" y="54"/>
                      </a:lnTo>
                      <a:lnTo>
                        <a:pt x="2" y="54"/>
                      </a:lnTo>
                      <a:lnTo>
                        <a:pt x="4" y="54"/>
                      </a:lnTo>
                      <a:lnTo>
                        <a:pt x="6" y="54"/>
                      </a:lnTo>
                      <a:lnTo>
                        <a:pt x="6" y="54"/>
                      </a:lnTo>
                      <a:lnTo>
                        <a:pt x="8" y="52"/>
                      </a:lnTo>
                      <a:lnTo>
                        <a:pt x="10" y="50"/>
                      </a:lnTo>
                      <a:lnTo>
                        <a:pt x="10" y="50"/>
                      </a:lnTo>
                      <a:lnTo>
                        <a:pt x="16" y="50"/>
                      </a:lnTo>
                      <a:lnTo>
                        <a:pt x="20" y="52"/>
                      </a:lnTo>
                      <a:lnTo>
                        <a:pt x="20" y="52"/>
                      </a:lnTo>
                      <a:lnTo>
                        <a:pt x="16" y="52"/>
                      </a:lnTo>
                      <a:lnTo>
                        <a:pt x="12" y="52"/>
                      </a:lnTo>
                      <a:lnTo>
                        <a:pt x="12" y="52"/>
                      </a:lnTo>
                      <a:lnTo>
                        <a:pt x="12" y="56"/>
                      </a:lnTo>
                      <a:lnTo>
                        <a:pt x="12" y="56"/>
                      </a:lnTo>
                      <a:lnTo>
                        <a:pt x="16" y="60"/>
                      </a:lnTo>
                      <a:lnTo>
                        <a:pt x="16" y="66"/>
                      </a:lnTo>
                      <a:lnTo>
                        <a:pt x="16" y="66"/>
                      </a:lnTo>
                      <a:lnTo>
                        <a:pt x="20" y="70"/>
                      </a:lnTo>
                      <a:lnTo>
                        <a:pt x="22" y="74"/>
                      </a:lnTo>
                      <a:lnTo>
                        <a:pt x="22" y="78"/>
                      </a:lnTo>
                      <a:lnTo>
                        <a:pt x="22" y="78"/>
                      </a:lnTo>
                      <a:lnTo>
                        <a:pt x="20" y="80"/>
                      </a:lnTo>
                      <a:lnTo>
                        <a:pt x="18" y="80"/>
                      </a:lnTo>
                      <a:lnTo>
                        <a:pt x="18" y="80"/>
                      </a:lnTo>
                      <a:lnTo>
                        <a:pt x="18" y="88"/>
                      </a:lnTo>
                      <a:lnTo>
                        <a:pt x="18" y="94"/>
                      </a:lnTo>
                      <a:lnTo>
                        <a:pt x="18" y="94"/>
                      </a:lnTo>
                      <a:lnTo>
                        <a:pt x="20" y="100"/>
                      </a:lnTo>
                      <a:lnTo>
                        <a:pt x="28" y="100"/>
                      </a:lnTo>
                      <a:lnTo>
                        <a:pt x="32" y="94"/>
                      </a:lnTo>
                      <a:lnTo>
                        <a:pt x="32" y="92"/>
                      </a:lnTo>
                      <a:lnTo>
                        <a:pt x="34" y="88"/>
                      </a:lnTo>
                      <a:lnTo>
                        <a:pt x="38" y="86"/>
                      </a:lnTo>
                      <a:lnTo>
                        <a:pt x="46" y="86"/>
                      </a:lnTo>
                      <a:lnTo>
                        <a:pt x="52" y="84"/>
                      </a:lnTo>
                      <a:lnTo>
                        <a:pt x="58" y="82"/>
                      </a:lnTo>
                      <a:lnTo>
                        <a:pt x="74" y="86"/>
                      </a:lnTo>
                      <a:lnTo>
                        <a:pt x="82" y="86"/>
                      </a:lnTo>
                      <a:lnTo>
                        <a:pt x="86" y="88"/>
                      </a:lnTo>
                      <a:lnTo>
                        <a:pt x="96" y="92"/>
                      </a:lnTo>
                      <a:lnTo>
                        <a:pt x="104" y="96"/>
                      </a:lnTo>
                      <a:lnTo>
                        <a:pt x="112" y="102"/>
                      </a:lnTo>
                      <a:lnTo>
                        <a:pt x="116" y="104"/>
                      </a:lnTo>
                      <a:lnTo>
                        <a:pt x="118" y="108"/>
                      </a:lnTo>
                      <a:lnTo>
                        <a:pt x="122" y="114"/>
                      </a:lnTo>
                      <a:lnTo>
                        <a:pt x="130" y="116"/>
                      </a:lnTo>
                      <a:lnTo>
                        <a:pt x="130" y="122"/>
                      </a:lnTo>
                      <a:lnTo>
                        <a:pt x="130" y="128"/>
                      </a:lnTo>
                      <a:lnTo>
                        <a:pt x="128" y="134"/>
                      </a:lnTo>
                      <a:lnTo>
                        <a:pt x="134" y="136"/>
                      </a:lnTo>
                      <a:lnTo>
                        <a:pt x="138" y="134"/>
                      </a:lnTo>
                      <a:lnTo>
                        <a:pt x="142" y="136"/>
                      </a:lnTo>
                      <a:lnTo>
                        <a:pt x="154" y="130"/>
                      </a:lnTo>
                      <a:lnTo>
                        <a:pt x="152" y="124"/>
                      </a:lnTo>
                      <a:lnTo>
                        <a:pt x="160" y="116"/>
                      </a:lnTo>
                      <a:lnTo>
                        <a:pt x="162" y="112"/>
                      </a:lnTo>
                      <a:lnTo>
                        <a:pt x="162" y="104"/>
                      </a:lnTo>
                      <a:lnTo>
                        <a:pt x="164" y="100"/>
                      </a:lnTo>
                      <a:lnTo>
                        <a:pt x="166" y="96"/>
                      </a:lnTo>
                      <a:lnTo>
                        <a:pt x="172" y="98"/>
                      </a:lnTo>
                      <a:lnTo>
                        <a:pt x="176" y="100"/>
                      </a:lnTo>
                      <a:lnTo>
                        <a:pt x="182" y="102"/>
                      </a:lnTo>
                      <a:lnTo>
                        <a:pt x="182" y="94"/>
                      </a:lnTo>
                      <a:lnTo>
                        <a:pt x="182" y="90"/>
                      </a:lnTo>
                      <a:lnTo>
                        <a:pt x="190" y="86"/>
                      </a:lnTo>
                      <a:lnTo>
                        <a:pt x="188" y="84"/>
                      </a:lnTo>
                      <a:lnTo>
                        <a:pt x="182" y="84"/>
                      </a:lnTo>
                      <a:lnTo>
                        <a:pt x="178" y="80"/>
                      </a:lnTo>
                      <a:lnTo>
                        <a:pt x="172" y="80"/>
                      </a:lnTo>
                      <a:lnTo>
                        <a:pt x="168" y="76"/>
                      </a:lnTo>
                      <a:lnTo>
                        <a:pt x="160" y="78"/>
                      </a:lnTo>
                      <a:lnTo>
                        <a:pt x="156" y="72"/>
                      </a:lnTo>
                      <a:lnTo>
                        <a:pt x="150" y="66"/>
                      </a:lnTo>
                      <a:lnTo>
                        <a:pt x="144" y="64"/>
                      </a:lnTo>
                      <a:lnTo>
                        <a:pt x="140" y="60"/>
                      </a:lnTo>
                      <a:lnTo>
                        <a:pt x="138" y="52"/>
                      </a:lnTo>
                      <a:lnTo>
                        <a:pt x="134" y="48"/>
                      </a:lnTo>
                      <a:lnTo>
                        <a:pt x="130" y="44"/>
                      </a:lnTo>
                      <a:lnTo>
                        <a:pt x="130" y="38"/>
                      </a:lnTo>
                      <a:lnTo>
                        <a:pt x="126" y="30"/>
                      </a:lnTo>
                      <a:lnTo>
                        <a:pt x="120" y="30"/>
                      </a:lnTo>
                      <a:lnTo>
                        <a:pt x="112" y="30"/>
                      </a:lnTo>
                      <a:lnTo>
                        <a:pt x="108" y="32"/>
                      </a:lnTo>
                      <a:lnTo>
                        <a:pt x="102" y="36"/>
                      </a:lnTo>
                      <a:lnTo>
                        <a:pt x="96" y="34"/>
                      </a:lnTo>
                      <a:lnTo>
                        <a:pt x="94" y="32"/>
                      </a:lnTo>
                      <a:lnTo>
                        <a:pt x="96" y="28"/>
                      </a:lnTo>
                      <a:lnTo>
                        <a:pt x="96" y="22"/>
                      </a:lnTo>
                      <a:lnTo>
                        <a:pt x="88" y="20"/>
                      </a:lnTo>
                      <a:lnTo>
                        <a:pt x="86" y="10"/>
                      </a:lnTo>
                      <a:lnTo>
                        <a:pt x="84" y="2"/>
                      </a:lnTo>
                      <a:lnTo>
                        <a:pt x="80" y="0"/>
                      </a:lnTo>
                      <a:lnTo>
                        <a:pt x="76" y="0"/>
                      </a:lnTo>
                      <a:lnTo>
                        <a:pt x="72" y="4"/>
                      </a:lnTo>
                      <a:lnTo>
                        <a:pt x="70" y="8"/>
                      </a:lnTo>
                      <a:lnTo>
                        <a:pt x="62" y="8"/>
                      </a:lnTo>
                      <a:lnTo>
                        <a:pt x="60" y="10"/>
                      </a:lnTo>
                      <a:lnTo>
                        <a:pt x="60" y="16"/>
                      </a:lnTo>
                      <a:lnTo>
                        <a:pt x="62" y="20"/>
                      </a:lnTo>
                      <a:lnTo>
                        <a:pt x="62" y="22"/>
                      </a:lnTo>
                      <a:lnTo>
                        <a:pt x="48" y="20"/>
                      </a:lnTo>
                      <a:lnTo>
                        <a:pt x="48" y="20"/>
                      </a:lnTo>
                      <a:lnTo>
                        <a:pt x="44" y="20"/>
                      </a:lnTo>
                      <a:lnTo>
                        <a:pt x="36" y="20"/>
                      </a:lnTo>
                      <a:lnTo>
                        <a:pt x="36" y="20"/>
                      </a:lnTo>
                      <a:lnTo>
                        <a:pt x="30" y="12"/>
                      </a:lnTo>
                      <a:lnTo>
                        <a:pt x="26" y="8"/>
                      </a:lnTo>
                      <a:lnTo>
                        <a:pt x="22" y="6"/>
                      </a:lnTo>
                      <a:lnTo>
                        <a:pt x="18" y="6"/>
                      </a:lnTo>
                      <a:lnTo>
                        <a:pt x="18" y="6"/>
                      </a:lnTo>
                      <a:lnTo>
                        <a:pt x="8" y="6"/>
                      </a:lnTo>
                      <a:lnTo>
                        <a:pt x="4" y="8"/>
                      </a:lnTo>
                      <a:lnTo>
                        <a:pt x="4" y="14"/>
                      </a:lnTo>
                      <a:lnTo>
                        <a:pt x="4" y="14"/>
                      </a:lnTo>
                      <a:lnTo>
                        <a:pt x="2" y="16"/>
                      </a:lnTo>
                      <a:lnTo>
                        <a:pt x="2" y="18"/>
                      </a:lnTo>
                      <a:lnTo>
                        <a:pt x="0" y="18"/>
                      </a:lnTo>
                      <a:lnTo>
                        <a:pt x="0" y="1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5" name="Freeform 27"/>
                <p:cNvSpPr>
                  <a:spLocks noEditPoints="1"/>
                </p:cNvSpPr>
                <p:nvPr/>
              </p:nvSpPr>
              <p:spPr bwMode="auto">
                <a:xfrm>
                  <a:off x="3089" y="1960"/>
                  <a:ext cx="252" cy="118"/>
                </a:xfrm>
                <a:custGeom>
                  <a:avLst/>
                  <a:gdLst/>
                  <a:ahLst/>
                  <a:cxnLst>
                    <a:cxn ang="0">
                      <a:pos x="12" y="4"/>
                    </a:cxn>
                    <a:cxn ang="0">
                      <a:pos x="12" y="12"/>
                    </a:cxn>
                    <a:cxn ang="0">
                      <a:pos x="6" y="18"/>
                    </a:cxn>
                    <a:cxn ang="0">
                      <a:pos x="0" y="26"/>
                    </a:cxn>
                    <a:cxn ang="0">
                      <a:pos x="0" y="36"/>
                    </a:cxn>
                    <a:cxn ang="0">
                      <a:pos x="18" y="26"/>
                    </a:cxn>
                    <a:cxn ang="0">
                      <a:pos x="34" y="20"/>
                    </a:cxn>
                    <a:cxn ang="0">
                      <a:pos x="24" y="8"/>
                    </a:cxn>
                    <a:cxn ang="0">
                      <a:pos x="132" y="118"/>
                    </a:cxn>
                    <a:cxn ang="0">
                      <a:pos x="140" y="112"/>
                    </a:cxn>
                    <a:cxn ang="0">
                      <a:pos x="140" y="102"/>
                    </a:cxn>
                    <a:cxn ang="0">
                      <a:pos x="150" y="100"/>
                    </a:cxn>
                    <a:cxn ang="0">
                      <a:pos x="162" y="100"/>
                    </a:cxn>
                    <a:cxn ang="0">
                      <a:pos x="188" y="94"/>
                    </a:cxn>
                    <a:cxn ang="0">
                      <a:pos x="210" y="90"/>
                    </a:cxn>
                    <a:cxn ang="0">
                      <a:pos x="220" y="90"/>
                    </a:cxn>
                    <a:cxn ang="0">
                      <a:pos x="232" y="90"/>
                    </a:cxn>
                    <a:cxn ang="0">
                      <a:pos x="244" y="86"/>
                    </a:cxn>
                    <a:cxn ang="0">
                      <a:pos x="236" y="70"/>
                    </a:cxn>
                    <a:cxn ang="0">
                      <a:pos x="240" y="60"/>
                    </a:cxn>
                    <a:cxn ang="0">
                      <a:pos x="240" y="52"/>
                    </a:cxn>
                    <a:cxn ang="0">
                      <a:pos x="248" y="50"/>
                    </a:cxn>
                    <a:cxn ang="0">
                      <a:pos x="246" y="38"/>
                    </a:cxn>
                    <a:cxn ang="0">
                      <a:pos x="234" y="26"/>
                    </a:cxn>
                    <a:cxn ang="0">
                      <a:pos x="232" y="14"/>
                    </a:cxn>
                    <a:cxn ang="0">
                      <a:pos x="222" y="12"/>
                    </a:cxn>
                    <a:cxn ang="0">
                      <a:pos x="208" y="8"/>
                    </a:cxn>
                    <a:cxn ang="0">
                      <a:pos x="202" y="8"/>
                    </a:cxn>
                    <a:cxn ang="0">
                      <a:pos x="194" y="16"/>
                    </a:cxn>
                    <a:cxn ang="0">
                      <a:pos x="182" y="20"/>
                    </a:cxn>
                    <a:cxn ang="0">
                      <a:pos x="166" y="20"/>
                    </a:cxn>
                    <a:cxn ang="0">
                      <a:pos x="150" y="18"/>
                    </a:cxn>
                    <a:cxn ang="0">
                      <a:pos x="138" y="16"/>
                    </a:cxn>
                    <a:cxn ang="0">
                      <a:pos x="118" y="4"/>
                    </a:cxn>
                    <a:cxn ang="0">
                      <a:pos x="108" y="4"/>
                    </a:cxn>
                    <a:cxn ang="0">
                      <a:pos x="88" y="2"/>
                    </a:cxn>
                    <a:cxn ang="0">
                      <a:pos x="72" y="14"/>
                    </a:cxn>
                    <a:cxn ang="0">
                      <a:pos x="56" y="16"/>
                    </a:cxn>
                    <a:cxn ang="0">
                      <a:pos x="38" y="20"/>
                    </a:cxn>
                    <a:cxn ang="0">
                      <a:pos x="38" y="24"/>
                    </a:cxn>
                    <a:cxn ang="0">
                      <a:pos x="26" y="28"/>
                    </a:cxn>
                    <a:cxn ang="0">
                      <a:pos x="14" y="32"/>
                    </a:cxn>
                    <a:cxn ang="0">
                      <a:pos x="0" y="50"/>
                    </a:cxn>
                    <a:cxn ang="0">
                      <a:pos x="8" y="64"/>
                    </a:cxn>
                    <a:cxn ang="0">
                      <a:pos x="8" y="70"/>
                    </a:cxn>
                    <a:cxn ang="0">
                      <a:pos x="4" y="70"/>
                    </a:cxn>
                    <a:cxn ang="0">
                      <a:pos x="14" y="78"/>
                    </a:cxn>
                    <a:cxn ang="0">
                      <a:pos x="24" y="94"/>
                    </a:cxn>
                    <a:cxn ang="0">
                      <a:pos x="32" y="102"/>
                    </a:cxn>
                    <a:cxn ang="0">
                      <a:pos x="38" y="106"/>
                    </a:cxn>
                    <a:cxn ang="0">
                      <a:pos x="60" y="100"/>
                    </a:cxn>
                    <a:cxn ang="0">
                      <a:pos x="86" y="112"/>
                    </a:cxn>
                    <a:cxn ang="0">
                      <a:pos x="112" y="102"/>
                    </a:cxn>
                    <a:cxn ang="0">
                      <a:pos x="128" y="96"/>
                    </a:cxn>
                    <a:cxn ang="0">
                      <a:pos x="126" y="108"/>
                    </a:cxn>
                    <a:cxn ang="0">
                      <a:pos x="128" y="118"/>
                    </a:cxn>
                  </a:cxnLst>
                  <a:rect l="0" t="0" r="r" b="b"/>
                  <a:pathLst>
                    <a:path w="252" h="118">
                      <a:moveTo>
                        <a:pt x="24" y="6"/>
                      </a:moveTo>
                      <a:lnTo>
                        <a:pt x="24" y="6"/>
                      </a:lnTo>
                      <a:lnTo>
                        <a:pt x="20" y="6"/>
                      </a:lnTo>
                      <a:lnTo>
                        <a:pt x="16" y="6"/>
                      </a:lnTo>
                      <a:lnTo>
                        <a:pt x="16" y="6"/>
                      </a:lnTo>
                      <a:lnTo>
                        <a:pt x="12" y="4"/>
                      </a:lnTo>
                      <a:lnTo>
                        <a:pt x="8" y="6"/>
                      </a:lnTo>
                      <a:lnTo>
                        <a:pt x="8" y="6"/>
                      </a:lnTo>
                      <a:lnTo>
                        <a:pt x="8" y="8"/>
                      </a:lnTo>
                      <a:lnTo>
                        <a:pt x="8" y="8"/>
                      </a:lnTo>
                      <a:lnTo>
                        <a:pt x="12" y="12"/>
                      </a:lnTo>
                      <a:lnTo>
                        <a:pt x="12" y="12"/>
                      </a:lnTo>
                      <a:lnTo>
                        <a:pt x="14" y="14"/>
                      </a:lnTo>
                      <a:lnTo>
                        <a:pt x="14" y="16"/>
                      </a:lnTo>
                      <a:lnTo>
                        <a:pt x="12" y="18"/>
                      </a:lnTo>
                      <a:lnTo>
                        <a:pt x="12" y="18"/>
                      </a:lnTo>
                      <a:lnTo>
                        <a:pt x="10" y="18"/>
                      </a:lnTo>
                      <a:lnTo>
                        <a:pt x="6" y="18"/>
                      </a:lnTo>
                      <a:lnTo>
                        <a:pt x="6" y="16"/>
                      </a:lnTo>
                      <a:lnTo>
                        <a:pt x="4" y="18"/>
                      </a:lnTo>
                      <a:lnTo>
                        <a:pt x="4" y="18"/>
                      </a:lnTo>
                      <a:lnTo>
                        <a:pt x="4" y="22"/>
                      </a:lnTo>
                      <a:lnTo>
                        <a:pt x="2" y="24"/>
                      </a:lnTo>
                      <a:lnTo>
                        <a:pt x="0" y="26"/>
                      </a:lnTo>
                      <a:lnTo>
                        <a:pt x="2" y="28"/>
                      </a:lnTo>
                      <a:lnTo>
                        <a:pt x="4" y="28"/>
                      </a:lnTo>
                      <a:lnTo>
                        <a:pt x="0" y="30"/>
                      </a:lnTo>
                      <a:lnTo>
                        <a:pt x="0" y="30"/>
                      </a:lnTo>
                      <a:lnTo>
                        <a:pt x="0" y="34"/>
                      </a:lnTo>
                      <a:lnTo>
                        <a:pt x="0" y="36"/>
                      </a:lnTo>
                      <a:lnTo>
                        <a:pt x="2" y="36"/>
                      </a:lnTo>
                      <a:lnTo>
                        <a:pt x="2" y="36"/>
                      </a:lnTo>
                      <a:lnTo>
                        <a:pt x="10" y="28"/>
                      </a:lnTo>
                      <a:lnTo>
                        <a:pt x="10" y="28"/>
                      </a:lnTo>
                      <a:lnTo>
                        <a:pt x="18" y="26"/>
                      </a:lnTo>
                      <a:lnTo>
                        <a:pt x="18" y="26"/>
                      </a:lnTo>
                      <a:lnTo>
                        <a:pt x="18" y="24"/>
                      </a:lnTo>
                      <a:lnTo>
                        <a:pt x="20" y="22"/>
                      </a:lnTo>
                      <a:lnTo>
                        <a:pt x="20" y="22"/>
                      </a:lnTo>
                      <a:lnTo>
                        <a:pt x="28" y="22"/>
                      </a:lnTo>
                      <a:lnTo>
                        <a:pt x="34" y="20"/>
                      </a:lnTo>
                      <a:lnTo>
                        <a:pt x="34" y="20"/>
                      </a:lnTo>
                      <a:lnTo>
                        <a:pt x="36" y="16"/>
                      </a:lnTo>
                      <a:lnTo>
                        <a:pt x="36" y="16"/>
                      </a:lnTo>
                      <a:lnTo>
                        <a:pt x="30" y="12"/>
                      </a:lnTo>
                      <a:lnTo>
                        <a:pt x="26" y="10"/>
                      </a:lnTo>
                      <a:lnTo>
                        <a:pt x="24" y="8"/>
                      </a:lnTo>
                      <a:lnTo>
                        <a:pt x="24" y="8"/>
                      </a:lnTo>
                      <a:lnTo>
                        <a:pt x="24" y="6"/>
                      </a:lnTo>
                      <a:lnTo>
                        <a:pt x="24" y="6"/>
                      </a:lnTo>
                      <a:close/>
                      <a:moveTo>
                        <a:pt x="128" y="118"/>
                      </a:moveTo>
                      <a:lnTo>
                        <a:pt x="128" y="118"/>
                      </a:lnTo>
                      <a:lnTo>
                        <a:pt x="132" y="118"/>
                      </a:lnTo>
                      <a:lnTo>
                        <a:pt x="132" y="118"/>
                      </a:lnTo>
                      <a:lnTo>
                        <a:pt x="134" y="118"/>
                      </a:lnTo>
                      <a:lnTo>
                        <a:pt x="134" y="116"/>
                      </a:lnTo>
                      <a:lnTo>
                        <a:pt x="136" y="114"/>
                      </a:lnTo>
                      <a:lnTo>
                        <a:pt x="138" y="112"/>
                      </a:lnTo>
                      <a:lnTo>
                        <a:pt x="138" y="112"/>
                      </a:lnTo>
                      <a:lnTo>
                        <a:pt x="140" y="112"/>
                      </a:lnTo>
                      <a:lnTo>
                        <a:pt x="140" y="110"/>
                      </a:lnTo>
                      <a:lnTo>
                        <a:pt x="140" y="110"/>
                      </a:lnTo>
                      <a:lnTo>
                        <a:pt x="140" y="106"/>
                      </a:lnTo>
                      <a:lnTo>
                        <a:pt x="140" y="104"/>
                      </a:lnTo>
                      <a:lnTo>
                        <a:pt x="140" y="102"/>
                      </a:lnTo>
                      <a:lnTo>
                        <a:pt x="140" y="102"/>
                      </a:lnTo>
                      <a:lnTo>
                        <a:pt x="142" y="102"/>
                      </a:lnTo>
                      <a:lnTo>
                        <a:pt x="144" y="102"/>
                      </a:lnTo>
                      <a:lnTo>
                        <a:pt x="146" y="104"/>
                      </a:lnTo>
                      <a:lnTo>
                        <a:pt x="148" y="104"/>
                      </a:lnTo>
                      <a:lnTo>
                        <a:pt x="148" y="104"/>
                      </a:lnTo>
                      <a:lnTo>
                        <a:pt x="150" y="100"/>
                      </a:lnTo>
                      <a:lnTo>
                        <a:pt x="154" y="100"/>
                      </a:lnTo>
                      <a:lnTo>
                        <a:pt x="154" y="100"/>
                      </a:lnTo>
                      <a:lnTo>
                        <a:pt x="158" y="100"/>
                      </a:lnTo>
                      <a:lnTo>
                        <a:pt x="160" y="100"/>
                      </a:lnTo>
                      <a:lnTo>
                        <a:pt x="162" y="100"/>
                      </a:lnTo>
                      <a:lnTo>
                        <a:pt x="162" y="100"/>
                      </a:lnTo>
                      <a:lnTo>
                        <a:pt x="170" y="98"/>
                      </a:lnTo>
                      <a:lnTo>
                        <a:pt x="174" y="98"/>
                      </a:lnTo>
                      <a:lnTo>
                        <a:pt x="180" y="94"/>
                      </a:lnTo>
                      <a:lnTo>
                        <a:pt x="180" y="94"/>
                      </a:lnTo>
                      <a:lnTo>
                        <a:pt x="184" y="94"/>
                      </a:lnTo>
                      <a:lnTo>
                        <a:pt x="188" y="94"/>
                      </a:lnTo>
                      <a:lnTo>
                        <a:pt x="194" y="94"/>
                      </a:lnTo>
                      <a:lnTo>
                        <a:pt x="198" y="92"/>
                      </a:lnTo>
                      <a:lnTo>
                        <a:pt x="198" y="92"/>
                      </a:lnTo>
                      <a:lnTo>
                        <a:pt x="204" y="88"/>
                      </a:lnTo>
                      <a:lnTo>
                        <a:pt x="210" y="86"/>
                      </a:lnTo>
                      <a:lnTo>
                        <a:pt x="210" y="90"/>
                      </a:lnTo>
                      <a:lnTo>
                        <a:pt x="210" y="90"/>
                      </a:lnTo>
                      <a:lnTo>
                        <a:pt x="214" y="92"/>
                      </a:lnTo>
                      <a:lnTo>
                        <a:pt x="214" y="92"/>
                      </a:lnTo>
                      <a:lnTo>
                        <a:pt x="218" y="90"/>
                      </a:lnTo>
                      <a:lnTo>
                        <a:pt x="218" y="90"/>
                      </a:lnTo>
                      <a:lnTo>
                        <a:pt x="220" y="90"/>
                      </a:lnTo>
                      <a:lnTo>
                        <a:pt x="222" y="92"/>
                      </a:lnTo>
                      <a:lnTo>
                        <a:pt x="224" y="92"/>
                      </a:lnTo>
                      <a:lnTo>
                        <a:pt x="226" y="92"/>
                      </a:lnTo>
                      <a:lnTo>
                        <a:pt x="226" y="92"/>
                      </a:lnTo>
                      <a:lnTo>
                        <a:pt x="230" y="88"/>
                      </a:lnTo>
                      <a:lnTo>
                        <a:pt x="232" y="90"/>
                      </a:lnTo>
                      <a:lnTo>
                        <a:pt x="234" y="94"/>
                      </a:lnTo>
                      <a:lnTo>
                        <a:pt x="238" y="90"/>
                      </a:lnTo>
                      <a:lnTo>
                        <a:pt x="244" y="92"/>
                      </a:lnTo>
                      <a:lnTo>
                        <a:pt x="244" y="92"/>
                      </a:lnTo>
                      <a:lnTo>
                        <a:pt x="244" y="90"/>
                      </a:lnTo>
                      <a:lnTo>
                        <a:pt x="244" y="86"/>
                      </a:lnTo>
                      <a:lnTo>
                        <a:pt x="244" y="86"/>
                      </a:lnTo>
                      <a:lnTo>
                        <a:pt x="242" y="82"/>
                      </a:lnTo>
                      <a:lnTo>
                        <a:pt x="242" y="78"/>
                      </a:lnTo>
                      <a:lnTo>
                        <a:pt x="242" y="78"/>
                      </a:lnTo>
                      <a:lnTo>
                        <a:pt x="238" y="74"/>
                      </a:lnTo>
                      <a:lnTo>
                        <a:pt x="236" y="70"/>
                      </a:lnTo>
                      <a:lnTo>
                        <a:pt x="238" y="68"/>
                      </a:lnTo>
                      <a:lnTo>
                        <a:pt x="238" y="68"/>
                      </a:lnTo>
                      <a:lnTo>
                        <a:pt x="240" y="66"/>
                      </a:lnTo>
                      <a:lnTo>
                        <a:pt x="240" y="62"/>
                      </a:lnTo>
                      <a:lnTo>
                        <a:pt x="240" y="62"/>
                      </a:lnTo>
                      <a:lnTo>
                        <a:pt x="240" y="60"/>
                      </a:lnTo>
                      <a:lnTo>
                        <a:pt x="240" y="58"/>
                      </a:lnTo>
                      <a:lnTo>
                        <a:pt x="240" y="58"/>
                      </a:lnTo>
                      <a:lnTo>
                        <a:pt x="238" y="54"/>
                      </a:lnTo>
                      <a:lnTo>
                        <a:pt x="238" y="54"/>
                      </a:lnTo>
                      <a:lnTo>
                        <a:pt x="240" y="52"/>
                      </a:lnTo>
                      <a:lnTo>
                        <a:pt x="240" y="52"/>
                      </a:lnTo>
                      <a:lnTo>
                        <a:pt x="242" y="48"/>
                      </a:lnTo>
                      <a:lnTo>
                        <a:pt x="242" y="48"/>
                      </a:lnTo>
                      <a:lnTo>
                        <a:pt x="244" y="48"/>
                      </a:lnTo>
                      <a:lnTo>
                        <a:pt x="244" y="48"/>
                      </a:lnTo>
                      <a:lnTo>
                        <a:pt x="248" y="50"/>
                      </a:lnTo>
                      <a:lnTo>
                        <a:pt x="248" y="50"/>
                      </a:lnTo>
                      <a:lnTo>
                        <a:pt x="250" y="46"/>
                      </a:lnTo>
                      <a:lnTo>
                        <a:pt x="250" y="46"/>
                      </a:lnTo>
                      <a:lnTo>
                        <a:pt x="252" y="44"/>
                      </a:lnTo>
                      <a:lnTo>
                        <a:pt x="250" y="42"/>
                      </a:lnTo>
                      <a:lnTo>
                        <a:pt x="246" y="38"/>
                      </a:lnTo>
                      <a:lnTo>
                        <a:pt x="246" y="38"/>
                      </a:lnTo>
                      <a:lnTo>
                        <a:pt x="238" y="36"/>
                      </a:lnTo>
                      <a:lnTo>
                        <a:pt x="234" y="34"/>
                      </a:lnTo>
                      <a:lnTo>
                        <a:pt x="232" y="32"/>
                      </a:lnTo>
                      <a:lnTo>
                        <a:pt x="232" y="30"/>
                      </a:lnTo>
                      <a:lnTo>
                        <a:pt x="232" y="30"/>
                      </a:lnTo>
                      <a:lnTo>
                        <a:pt x="234" y="26"/>
                      </a:lnTo>
                      <a:lnTo>
                        <a:pt x="236" y="24"/>
                      </a:lnTo>
                      <a:lnTo>
                        <a:pt x="236" y="24"/>
                      </a:lnTo>
                      <a:lnTo>
                        <a:pt x="238" y="22"/>
                      </a:lnTo>
                      <a:lnTo>
                        <a:pt x="236" y="18"/>
                      </a:lnTo>
                      <a:lnTo>
                        <a:pt x="234" y="14"/>
                      </a:lnTo>
                      <a:lnTo>
                        <a:pt x="232" y="14"/>
                      </a:lnTo>
                      <a:lnTo>
                        <a:pt x="232" y="14"/>
                      </a:lnTo>
                      <a:lnTo>
                        <a:pt x="232" y="12"/>
                      </a:lnTo>
                      <a:lnTo>
                        <a:pt x="232" y="10"/>
                      </a:lnTo>
                      <a:lnTo>
                        <a:pt x="230" y="10"/>
                      </a:lnTo>
                      <a:lnTo>
                        <a:pt x="230" y="10"/>
                      </a:lnTo>
                      <a:lnTo>
                        <a:pt x="222" y="12"/>
                      </a:lnTo>
                      <a:lnTo>
                        <a:pt x="222" y="12"/>
                      </a:lnTo>
                      <a:lnTo>
                        <a:pt x="220" y="10"/>
                      </a:lnTo>
                      <a:lnTo>
                        <a:pt x="216" y="8"/>
                      </a:lnTo>
                      <a:lnTo>
                        <a:pt x="216" y="8"/>
                      </a:lnTo>
                      <a:lnTo>
                        <a:pt x="212" y="8"/>
                      </a:lnTo>
                      <a:lnTo>
                        <a:pt x="208" y="8"/>
                      </a:lnTo>
                      <a:lnTo>
                        <a:pt x="208" y="8"/>
                      </a:lnTo>
                      <a:lnTo>
                        <a:pt x="206" y="10"/>
                      </a:lnTo>
                      <a:lnTo>
                        <a:pt x="206" y="8"/>
                      </a:lnTo>
                      <a:lnTo>
                        <a:pt x="204" y="8"/>
                      </a:lnTo>
                      <a:lnTo>
                        <a:pt x="204" y="8"/>
                      </a:lnTo>
                      <a:lnTo>
                        <a:pt x="202" y="8"/>
                      </a:lnTo>
                      <a:lnTo>
                        <a:pt x="202" y="8"/>
                      </a:lnTo>
                      <a:lnTo>
                        <a:pt x="200" y="10"/>
                      </a:lnTo>
                      <a:lnTo>
                        <a:pt x="200" y="10"/>
                      </a:lnTo>
                      <a:lnTo>
                        <a:pt x="198" y="14"/>
                      </a:lnTo>
                      <a:lnTo>
                        <a:pt x="198" y="14"/>
                      </a:lnTo>
                      <a:lnTo>
                        <a:pt x="194" y="16"/>
                      </a:lnTo>
                      <a:lnTo>
                        <a:pt x="190" y="16"/>
                      </a:lnTo>
                      <a:lnTo>
                        <a:pt x="190" y="16"/>
                      </a:lnTo>
                      <a:lnTo>
                        <a:pt x="188" y="18"/>
                      </a:lnTo>
                      <a:lnTo>
                        <a:pt x="186" y="20"/>
                      </a:lnTo>
                      <a:lnTo>
                        <a:pt x="182" y="20"/>
                      </a:lnTo>
                      <a:lnTo>
                        <a:pt x="182" y="20"/>
                      </a:lnTo>
                      <a:lnTo>
                        <a:pt x="180" y="18"/>
                      </a:lnTo>
                      <a:lnTo>
                        <a:pt x="176" y="16"/>
                      </a:lnTo>
                      <a:lnTo>
                        <a:pt x="176" y="16"/>
                      </a:lnTo>
                      <a:lnTo>
                        <a:pt x="172" y="20"/>
                      </a:lnTo>
                      <a:lnTo>
                        <a:pt x="172" y="20"/>
                      </a:lnTo>
                      <a:lnTo>
                        <a:pt x="166" y="20"/>
                      </a:lnTo>
                      <a:lnTo>
                        <a:pt x="158" y="20"/>
                      </a:lnTo>
                      <a:lnTo>
                        <a:pt x="158" y="20"/>
                      </a:lnTo>
                      <a:lnTo>
                        <a:pt x="156" y="18"/>
                      </a:lnTo>
                      <a:lnTo>
                        <a:pt x="156" y="18"/>
                      </a:lnTo>
                      <a:lnTo>
                        <a:pt x="150" y="18"/>
                      </a:lnTo>
                      <a:lnTo>
                        <a:pt x="150" y="18"/>
                      </a:lnTo>
                      <a:lnTo>
                        <a:pt x="148" y="14"/>
                      </a:lnTo>
                      <a:lnTo>
                        <a:pt x="148" y="14"/>
                      </a:lnTo>
                      <a:lnTo>
                        <a:pt x="144" y="12"/>
                      </a:lnTo>
                      <a:lnTo>
                        <a:pt x="138" y="12"/>
                      </a:lnTo>
                      <a:lnTo>
                        <a:pt x="138" y="16"/>
                      </a:lnTo>
                      <a:lnTo>
                        <a:pt x="138" y="16"/>
                      </a:lnTo>
                      <a:lnTo>
                        <a:pt x="134" y="16"/>
                      </a:lnTo>
                      <a:lnTo>
                        <a:pt x="134" y="16"/>
                      </a:lnTo>
                      <a:lnTo>
                        <a:pt x="130" y="6"/>
                      </a:lnTo>
                      <a:lnTo>
                        <a:pt x="130" y="6"/>
                      </a:lnTo>
                      <a:lnTo>
                        <a:pt x="124" y="6"/>
                      </a:lnTo>
                      <a:lnTo>
                        <a:pt x="118" y="4"/>
                      </a:lnTo>
                      <a:lnTo>
                        <a:pt x="118" y="4"/>
                      </a:lnTo>
                      <a:lnTo>
                        <a:pt x="118" y="0"/>
                      </a:lnTo>
                      <a:lnTo>
                        <a:pt x="118" y="0"/>
                      </a:lnTo>
                      <a:lnTo>
                        <a:pt x="114" y="2"/>
                      </a:lnTo>
                      <a:lnTo>
                        <a:pt x="108" y="4"/>
                      </a:lnTo>
                      <a:lnTo>
                        <a:pt x="108" y="4"/>
                      </a:lnTo>
                      <a:lnTo>
                        <a:pt x="102" y="2"/>
                      </a:lnTo>
                      <a:lnTo>
                        <a:pt x="98" y="0"/>
                      </a:lnTo>
                      <a:lnTo>
                        <a:pt x="94" y="0"/>
                      </a:lnTo>
                      <a:lnTo>
                        <a:pt x="94" y="2"/>
                      </a:lnTo>
                      <a:lnTo>
                        <a:pt x="94" y="2"/>
                      </a:lnTo>
                      <a:lnTo>
                        <a:pt x="88" y="2"/>
                      </a:lnTo>
                      <a:lnTo>
                        <a:pt x="82" y="4"/>
                      </a:lnTo>
                      <a:lnTo>
                        <a:pt x="82" y="4"/>
                      </a:lnTo>
                      <a:lnTo>
                        <a:pt x="80" y="8"/>
                      </a:lnTo>
                      <a:lnTo>
                        <a:pt x="80" y="8"/>
                      </a:lnTo>
                      <a:lnTo>
                        <a:pt x="72" y="10"/>
                      </a:lnTo>
                      <a:lnTo>
                        <a:pt x="72" y="14"/>
                      </a:lnTo>
                      <a:lnTo>
                        <a:pt x="72" y="14"/>
                      </a:lnTo>
                      <a:lnTo>
                        <a:pt x="66" y="18"/>
                      </a:lnTo>
                      <a:lnTo>
                        <a:pt x="66" y="18"/>
                      </a:lnTo>
                      <a:lnTo>
                        <a:pt x="60" y="18"/>
                      </a:lnTo>
                      <a:lnTo>
                        <a:pt x="56" y="16"/>
                      </a:lnTo>
                      <a:lnTo>
                        <a:pt x="56" y="16"/>
                      </a:lnTo>
                      <a:lnTo>
                        <a:pt x="56" y="16"/>
                      </a:lnTo>
                      <a:lnTo>
                        <a:pt x="54" y="16"/>
                      </a:lnTo>
                      <a:lnTo>
                        <a:pt x="52" y="18"/>
                      </a:lnTo>
                      <a:lnTo>
                        <a:pt x="52" y="18"/>
                      </a:lnTo>
                      <a:lnTo>
                        <a:pt x="40" y="16"/>
                      </a:lnTo>
                      <a:lnTo>
                        <a:pt x="38" y="20"/>
                      </a:lnTo>
                      <a:lnTo>
                        <a:pt x="38" y="20"/>
                      </a:lnTo>
                      <a:lnTo>
                        <a:pt x="48" y="24"/>
                      </a:lnTo>
                      <a:lnTo>
                        <a:pt x="48" y="24"/>
                      </a:lnTo>
                      <a:lnTo>
                        <a:pt x="40" y="24"/>
                      </a:lnTo>
                      <a:lnTo>
                        <a:pt x="38" y="24"/>
                      </a:lnTo>
                      <a:lnTo>
                        <a:pt x="38" y="24"/>
                      </a:lnTo>
                      <a:lnTo>
                        <a:pt x="40" y="26"/>
                      </a:lnTo>
                      <a:lnTo>
                        <a:pt x="40" y="26"/>
                      </a:lnTo>
                      <a:lnTo>
                        <a:pt x="30" y="30"/>
                      </a:lnTo>
                      <a:lnTo>
                        <a:pt x="30" y="30"/>
                      </a:lnTo>
                      <a:lnTo>
                        <a:pt x="28" y="30"/>
                      </a:lnTo>
                      <a:lnTo>
                        <a:pt x="26" y="28"/>
                      </a:lnTo>
                      <a:lnTo>
                        <a:pt x="24" y="28"/>
                      </a:lnTo>
                      <a:lnTo>
                        <a:pt x="22" y="28"/>
                      </a:lnTo>
                      <a:lnTo>
                        <a:pt x="22" y="28"/>
                      </a:lnTo>
                      <a:lnTo>
                        <a:pt x="22" y="32"/>
                      </a:lnTo>
                      <a:lnTo>
                        <a:pt x="22" y="32"/>
                      </a:lnTo>
                      <a:lnTo>
                        <a:pt x="14" y="32"/>
                      </a:lnTo>
                      <a:lnTo>
                        <a:pt x="10" y="32"/>
                      </a:lnTo>
                      <a:lnTo>
                        <a:pt x="0" y="40"/>
                      </a:lnTo>
                      <a:lnTo>
                        <a:pt x="0" y="40"/>
                      </a:lnTo>
                      <a:lnTo>
                        <a:pt x="2" y="42"/>
                      </a:lnTo>
                      <a:lnTo>
                        <a:pt x="2" y="46"/>
                      </a:lnTo>
                      <a:lnTo>
                        <a:pt x="0" y="50"/>
                      </a:lnTo>
                      <a:lnTo>
                        <a:pt x="0" y="50"/>
                      </a:lnTo>
                      <a:lnTo>
                        <a:pt x="10" y="50"/>
                      </a:lnTo>
                      <a:lnTo>
                        <a:pt x="10" y="50"/>
                      </a:lnTo>
                      <a:lnTo>
                        <a:pt x="10" y="58"/>
                      </a:lnTo>
                      <a:lnTo>
                        <a:pt x="8" y="64"/>
                      </a:lnTo>
                      <a:lnTo>
                        <a:pt x="8" y="64"/>
                      </a:lnTo>
                      <a:lnTo>
                        <a:pt x="12" y="66"/>
                      </a:lnTo>
                      <a:lnTo>
                        <a:pt x="12" y="68"/>
                      </a:lnTo>
                      <a:lnTo>
                        <a:pt x="12" y="68"/>
                      </a:lnTo>
                      <a:lnTo>
                        <a:pt x="10" y="70"/>
                      </a:lnTo>
                      <a:lnTo>
                        <a:pt x="10" y="70"/>
                      </a:lnTo>
                      <a:lnTo>
                        <a:pt x="8" y="70"/>
                      </a:lnTo>
                      <a:lnTo>
                        <a:pt x="6" y="68"/>
                      </a:lnTo>
                      <a:lnTo>
                        <a:pt x="6" y="68"/>
                      </a:lnTo>
                      <a:lnTo>
                        <a:pt x="4" y="68"/>
                      </a:lnTo>
                      <a:lnTo>
                        <a:pt x="4" y="70"/>
                      </a:lnTo>
                      <a:lnTo>
                        <a:pt x="4" y="70"/>
                      </a:lnTo>
                      <a:lnTo>
                        <a:pt x="4" y="70"/>
                      </a:lnTo>
                      <a:lnTo>
                        <a:pt x="4" y="72"/>
                      </a:lnTo>
                      <a:lnTo>
                        <a:pt x="4" y="76"/>
                      </a:lnTo>
                      <a:lnTo>
                        <a:pt x="4" y="76"/>
                      </a:lnTo>
                      <a:lnTo>
                        <a:pt x="10" y="74"/>
                      </a:lnTo>
                      <a:lnTo>
                        <a:pt x="10" y="74"/>
                      </a:lnTo>
                      <a:lnTo>
                        <a:pt x="14" y="78"/>
                      </a:lnTo>
                      <a:lnTo>
                        <a:pt x="14" y="78"/>
                      </a:lnTo>
                      <a:lnTo>
                        <a:pt x="14" y="86"/>
                      </a:lnTo>
                      <a:lnTo>
                        <a:pt x="14" y="94"/>
                      </a:lnTo>
                      <a:lnTo>
                        <a:pt x="14" y="94"/>
                      </a:lnTo>
                      <a:lnTo>
                        <a:pt x="24" y="94"/>
                      </a:lnTo>
                      <a:lnTo>
                        <a:pt x="24" y="94"/>
                      </a:lnTo>
                      <a:lnTo>
                        <a:pt x="24" y="98"/>
                      </a:lnTo>
                      <a:lnTo>
                        <a:pt x="24" y="100"/>
                      </a:lnTo>
                      <a:lnTo>
                        <a:pt x="24" y="100"/>
                      </a:lnTo>
                      <a:lnTo>
                        <a:pt x="30" y="98"/>
                      </a:lnTo>
                      <a:lnTo>
                        <a:pt x="30" y="98"/>
                      </a:lnTo>
                      <a:lnTo>
                        <a:pt x="32" y="102"/>
                      </a:lnTo>
                      <a:lnTo>
                        <a:pt x="32" y="102"/>
                      </a:lnTo>
                      <a:lnTo>
                        <a:pt x="34" y="102"/>
                      </a:lnTo>
                      <a:lnTo>
                        <a:pt x="38" y="102"/>
                      </a:lnTo>
                      <a:lnTo>
                        <a:pt x="38" y="102"/>
                      </a:lnTo>
                      <a:lnTo>
                        <a:pt x="38" y="104"/>
                      </a:lnTo>
                      <a:lnTo>
                        <a:pt x="38" y="106"/>
                      </a:lnTo>
                      <a:lnTo>
                        <a:pt x="38" y="106"/>
                      </a:lnTo>
                      <a:lnTo>
                        <a:pt x="48" y="116"/>
                      </a:lnTo>
                      <a:lnTo>
                        <a:pt x="48" y="116"/>
                      </a:lnTo>
                      <a:lnTo>
                        <a:pt x="56" y="110"/>
                      </a:lnTo>
                      <a:lnTo>
                        <a:pt x="60" y="100"/>
                      </a:lnTo>
                      <a:lnTo>
                        <a:pt x="60" y="100"/>
                      </a:lnTo>
                      <a:lnTo>
                        <a:pt x="70" y="102"/>
                      </a:lnTo>
                      <a:lnTo>
                        <a:pt x="78" y="106"/>
                      </a:lnTo>
                      <a:lnTo>
                        <a:pt x="78" y="106"/>
                      </a:lnTo>
                      <a:lnTo>
                        <a:pt x="82" y="110"/>
                      </a:lnTo>
                      <a:lnTo>
                        <a:pt x="86" y="112"/>
                      </a:lnTo>
                      <a:lnTo>
                        <a:pt x="86" y="112"/>
                      </a:lnTo>
                      <a:lnTo>
                        <a:pt x="92" y="114"/>
                      </a:lnTo>
                      <a:lnTo>
                        <a:pt x="98" y="112"/>
                      </a:lnTo>
                      <a:lnTo>
                        <a:pt x="108" y="108"/>
                      </a:lnTo>
                      <a:lnTo>
                        <a:pt x="108" y="108"/>
                      </a:lnTo>
                      <a:lnTo>
                        <a:pt x="110" y="106"/>
                      </a:lnTo>
                      <a:lnTo>
                        <a:pt x="112" y="102"/>
                      </a:lnTo>
                      <a:lnTo>
                        <a:pt x="112" y="102"/>
                      </a:lnTo>
                      <a:lnTo>
                        <a:pt x="116" y="102"/>
                      </a:lnTo>
                      <a:lnTo>
                        <a:pt x="120" y="104"/>
                      </a:lnTo>
                      <a:lnTo>
                        <a:pt x="126" y="96"/>
                      </a:lnTo>
                      <a:lnTo>
                        <a:pt x="126" y="96"/>
                      </a:lnTo>
                      <a:lnTo>
                        <a:pt x="128" y="96"/>
                      </a:lnTo>
                      <a:lnTo>
                        <a:pt x="128" y="96"/>
                      </a:lnTo>
                      <a:lnTo>
                        <a:pt x="130" y="102"/>
                      </a:lnTo>
                      <a:lnTo>
                        <a:pt x="128" y="106"/>
                      </a:lnTo>
                      <a:lnTo>
                        <a:pt x="128" y="106"/>
                      </a:lnTo>
                      <a:lnTo>
                        <a:pt x="126" y="108"/>
                      </a:lnTo>
                      <a:lnTo>
                        <a:pt x="126" y="108"/>
                      </a:lnTo>
                      <a:lnTo>
                        <a:pt x="126" y="112"/>
                      </a:lnTo>
                      <a:lnTo>
                        <a:pt x="126" y="112"/>
                      </a:lnTo>
                      <a:lnTo>
                        <a:pt x="126" y="112"/>
                      </a:lnTo>
                      <a:lnTo>
                        <a:pt x="126" y="116"/>
                      </a:lnTo>
                      <a:lnTo>
                        <a:pt x="126" y="116"/>
                      </a:lnTo>
                      <a:lnTo>
                        <a:pt x="128" y="118"/>
                      </a:lnTo>
                      <a:lnTo>
                        <a:pt x="128" y="11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6" name="Freeform 28"/>
                <p:cNvSpPr>
                  <a:spLocks/>
                </p:cNvSpPr>
                <p:nvPr/>
              </p:nvSpPr>
              <p:spPr bwMode="auto">
                <a:xfrm>
                  <a:off x="2832" y="2050"/>
                  <a:ext cx="55" cy="118"/>
                </a:xfrm>
                <a:custGeom>
                  <a:avLst/>
                  <a:gdLst/>
                  <a:ahLst/>
                  <a:cxnLst>
                    <a:cxn ang="0">
                      <a:pos x="55" y="70"/>
                    </a:cxn>
                    <a:cxn ang="0">
                      <a:pos x="49" y="68"/>
                    </a:cxn>
                    <a:cxn ang="0">
                      <a:pos x="42" y="64"/>
                    </a:cxn>
                    <a:cxn ang="0">
                      <a:pos x="42" y="60"/>
                    </a:cxn>
                    <a:cxn ang="0">
                      <a:pos x="42" y="56"/>
                    </a:cxn>
                    <a:cxn ang="0">
                      <a:pos x="49" y="48"/>
                    </a:cxn>
                    <a:cxn ang="0">
                      <a:pos x="49" y="44"/>
                    </a:cxn>
                    <a:cxn ang="0">
                      <a:pos x="51" y="44"/>
                    </a:cxn>
                    <a:cxn ang="0">
                      <a:pos x="49" y="36"/>
                    </a:cxn>
                    <a:cxn ang="0">
                      <a:pos x="51" y="30"/>
                    </a:cxn>
                    <a:cxn ang="0">
                      <a:pos x="46" y="30"/>
                    </a:cxn>
                    <a:cxn ang="0">
                      <a:pos x="46" y="20"/>
                    </a:cxn>
                    <a:cxn ang="0">
                      <a:pos x="46" y="20"/>
                    </a:cxn>
                    <a:cxn ang="0">
                      <a:pos x="53" y="14"/>
                    </a:cxn>
                    <a:cxn ang="0">
                      <a:pos x="55" y="6"/>
                    </a:cxn>
                    <a:cxn ang="0">
                      <a:pos x="49" y="8"/>
                    </a:cxn>
                    <a:cxn ang="0">
                      <a:pos x="44" y="6"/>
                    </a:cxn>
                    <a:cxn ang="0">
                      <a:pos x="42" y="2"/>
                    </a:cxn>
                    <a:cxn ang="0">
                      <a:pos x="40" y="0"/>
                    </a:cxn>
                    <a:cxn ang="0">
                      <a:pos x="38" y="2"/>
                    </a:cxn>
                    <a:cxn ang="0">
                      <a:pos x="38" y="0"/>
                    </a:cxn>
                    <a:cxn ang="0">
                      <a:pos x="28" y="4"/>
                    </a:cxn>
                    <a:cxn ang="0">
                      <a:pos x="18" y="4"/>
                    </a:cxn>
                    <a:cxn ang="0">
                      <a:pos x="8" y="4"/>
                    </a:cxn>
                    <a:cxn ang="0">
                      <a:pos x="8" y="14"/>
                    </a:cxn>
                    <a:cxn ang="0">
                      <a:pos x="10" y="16"/>
                    </a:cxn>
                    <a:cxn ang="0">
                      <a:pos x="12" y="24"/>
                    </a:cxn>
                    <a:cxn ang="0">
                      <a:pos x="12" y="30"/>
                    </a:cxn>
                    <a:cxn ang="0">
                      <a:pos x="14" y="38"/>
                    </a:cxn>
                    <a:cxn ang="0">
                      <a:pos x="12" y="42"/>
                    </a:cxn>
                    <a:cxn ang="0">
                      <a:pos x="10" y="44"/>
                    </a:cxn>
                    <a:cxn ang="0">
                      <a:pos x="8" y="50"/>
                    </a:cxn>
                    <a:cxn ang="0">
                      <a:pos x="4" y="54"/>
                    </a:cxn>
                    <a:cxn ang="0">
                      <a:pos x="0" y="58"/>
                    </a:cxn>
                    <a:cxn ang="0">
                      <a:pos x="2" y="72"/>
                    </a:cxn>
                    <a:cxn ang="0">
                      <a:pos x="4" y="72"/>
                    </a:cxn>
                    <a:cxn ang="0">
                      <a:pos x="8" y="74"/>
                    </a:cxn>
                    <a:cxn ang="0">
                      <a:pos x="10" y="86"/>
                    </a:cxn>
                    <a:cxn ang="0">
                      <a:pos x="22" y="118"/>
                    </a:cxn>
                    <a:cxn ang="0">
                      <a:pos x="26" y="118"/>
                    </a:cxn>
                    <a:cxn ang="0">
                      <a:pos x="30" y="116"/>
                    </a:cxn>
                    <a:cxn ang="0">
                      <a:pos x="30" y="112"/>
                    </a:cxn>
                    <a:cxn ang="0">
                      <a:pos x="34" y="108"/>
                    </a:cxn>
                    <a:cxn ang="0">
                      <a:pos x="34" y="106"/>
                    </a:cxn>
                    <a:cxn ang="0">
                      <a:pos x="34" y="94"/>
                    </a:cxn>
                    <a:cxn ang="0">
                      <a:pos x="34" y="92"/>
                    </a:cxn>
                    <a:cxn ang="0">
                      <a:pos x="38" y="92"/>
                    </a:cxn>
                    <a:cxn ang="0">
                      <a:pos x="44" y="90"/>
                    </a:cxn>
                    <a:cxn ang="0">
                      <a:pos x="49" y="86"/>
                    </a:cxn>
                    <a:cxn ang="0">
                      <a:pos x="51" y="80"/>
                    </a:cxn>
                    <a:cxn ang="0">
                      <a:pos x="55" y="70"/>
                    </a:cxn>
                  </a:cxnLst>
                  <a:rect l="0" t="0" r="r" b="b"/>
                  <a:pathLst>
                    <a:path w="55" h="118">
                      <a:moveTo>
                        <a:pt x="55" y="70"/>
                      </a:moveTo>
                      <a:lnTo>
                        <a:pt x="55" y="70"/>
                      </a:lnTo>
                      <a:lnTo>
                        <a:pt x="49" y="68"/>
                      </a:lnTo>
                      <a:lnTo>
                        <a:pt x="49" y="68"/>
                      </a:lnTo>
                      <a:lnTo>
                        <a:pt x="44" y="66"/>
                      </a:lnTo>
                      <a:lnTo>
                        <a:pt x="42" y="64"/>
                      </a:lnTo>
                      <a:lnTo>
                        <a:pt x="42" y="64"/>
                      </a:lnTo>
                      <a:lnTo>
                        <a:pt x="42" y="60"/>
                      </a:lnTo>
                      <a:lnTo>
                        <a:pt x="42" y="56"/>
                      </a:lnTo>
                      <a:lnTo>
                        <a:pt x="42" y="56"/>
                      </a:lnTo>
                      <a:lnTo>
                        <a:pt x="49" y="48"/>
                      </a:lnTo>
                      <a:lnTo>
                        <a:pt x="49" y="48"/>
                      </a:lnTo>
                      <a:lnTo>
                        <a:pt x="49" y="44"/>
                      </a:lnTo>
                      <a:lnTo>
                        <a:pt x="49" y="44"/>
                      </a:lnTo>
                      <a:lnTo>
                        <a:pt x="51" y="44"/>
                      </a:lnTo>
                      <a:lnTo>
                        <a:pt x="51" y="44"/>
                      </a:lnTo>
                      <a:lnTo>
                        <a:pt x="51" y="40"/>
                      </a:lnTo>
                      <a:lnTo>
                        <a:pt x="49" y="36"/>
                      </a:lnTo>
                      <a:lnTo>
                        <a:pt x="49" y="36"/>
                      </a:lnTo>
                      <a:lnTo>
                        <a:pt x="51" y="30"/>
                      </a:lnTo>
                      <a:lnTo>
                        <a:pt x="51" y="30"/>
                      </a:lnTo>
                      <a:lnTo>
                        <a:pt x="46" y="30"/>
                      </a:lnTo>
                      <a:lnTo>
                        <a:pt x="46" y="30"/>
                      </a:lnTo>
                      <a:lnTo>
                        <a:pt x="46" y="20"/>
                      </a:lnTo>
                      <a:lnTo>
                        <a:pt x="46" y="20"/>
                      </a:lnTo>
                      <a:lnTo>
                        <a:pt x="46" y="20"/>
                      </a:lnTo>
                      <a:lnTo>
                        <a:pt x="46" y="20"/>
                      </a:lnTo>
                      <a:lnTo>
                        <a:pt x="53" y="14"/>
                      </a:lnTo>
                      <a:lnTo>
                        <a:pt x="55" y="8"/>
                      </a:lnTo>
                      <a:lnTo>
                        <a:pt x="55" y="6"/>
                      </a:lnTo>
                      <a:lnTo>
                        <a:pt x="53" y="6"/>
                      </a:lnTo>
                      <a:lnTo>
                        <a:pt x="49" y="8"/>
                      </a:lnTo>
                      <a:lnTo>
                        <a:pt x="49" y="8"/>
                      </a:lnTo>
                      <a:lnTo>
                        <a:pt x="44" y="6"/>
                      </a:lnTo>
                      <a:lnTo>
                        <a:pt x="44" y="6"/>
                      </a:lnTo>
                      <a:lnTo>
                        <a:pt x="42" y="2"/>
                      </a:lnTo>
                      <a:lnTo>
                        <a:pt x="40" y="0"/>
                      </a:lnTo>
                      <a:lnTo>
                        <a:pt x="40" y="0"/>
                      </a:lnTo>
                      <a:lnTo>
                        <a:pt x="40" y="2"/>
                      </a:lnTo>
                      <a:lnTo>
                        <a:pt x="38" y="2"/>
                      </a:lnTo>
                      <a:lnTo>
                        <a:pt x="38" y="0"/>
                      </a:lnTo>
                      <a:lnTo>
                        <a:pt x="38" y="0"/>
                      </a:lnTo>
                      <a:lnTo>
                        <a:pt x="32" y="0"/>
                      </a:lnTo>
                      <a:lnTo>
                        <a:pt x="28" y="4"/>
                      </a:lnTo>
                      <a:lnTo>
                        <a:pt x="28" y="4"/>
                      </a:lnTo>
                      <a:lnTo>
                        <a:pt x="18" y="4"/>
                      </a:lnTo>
                      <a:lnTo>
                        <a:pt x="8" y="4"/>
                      </a:lnTo>
                      <a:lnTo>
                        <a:pt x="8" y="4"/>
                      </a:lnTo>
                      <a:lnTo>
                        <a:pt x="8" y="10"/>
                      </a:lnTo>
                      <a:lnTo>
                        <a:pt x="8" y="14"/>
                      </a:lnTo>
                      <a:lnTo>
                        <a:pt x="10" y="16"/>
                      </a:lnTo>
                      <a:lnTo>
                        <a:pt x="10" y="16"/>
                      </a:lnTo>
                      <a:lnTo>
                        <a:pt x="12" y="20"/>
                      </a:lnTo>
                      <a:lnTo>
                        <a:pt x="12" y="24"/>
                      </a:lnTo>
                      <a:lnTo>
                        <a:pt x="12" y="24"/>
                      </a:lnTo>
                      <a:lnTo>
                        <a:pt x="12" y="30"/>
                      </a:lnTo>
                      <a:lnTo>
                        <a:pt x="14" y="38"/>
                      </a:lnTo>
                      <a:lnTo>
                        <a:pt x="14" y="38"/>
                      </a:lnTo>
                      <a:lnTo>
                        <a:pt x="14" y="40"/>
                      </a:lnTo>
                      <a:lnTo>
                        <a:pt x="12" y="42"/>
                      </a:lnTo>
                      <a:lnTo>
                        <a:pt x="12" y="44"/>
                      </a:lnTo>
                      <a:lnTo>
                        <a:pt x="10" y="44"/>
                      </a:lnTo>
                      <a:lnTo>
                        <a:pt x="10" y="44"/>
                      </a:lnTo>
                      <a:lnTo>
                        <a:pt x="8" y="50"/>
                      </a:lnTo>
                      <a:lnTo>
                        <a:pt x="4" y="54"/>
                      </a:lnTo>
                      <a:lnTo>
                        <a:pt x="4" y="54"/>
                      </a:lnTo>
                      <a:lnTo>
                        <a:pt x="0" y="54"/>
                      </a:lnTo>
                      <a:lnTo>
                        <a:pt x="0" y="58"/>
                      </a:lnTo>
                      <a:lnTo>
                        <a:pt x="0" y="58"/>
                      </a:lnTo>
                      <a:lnTo>
                        <a:pt x="2" y="72"/>
                      </a:lnTo>
                      <a:lnTo>
                        <a:pt x="2" y="72"/>
                      </a:lnTo>
                      <a:lnTo>
                        <a:pt x="4" y="72"/>
                      </a:lnTo>
                      <a:lnTo>
                        <a:pt x="6" y="72"/>
                      </a:lnTo>
                      <a:lnTo>
                        <a:pt x="8" y="74"/>
                      </a:lnTo>
                      <a:lnTo>
                        <a:pt x="8" y="74"/>
                      </a:lnTo>
                      <a:lnTo>
                        <a:pt x="10" y="86"/>
                      </a:lnTo>
                      <a:lnTo>
                        <a:pt x="18" y="88"/>
                      </a:lnTo>
                      <a:lnTo>
                        <a:pt x="22" y="118"/>
                      </a:lnTo>
                      <a:lnTo>
                        <a:pt x="26" y="118"/>
                      </a:lnTo>
                      <a:lnTo>
                        <a:pt x="26" y="118"/>
                      </a:lnTo>
                      <a:lnTo>
                        <a:pt x="28" y="116"/>
                      </a:lnTo>
                      <a:lnTo>
                        <a:pt x="30" y="116"/>
                      </a:lnTo>
                      <a:lnTo>
                        <a:pt x="30" y="112"/>
                      </a:lnTo>
                      <a:lnTo>
                        <a:pt x="30" y="112"/>
                      </a:lnTo>
                      <a:lnTo>
                        <a:pt x="32" y="110"/>
                      </a:lnTo>
                      <a:lnTo>
                        <a:pt x="34" y="108"/>
                      </a:lnTo>
                      <a:lnTo>
                        <a:pt x="34" y="106"/>
                      </a:lnTo>
                      <a:lnTo>
                        <a:pt x="34" y="106"/>
                      </a:lnTo>
                      <a:lnTo>
                        <a:pt x="32" y="98"/>
                      </a:lnTo>
                      <a:lnTo>
                        <a:pt x="34" y="94"/>
                      </a:lnTo>
                      <a:lnTo>
                        <a:pt x="34" y="94"/>
                      </a:lnTo>
                      <a:lnTo>
                        <a:pt x="34" y="92"/>
                      </a:lnTo>
                      <a:lnTo>
                        <a:pt x="38" y="92"/>
                      </a:lnTo>
                      <a:lnTo>
                        <a:pt x="38" y="92"/>
                      </a:lnTo>
                      <a:lnTo>
                        <a:pt x="42" y="90"/>
                      </a:lnTo>
                      <a:lnTo>
                        <a:pt x="44" y="90"/>
                      </a:lnTo>
                      <a:lnTo>
                        <a:pt x="49" y="86"/>
                      </a:lnTo>
                      <a:lnTo>
                        <a:pt x="49" y="86"/>
                      </a:lnTo>
                      <a:lnTo>
                        <a:pt x="51" y="82"/>
                      </a:lnTo>
                      <a:lnTo>
                        <a:pt x="51" y="80"/>
                      </a:lnTo>
                      <a:lnTo>
                        <a:pt x="51" y="78"/>
                      </a:lnTo>
                      <a:lnTo>
                        <a:pt x="55" y="7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7" name="Freeform 29"/>
                <p:cNvSpPr>
                  <a:spLocks/>
                </p:cNvSpPr>
                <p:nvPr/>
              </p:nvSpPr>
              <p:spPr bwMode="auto">
                <a:xfrm>
                  <a:off x="2732" y="2490"/>
                  <a:ext cx="26" cy="102"/>
                </a:xfrm>
                <a:custGeom>
                  <a:avLst/>
                  <a:gdLst/>
                  <a:ahLst/>
                  <a:cxnLst>
                    <a:cxn ang="0">
                      <a:pos x="16" y="100"/>
                    </a:cxn>
                    <a:cxn ang="0">
                      <a:pos x="20" y="94"/>
                    </a:cxn>
                    <a:cxn ang="0">
                      <a:pos x="20" y="100"/>
                    </a:cxn>
                    <a:cxn ang="0">
                      <a:pos x="18" y="102"/>
                    </a:cxn>
                    <a:cxn ang="0">
                      <a:pos x="20" y="102"/>
                    </a:cxn>
                    <a:cxn ang="0">
                      <a:pos x="22" y="98"/>
                    </a:cxn>
                    <a:cxn ang="0">
                      <a:pos x="24" y="98"/>
                    </a:cxn>
                    <a:cxn ang="0">
                      <a:pos x="26" y="98"/>
                    </a:cxn>
                    <a:cxn ang="0">
                      <a:pos x="24" y="90"/>
                    </a:cxn>
                    <a:cxn ang="0">
                      <a:pos x="24" y="86"/>
                    </a:cxn>
                    <a:cxn ang="0">
                      <a:pos x="24" y="84"/>
                    </a:cxn>
                    <a:cxn ang="0">
                      <a:pos x="22" y="78"/>
                    </a:cxn>
                    <a:cxn ang="0">
                      <a:pos x="24" y="68"/>
                    </a:cxn>
                    <a:cxn ang="0">
                      <a:pos x="24" y="64"/>
                    </a:cxn>
                    <a:cxn ang="0">
                      <a:pos x="24" y="58"/>
                    </a:cxn>
                    <a:cxn ang="0">
                      <a:pos x="24" y="46"/>
                    </a:cxn>
                    <a:cxn ang="0">
                      <a:pos x="24" y="38"/>
                    </a:cxn>
                    <a:cxn ang="0">
                      <a:pos x="24" y="36"/>
                    </a:cxn>
                    <a:cxn ang="0">
                      <a:pos x="22" y="28"/>
                    </a:cxn>
                    <a:cxn ang="0">
                      <a:pos x="22" y="22"/>
                    </a:cxn>
                    <a:cxn ang="0">
                      <a:pos x="12" y="16"/>
                    </a:cxn>
                    <a:cxn ang="0">
                      <a:pos x="12" y="2"/>
                    </a:cxn>
                    <a:cxn ang="0">
                      <a:pos x="6" y="2"/>
                    </a:cxn>
                    <a:cxn ang="0">
                      <a:pos x="0" y="0"/>
                    </a:cxn>
                    <a:cxn ang="0">
                      <a:pos x="0" y="12"/>
                    </a:cxn>
                    <a:cxn ang="0">
                      <a:pos x="0" y="14"/>
                    </a:cxn>
                    <a:cxn ang="0">
                      <a:pos x="4" y="22"/>
                    </a:cxn>
                    <a:cxn ang="0">
                      <a:pos x="6" y="28"/>
                    </a:cxn>
                    <a:cxn ang="0">
                      <a:pos x="4" y="34"/>
                    </a:cxn>
                    <a:cxn ang="0">
                      <a:pos x="4" y="38"/>
                    </a:cxn>
                    <a:cxn ang="0">
                      <a:pos x="6" y="40"/>
                    </a:cxn>
                    <a:cxn ang="0">
                      <a:pos x="4" y="46"/>
                    </a:cxn>
                    <a:cxn ang="0">
                      <a:pos x="4" y="52"/>
                    </a:cxn>
                    <a:cxn ang="0">
                      <a:pos x="8" y="56"/>
                    </a:cxn>
                    <a:cxn ang="0">
                      <a:pos x="10" y="60"/>
                    </a:cxn>
                    <a:cxn ang="0">
                      <a:pos x="8" y="74"/>
                    </a:cxn>
                    <a:cxn ang="0">
                      <a:pos x="8" y="80"/>
                    </a:cxn>
                    <a:cxn ang="0">
                      <a:pos x="8" y="82"/>
                    </a:cxn>
                    <a:cxn ang="0">
                      <a:pos x="8" y="84"/>
                    </a:cxn>
                    <a:cxn ang="0">
                      <a:pos x="8" y="84"/>
                    </a:cxn>
                    <a:cxn ang="0">
                      <a:pos x="16" y="100"/>
                    </a:cxn>
                  </a:cxnLst>
                  <a:rect l="0" t="0" r="r" b="b"/>
                  <a:pathLst>
                    <a:path w="26" h="102">
                      <a:moveTo>
                        <a:pt x="16" y="100"/>
                      </a:moveTo>
                      <a:lnTo>
                        <a:pt x="16" y="100"/>
                      </a:lnTo>
                      <a:lnTo>
                        <a:pt x="20" y="94"/>
                      </a:lnTo>
                      <a:lnTo>
                        <a:pt x="20" y="94"/>
                      </a:lnTo>
                      <a:lnTo>
                        <a:pt x="20" y="98"/>
                      </a:lnTo>
                      <a:lnTo>
                        <a:pt x="20" y="100"/>
                      </a:lnTo>
                      <a:lnTo>
                        <a:pt x="20" y="100"/>
                      </a:lnTo>
                      <a:lnTo>
                        <a:pt x="18" y="102"/>
                      </a:lnTo>
                      <a:lnTo>
                        <a:pt x="18" y="102"/>
                      </a:lnTo>
                      <a:lnTo>
                        <a:pt x="20" y="102"/>
                      </a:lnTo>
                      <a:lnTo>
                        <a:pt x="20" y="102"/>
                      </a:lnTo>
                      <a:lnTo>
                        <a:pt x="22" y="98"/>
                      </a:lnTo>
                      <a:lnTo>
                        <a:pt x="22" y="98"/>
                      </a:lnTo>
                      <a:lnTo>
                        <a:pt x="24" y="98"/>
                      </a:lnTo>
                      <a:lnTo>
                        <a:pt x="26" y="98"/>
                      </a:lnTo>
                      <a:lnTo>
                        <a:pt x="26" y="98"/>
                      </a:lnTo>
                      <a:lnTo>
                        <a:pt x="26" y="96"/>
                      </a:lnTo>
                      <a:lnTo>
                        <a:pt x="24" y="90"/>
                      </a:lnTo>
                      <a:lnTo>
                        <a:pt x="24" y="90"/>
                      </a:lnTo>
                      <a:lnTo>
                        <a:pt x="24" y="86"/>
                      </a:lnTo>
                      <a:lnTo>
                        <a:pt x="24" y="86"/>
                      </a:lnTo>
                      <a:lnTo>
                        <a:pt x="24" y="84"/>
                      </a:lnTo>
                      <a:lnTo>
                        <a:pt x="22" y="78"/>
                      </a:lnTo>
                      <a:lnTo>
                        <a:pt x="22" y="78"/>
                      </a:lnTo>
                      <a:lnTo>
                        <a:pt x="22" y="74"/>
                      </a:lnTo>
                      <a:lnTo>
                        <a:pt x="24" y="68"/>
                      </a:lnTo>
                      <a:lnTo>
                        <a:pt x="24" y="68"/>
                      </a:lnTo>
                      <a:lnTo>
                        <a:pt x="24" y="64"/>
                      </a:lnTo>
                      <a:lnTo>
                        <a:pt x="24" y="58"/>
                      </a:lnTo>
                      <a:lnTo>
                        <a:pt x="24" y="58"/>
                      </a:lnTo>
                      <a:lnTo>
                        <a:pt x="22" y="52"/>
                      </a:lnTo>
                      <a:lnTo>
                        <a:pt x="24" y="46"/>
                      </a:lnTo>
                      <a:lnTo>
                        <a:pt x="24" y="46"/>
                      </a:lnTo>
                      <a:lnTo>
                        <a:pt x="24" y="38"/>
                      </a:lnTo>
                      <a:lnTo>
                        <a:pt x="24" y="36"/>
                      </a:lnTo>
                      <a:lnTo>
                        <a:pt x="24" y="36"/>
                      </a:lnTo>
                      <a:lnTo>
                        <a:pt x="22" y="34"/>
                      </a:lnTo>
                      <a:lnTo>
                        <a:pt x="22" y="28"/>
                      </a:lnTo>
                      <a:lnTo>
                        <a:pt x="22" y="28"/>
                      </a:lnTo>
                      <a:lnTo>
                        <a:pt x="22" y="22"/>
                      </a:lnTo>
                      <a:lnTo>
                        <a:pt x="22" y="20"/>
                      </a:lnTo>
                      <a:lnTo>
                        <a:pt x="12" y="16"/>
                      </a:lnTo>
                      <a:lnTo>
                        <a:pt x="12" y="2"/>
                      </a:lnTo>
                      <a:lnTo>
                        <a:pt x="12" y="2"/>
                      </a:lnTo>
                      <a:lnTo>
                        <a:pt x="6" y="2"/>
                      </a:lnTo>
                      <a:lnTo>
                        <a:pt x="6" y="2"/>
                      </a:lnTo>
                      <a:lnTo>
                        <a:pt x="0" y="0"/>
                      </a:lnTo>
                      <a:lnTo>
                        <a:pt x="0" y="0"/>
                      </a:lnTo>
                      <a:lnTo>
                        <a:pt x="0" y="6"/>
                      </a:lnTo>
                      <a:lnTo>
                        <a:pt x="0" y="12"/>
                      </a:lnTo>
                      <a:lnTo>
                        <a:pt x="0" y="14"/>
                      </a:lnTo>
                      <a:lnTo>
                        <a:pt x="0" y="14"/>
                      </a:lnTo>
                      <a:lnTo>
                        <a:pt x="4" y="16"/>
                      </a:lnTo>
                      <a:lnTo>
                        <a:pt x="4" y="22"/>
                      </a:lnTo>
                      <a:lnTo>
                        <a:pt x="4" y="22"/>
                      </a:lnTo>
                      <a:lnTo>
                        <a:pt x="6" y="28"/>
                      </a:lnTo>
                      <a:lnTo>
                        <a:pt x="4" y="34"/>
                      </a:lnTo>
                      <a:lnTo>
                        <a:pt x="4" y="34"/>
                      </a:lnTo>
                      <a:lnTo>
                        <a:pt x="4" y="36"/>
                      </a:lnTo>
                      <a:lnTo>
                        <a:pt x="4" y="38"/>
                      </a:lnTo>
                      <a:lnTo>
                        <a:pt x="6" y="38"/>
                      </a:lnTo>
                      <a:lnTo>
                        <a:pt x="6" y="40"/>
                      </a:lnTo>
                      <a:lnTo>
                        <a:pt x="6" y="40"/>
                      </a:lnTo>
                      <a:lnTo>
                        <a:pt x="4" y="46"/>
                      </a:lnTo>
                      <a:lnTo>
                        <a:pt x="4" y="48"/>
                      </a:lnTo>
                      <a:lnTo>
                        <a:pt x="4" y="52"/>
                      </a:lnTo>
                      <a:lnTo>
                        <a:pt x="4" y="52"/>
                      </a:lnTo>
                      <a:lnTo>
                        <a:pt x="8" y="56"/>
                      </a:lnTo>
                      <a:lnTo>
                        <a:pt x="10" y="60"/>
                      </a:lnTo>
                      <a:lnTo>
                        <a:pt x="10" y="60"/>
                      </a:lnTo>
                      <a:lnTo>
                        <a:pt x="8" y="74"/>
                      </a:lnTo>
                      <a:lnTo>
                        <a:pt x="8" y="74"/>
                      </a:lnTo>
                      <a:lnTo>
                        <a:pt x="6" y="78"/>
                      </a:lnTo>
                      <a:lnTo>
                        <a:pt x="8" y="80"/>
                      </a:lnTo>
                      <a:lnTo>
                        <a:pt x="8" y="80"/>
                      </a:lnTo>
                      <a:lnTo>
                        <a:pt x="8" y="82"/>
                      </a:lnTo>
                      <a:lnTo>
                        <a:pt x="8" y="82"/>
                      </a:lnTo>
                      <a:lnTo>
                        <a:pt x="8" y="84"/>
                      </a:lnTo>
                      <a:lnTo>
                        <a:pt x="8" y="84"/>
                      </a:lnTo>
                      <a:lnTo>
                        <a:pt x="8" y="84"/>
                      </a:lnTo>
                      <a:lnTo>
                        <a:pt x="16" y="100"/>
                      </a:lnTo>
                      <a:lnTo>
                        <a:pt x="16" y="10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8" name="Freeform 30"/>
                <p:cNvSpPr>
                  <a:spLocks/>
                </p:cNvSpPr>
                <p:nvPr/>
              </p:nvSpPr>
              <p:spPr bwMode="auto">
                <a:xfrm>
                  <a:off x="4045" y="2354"/>
                  <a:ext cx="98" cy="246"/>
                </a:xfrm>
                <a:custGeom>
                  <a:avLst/>
                  <a:gdLst/>
                  <a:ahLst/>
                  <a:cxnLst>
                    <a:cxn ang="0">
                      <a:pos x="38" y="6"/>
                    </a:cxn>
                    <a:cxn ang="0">
                      <a:pos x="40" y="18"/>
                    </a:cxn>
                    <a:cxn ang="0">
                      <a:pos x="44" y="26"/>
                    </a:cxn>
                    <a:cxn ang="0">
                      <a:pos x="48" y="38"/>
                    </a:cxn>
                    <a:cxn ang="0">
                      <a:pos x="62" y="26"/>
                    </a:cxn>
                    <a:cxn ang="0">
                      <a:pos x="68" y="32"/>
                    </a:cxn>
                    <a:cxn ang="0">
                      <a:pos x="86" y="44"/>
                    </a:cxn>
                    <a:cxn ang="0">
                      <a:pos x="90" y="62"/>
                    </a:cxn>
                    <a:cxn ang="0">
                      <a:pos x="96" y="76"/>
                    </a:cxn>
                    <a:cxn ang="0">
                      <a:pos x="94" y="88"/>
                    </a:cxn>
                    <a:cxn ang="0">
                      <a:pos x="80" y="100"/>
                    </a:cxn>
                    <a:cxn ang="0">
                      <a:pos x="64" y="104"/>
                    </a:cxn>
                    <a:cxn ang="0">
                      <a:pos x="60" y="124"/>
                    </a:cxn>
                    <a:cxn ang="0">
                      <a:pos x="66" y="148"/>
                    </a:cxn>
                    <a:cxn ang="0">
                      <a:pos x="64" y="144"/>
                    </a:cxn>
                    <a:cxn ang="0">
                      <a:pos x="60" y="138"/>
                    </a:cxn>
                    <a:cxn ang="0">
                      <a:pos x="56" y="132"/>
                    </a:cxn>
                    <a:cxn ang="0">
                      <a:pos x="46" y="126"/>
                    </a:cxn>
                    <a:cxn ang="0">
                      <a:pos x="42" y="118"/>
                    </a:cxn>
                    <a:cxn ang="0">
                      <a:pos x="32" y="114"/>
                    </a:cxn>
                    <a:cxn ang="0">
                      <a:pos x="30" y="116"/>
                    </a:cxn>
                    <a:cxn ang="0">
                      <a:pos x="30" y="130"/>
                    </a:cxn>
                    <a:cxn ang="0">
                      <a:pos x="30" y="140"/>
                    </a:cxn>
                    <a:cxn ang="0">
                      <a:pos x="28" y="144"/>
                    </a:cxn>
                    <a:cxn ang="0">
                      <a:pos x="24" y="162"/>
                    </a:cxn>
                    <a:cxn ang="0">
                      <a:pos x="20" y="180"/>
                    </a:cxn>
                    <a:cxn ang="0">
                      <a:pos x="24" y="186"/>
                    </a:cxn>
                    <a:cxn ang="0">
                      <a:pos x="28" y="198"/>
                    </a:cxn>
                    <a:cxn ang="0">
                      <a:pos x="32" y="196"/>
                    </a:cxn>
                    <a:cxn ang="0">
                      <a:pos x="36" y="214"/>
                    </a:cxn>
                    <a:cxn ang="0">
                      <a:pos x="44" y="216"/>
                    </a:cxn>
                    <a:cxn ang="0">
                      <a:pos x="48" y="220"/>
                    </a:cxn>
                    <a:cxn ang="0">
                      <a:pos x="52" y="226"/>
                    </a:cxn>
                    <a:cxn ang="0">
                      <a:pos x="56" y="234"/>
                    </a:cxn>
                    <a:cxn ang="0">
                      <a:pos x="48" y="242"/>
                    </a:cxn>
                    <a:cxn ang="0">
                      <a:pos x="44" y="240"/>
                    </a:cxn>
                    <a:cxn ang="0">
                      <a:pos x="32" y="238"/>
                    </a:cxn>
                    <a:cxn ang="0">
                      <a:pos x="30" y="222"/>
                    </a:cxn>
                    <a:cxn ang="0">
                      <a:pos x="28" y="218"/>
                    </a:cxn>
                    <a:cxn ang="0">
                      <a:pos x="22" y="212"/>
                    </a:cxn>
                    <a:cxn ang="0">
                      <a:pos x="10" y="196"/>
                    </a:cxn>
                    <a:cxn ang="0">
                      <a:pos x="10" y="182"/>
                    </a:cxn>
                    <a:cxn ang="0">
                      <a:pos x="16" y="174"/>
                    </a:cxn>
                    <a:cxn ang="0">
                      <a:pos x="14" y="168"/>
                    </a:cxn>
                    <a:cxn ang="0">
                      <a:pos x="12" y="162"/>
                    </a:cxn>
                    <a:cxn ang="0">
                      <a:pos x="16" y="152"/>
                    </a:cxn>
                    <a:cxn ang="0">
                      <a:pos x="20" y="138"/>
                    </a:cxn>
                    <a:cxn ang="0">
                      <a:pos x="22" y="112"/>
                    </a:cxn>
                    <a:cxn ang="0">
                      <a:pos x="6" y="80"/>
                    </a:cxn>
                    <a:cxn ang="0">
                      <a:pos x="8" y="64"/>
                    </a:cxn>
                    <a:cxn ang="0">
                      <a:pos x="2" y="36"/>
                    </a:cxn>
                    <a:cxn ang="0">
                      <a:pos x="2" y="16"/>
                    </a:cxn>
                    <a:cxn ang="0">
                      <a:pos x="14" y="10"/>
                    </a:cxn>
                    <a:cxn ang="0">
                      <a:pos x="20" y="0"/>
                    </a:cxn>
                  </a:cxnLst>
                  <a:rect l="0" t="0" r="r" b="b"/>
                  <a:pathLst>
                    <a:path w="98" h="246">
                      <a:moveTo>
                        <a:pt x="34" y="2"/>
                      </a:moveTo>
                      <a:lnTo>
                        <a:pt x="34" y="6"/>
                      </a:lnTo>
                      <a:lnTo>
                        <a:pt x="38" y="6"/>
                      </a:lnTo>
                      <a:lnTo>
                        <a:pt x="42" y="6"/>
                      </a:lnTo>
                      <a:lnTo>
                        <a:pt x="44" y="10"/>
                      </a:lnTo>
                      <a:lnTo>
                        <a:pt x="40" y="18"/>
                      </a:lnTo>
                      <a:lnTo>
                        <a:pt x="42" y="20"/>
                      </a:lnTo>
                      <a:lnTo>
                        <a:pt x="42" y="24"/>
                      </a:lnTo>
                      <a:lnTo>
                        <a:pt x="44" y="26"/>
                      </a:lnTo>
                      <a:lnTo>
                        <a:pt x="46" y="32"/>
                      </a:lnTo>
                      <a:lnTo>
                        <a:pt x="44" y="36"/>
                      </a:lnTo>
                      <a:lnTo>
                        <a:pt x="48" y="38"/>
                      </a:lnTo>
                      <a:lnTo>
                        <a:pt x="52" y="36"/>
                      </a:lnTo>
                      <a:lnTo>
                        <a:pt x="54" y="32"/>
                      </a:lnTo>
                      <a:lnTo>
                        <a:pt x="62" y="26"/>
                      </a:lnTo>
                      <a:lnTo>
                        <a:pt x="66" y="28"/>
                      </a:lnTo>
                      <a:lnTo>
                        <a:pt x="66" y="30"/>
                      </a:lnTo>
                      <a:lnTo>
                        <a:pt x="68" y="32"/>
                      </a:lnTo>
                      <a:lnTo>
                        <a:pt x="74" y="36"/>
                      </a:lnTo>
                      <a:lnTo>
                        <a:pt x="80" y="36"/>
                      </a:lnTo>
                      <a:lnTo>
                        <a:pt x="86" y="44"/>
                      </a:lnTo>
                      <a:lnTo>
                        <a:pt x="86" y="50"/>
                      </a:lnTo>
                      <a:lnTo>
                        <a:pt x="86" y="58"/>
                      </a:lnTo>
                      <a:lnTo>
                        <a:pt x="90" y="62"/>
                      </a:lnTo>
                      <a:lnTo>
                        <a:pt x="94" y="66"/>
                      </a:lnTo>
                      <a:lnTo>
                        <a:pt x="96" y="70"/>
                      </a:lnTo>
                      <a:lnTo>
                        <a:pt x="96" y="76"/>
                      </a:lnTo>
                      <a:lnTo>
                        <a:pt x="98" y="78"/>
                      </a:lnTo>
                      <a:lnTo>
                        <a:pt x="96" y="84"/>
                      </a:lnTo>
                      <a:lnTo>
                        <a:pt x="94" y="88"/>
                      </a:lnTo>
                      <a:lnTo>
                        <a:pt x="90" y="92"/>
                      </a:lnTo>
                      <a:lnTo>
                        <a:pt x="86" y="96"/>
                      </a:lnTo>
                      <a:lnTo>
                        <a:pt x="80" y="100"/>
                      </a:lnTo>
                      <a:lnTo>
                        <a:pt x="76" y="100"/>
                      </a:lnTo>
                      <a:lnTo>
                        <a:pt x="70" y="100"/>
                      </a:lnTo>
                      <a:lnTo>
                        <a:pt x="64" y="104"/>
                      </a:lnTo>
                      <a:lnTo>
                        <a:pt x="60" y="106"/>
                      </a:lnTo>
                      <a:lnTo>
                        <a:pt x="60" y="114"/>
                      </a:lnTo>
                      <a:lnTo>
                        <a:pt x="60" y="124"/>
                      </a:lnTo>
                      <a:lnTo>
                        <a:pt x="64" y="130"/>
                      </a:lnTo>
                      <a:lnTo>
                        <a:pt x="66" y="138"/>
                      </a:lnTo>
                      <a:lnTo>
                        <a:pt x="66" y="148"/>
                      </a:lnTo>
                      <a:lnTo>
                        <a:pt x="66" y="148"/>
                      </a:lnTo>
                      <a:lnTo>
                        <a:pt x="64" y="144"/>
                      </a:lnTo>
                      <a:lnTo>
                        <a:pt x="64" y="144"/>
                      </a:lnTo>
                      <a:lnTo>
                        <a:pt x="62" y="140"/>
                      </a:lnTo>
                      <a:lnTo>
                        <a:pt x="62" y="140"/>
                      </a:lnTo>
                      <a:lnTo>
                        <a:pt x="60" y="138"/>
                      </a:lnTo>
                      <a:lnTo>
                        <a:pt x="58" y="138"/>
                      </a:lnTo>
                      <a:lnTo>
                        <a:pt x="58" y="138"/>
                      </a:lnTo>
                      <a:lnTo>
                        <a:pt x="56" y="132"/>
                      </a:lnTo>
                      <a:lnTo>
                        <a:pt x="52" y="126"/>
                      </a:lnTo>
                      <a:lnTo>
                        <a:pt x="52" y="126"/>
                      </a:lnTo>
                      <a:lnTo>
                        <a:pt x="46" y="126"/>
                      </a:lnTo>
                      <a:lnTo>
                        <a:pt x="46" y="126"/>
                      </a:lnTo>
                      <a:lnTo>
                        <a:pt x="44" y="120"/>
                      </a:lnTo>
                      <a:lnTo>
                        <a:pt x="42" y="118"/>
                      </a:lnTo>
                      <a:lnTo>
                        <a:pt x="38" y="116"/>
                      </a:lnTo>
                      <a:lnTo>
                        <a:pt x="32" y="114"/>
                      </a:lnTo>
                      <a:lnTo>
                        <a:pt x="32" y="114"/>
                      </a:lnTo>
                      <a:lnTo>
                        <a:pt x="32" y="116"/>
                      </a:lnTo>
                      <a:lnTo>
                        <a:pt x="30" y="116"/>
                      </a:lnTo>
                      <a:lnTo>
                        <a:pt x="30" y="116"/>
                      </a:lnTo>
                      <a:lnTo>
                        <a:pt x="30" y="122"/>
                      </a:lnTo>
                      <a:lnTo>
                        <a:pt x="30" y="126"/>
                      </a:lnTo>
                      <a:lnTo>
                        <a:pt x="30" y="130"/>
                      </a:lnTo>
                      <a:lnTo>
                        <a:pt x="30" y="136"/>
                      </a:lnTo>
                      <a:lnTo>
                        <a:pt x="30" y="136"/>
                      </a:lnTo>
                      <a:lnTo>
                        <a:pt x="30" y="140"/>
                      </a:lnTo>
                      <a:lnTo>
                        <a:pt x="30" y="140"/>
                      </a:lnTo>
                      <a:lnTo>
                        <a:pt x="28" y="144"/>
                      </a:lnTo>
                      <a:lnTo>
                        <a:pt x="28" y="144"/>
                      </a:lnTo>
                      <a:lnTo>
                        <a:pt x="26" y="152"/>
                      </a:lnTo>
                      <a:lnTo>
                        <a:pt x="26" y="160"/>
                      </a:lnTo>
                      <a:lnTo>
                        <a:pt x="24" y="162"/>
                      </a:lnTo>
                      <a:lnTo>
                        <a:pt x="24" y="162"/>
                      </a:lnTo>
                      <a:lnTo>
                        <a:pt x="22" y="172"/>
                      </a:lnTo>
                      <a:lnTo>
                        <a:pt x="20" y="180"/>
                      </a:lnTo>
                      <a:lnTo>
                        <a:pt x="22" y="184"/>
                      </a:lnTo>
                      <a:lnTo>
                        <a:pt x="22" y="184"/>
                      </a:lnTo>
                      <a:lnTo>
                        <a:pt x="24" y="186"/>
                      </a:lnTo>
                      <a:lnTo>
                        <a:pt x="26" y="188"/>
                      </a:lnTo>
                      <a:lnTo>
                        <a:pt x="26" y="188"/>
                      </a:lnTo>
                      <a:lnTo>
                        <a:pt x="28" y="198"/>
                      </a:lnTo>
                      <a:lnTo>
                        <a:pt x="28" y="198"/>
                      </a:lnTo>
                      <a:lnTo>
                        <a:pt x="30" y="198"/>
                      </a:lnTo>
                      <a:lnTo>
                        <a:pt x="32" y="196"/>
                      </a:lnTo>
                      <a:lnTo>
                        <a:pt x="32" y="196"/>
                      </a:lnTo>
                      <a:lnTo>
                        <a:pt x="34" y="208"/>
                      </a:lnTo>
                      <a:lnTo>
                        <a:pt x="36" y="214"/>
                      </a:lnTo>
                      <a:lnTo>
                        <a:pt x="40" y="216"/>
                      </a:lnTo>
                      <a:lnTo>
                        <a:pt x="40" y="216"/>
                      </a:lnTo>
                      <a:lnTo>
                        <a:pt x="44" y="216"/>
                      </a:lnTo>
                      <a:lnTo>
                        <a:pt x="48" y="218"/>
                      </a:lnTo>
                      <a:lnTo>
                        <a:pt x="48" y="218"/>
                      </a:lnTo>
                      <a:lnTo>
                        <a:pt x="48" y="220"/>
                      </a:lnTo>
                      <a:lnTo>
                        <a:pt x="48" y="222"/>
                      </a:lnTo>
                      <a:lnTo>
                        <a:pt x="48" y="222"/>
                      </a:lnTo>
                      <a:lnTo>
                        <a:pt x="52" y="226"/>
                      </a:lnTo>
                      <a:lnTo>
                        <a:pt x="54" y="228"/>
                      </a:lnTo>
                      <a:lnTo>
                        <a:pt x="54" y="228"/>
                      </a:lnTo>
                      <a:lnTo>
                        <a:pt x="56" y="234"/>
                      </a:lnTo>
                      <a:lnTo>
                        <a:pt x="54" y="236"/>
                      </a:lnTo>
                      <a:lnTo>
                        <a:pt x="54" y="244"/>
                      </a:lnTo>
                      <a:lnTo>
                        <a:pt x="48" y="242"/>
                      </a:lnTo>
                      <a:lnTo>
                        <a:pt x="48" y="246"/>
                      </a:lnTo>
                      <a:lnTo>
                        <a:pt x="44" y="246"/>
                      </a:lnTo>
                      <a:lnTo>
                        <a:pt x="44" y="240"/>
                      </a:lnTo>
                      <a:lnTo>
                        <a:pt x="38" y="236"/>
                      </a:lnTo>
                      <a:lnTo>
                        <a:pt x="32" y="238"/>
                      </a:lnTo>
                      <a:lnTo>
                        <a:pt x="32" y="238"/>
                      </a:lnTo>
                      <a:lnTo>
                        <a:pt x="32" y="230"/>
                      </a:lnTo>
                      <a:lnTo>
                        <a:pt x="30" y="222"/>
                      </a:lnTo>
                      <a:lnTo>
                        <a:pt x="30" y="222"/>
                      </a:lnTo>
                      <a:lnTo>
                        <a:pt x="28" y="220"/>
                      </a:lnTo>
                      <a:lnTo>
                        <a:pt x="28" y="220"/>
                      </a:lnTo>
                      <a:lnTo>
                        <a:pt x="28" y="218"/>
                      </a:lnTo>
                      <a:lnTo>
                        <a:pt x="26" y="214"/>
                      </a:lnTo>
                      <a:lnTo>
                        <a:pt x="26" y="214"/>
                      </a:lnTo>
                      <a:lnTo>
                        <a:pt x="22" y="212"/>
                      </a:lnTo>
                      <a:lnTo>
                        <a:pt x="22" y="212"/>
                      </a:lnTo>
                      <a:lnTo>
                        <a:pt x="14" y="202"/>
                      </a:lnTo>
                      <a:lnTo>
                        <a:pt x="10" y="196"/>
                      </a:lnTo>
                      <a:lnTo>
                        <a:pt x="10" y="190"/>
                      </a:lnTo>
                      <a:lnTo>
                        <a:pt x="10" y="190"/>
                      </a:lnTo>
                      <a:lnTo>
                        <a:pt x="10" y="182"/>
                      </a:lnTo>
                      <a:lnTo>
                        <a:pt x="12" y="176"/>
                      </a:lnTo>
                      <a:lnTo>
                        <a:pt x="12" y="176"/>
                      </a:lnTo>
                      <a:lnTo>
                        <a:pt x="16" y="174"/>
                      </a:lnTo>
                      <a:lnTo>
                        <a:pt x="16" y="174"/>
                      </a:lnTo>
                      <a:lnTo>
                        <a:pt x="14" y="172"/>
                      </a:lnTo>
                      <a:lnTo>
                        <a:pt x="14" y="168"/>
                      </a:lnTo>
                      <a:lnTo>
                        <a:pt x="12" y="166"/>
                      </a:lnTo>
                      <a:lnTo>
                        <a:pt x="12" y="162"/>
                      </a:lnTo>
                      <a:lnTo>
                        <a:pt x="12" y="162"/>
                      </a:lnTo>
                      <a:lnTo>
                        <a:pt x="16" y="156"/>
                      </a:lnTo>
                      <a:lnTo>
                        <a:pt x="16" y="156"/>
                      </a:lnTo>
                      <a:lnTo>
                        <a:pt x="16" y="152"/>
                      </a:lnTo>
                      <a:lnTo>
                        <a:pt x="18" y="152"/>
                      </a:lnTo>
                      <a:lnTo>
                        <a:pt x="18" y="146"/>
                      </a:lnTo>
                      <a:lnTo>
                        <a:pt x="20" y="138"/>
                      </a:lnTo>
                      <a:lnTo>
                        <a:pt x="26" y="130"/>
                      </a:lnTo>
                      <a:lnTo>
                        <a:pt x="26" y="122"/>
                      </a:lnTo>
                      <a:lnTo>
                        <a:pt x="22" y="112"/>
                      </a:lnTo>
                      <a:lnTo>
                        <a:pt x="14" y="104"/>
                      </a:lnTo>
                      <a:lnTo>
                        <a:pt x="10" y="92"/>
                      </a:lnTo>
                      <a:lnTo>
                        <a:pt x="6" y="80"/>
                      </a:lnTo>
                      <a:lnTo>
                        <a:pt x="14" y="76"/>
                      </a:lnTo>
                      <a:lnTo>
                        <a:pt x="14" y="70"/>
                      </a:lnTo>
                      <a:lnTo>
                        <a:pt x="8" y="64"/>
                      </a:lnTo>
                      <a:lnTo>
                        <a:pt x="2" y="56"/>
                      </a:lnTo>
                      <a:lnTo>
                        <a:pt x="0" y="44"/>
                      </a:lnTo>
                      <a:lnTo>
                        <a:pt x="2" y="36"/>
                      </a:lnTo>
                      <a:lnTo>
                        <a:pt x="2" y="30"/>
                      </a:lnTo>
                      <a:lnTo>
                        <a:pt x="0" y="22"/>
                      </a:lnTo>
                      <a:lnTo>
                        <a:pt x="2" y="16"/>
                      </a:lnTo>
                      <a:lnTo>
                        <a:pt x="6" y="16"/>
                      </a:lnTo>
                      <a:lnTo>
                        <a:pt x="10" y="10"/>
                      </a:lnTo>
                      <a:lnTo>
                        <a:pt x="14" y="10"/>
                      </a:lnTo>
                      <a:lnTo>
                        <a:pt x="14" y="6"/>
                      </a:lnTo>
                      <a:lnTo>
                        <a:pt x="16" y="0"/>
                      </a:lnTo>
                      <a:lnTo>
                        <a:pt x="20" y="0"/>
                      </a:lnTo>
                      <a:lnTo>
                        <a:pt x="24" y="2"/>
                      </a:lnTo>
                      <a:lnTo>
                        <a:pt x="34"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99" name="Freeform 31"/>
                <p:cNvSpPr>
                  <a:spLocks/>
                </p:cNvSpPr>
                <p:nvPr/>
              </p:nvSpPr>
              <p:spPr bwMode="auto">
                <a:xfrm>
                  <a:off x="3133" y="2718"/>
                  <a:ext cx="144" cy="172"/>
                </a:xfrm>
                <a:custGeom>
                  <a:avLst/>
                  <a:gdLst/>
                  <a:ahLst/>
                  <a:cxnLst>
                    <a:cxn ang="0">
                      <a:pos x="126" y="54"/>
                    </a:cxn>
                    <a:cxn ang="0">
                      <a:pos x="126" y="58"/>
                    </a:cxn>
                    <a:cxn ang="0">
                      <a:pos x="124" y="68"/>
                    </a:cxn>
                    <a:cxn ang="0">
                      <a:pos x="122" y="74"/>
                    </a:cxn>
                    <a:cxn ang="0">
                      <a:pos x="128" y="86"/>
                    </a:cxn>
                    <a:cxn ang="0">
                      <a:pos x="132" y="96"/>
                    </a:cxn>
                    <a:cxn ang="0">
                      <a:pos x="130" y="122"/>
                    </a:cxn>
                    <a:cxn ang="0">
                      <a:pos x="134" y="136"/>
                    </a:cxn>
                    <a:cxn ang="0">
                      <a:pos x="142" y="146"/>
                    </a:cxn>
                    <a:cxn ang="0">
                      <a:pos x="144" y="150"/>
                    </a:cxn>
                    <a:cxn ang="0">
                      <a:pos x="120" y="160"/>
                    </a:cxn>
                    <a:cxn ang="0">
                      <a:pos x="114" y="164"/>
                    </a:cxn>
                    <a:cxn ang="0">
                      <a:pos x="106" y="164"/>
                    </a:cxn>
                    <a:cxn ang="0">
                      <a:pos x="92" y="170"/>
                    </a:cxn>
                    <a:cxn ang="0">
                      <a:pos x="80" y="172"/>
                    </a:cxn>
                    <a:cxn ang="0">
                      <a:pos x="76" y="166"/>
                    </a:cxn>
                    <a:cxn ang="0">
                      <a:pos x="66" y="170"/>
                    </a:cxn>
                    <a:cxn ang="0">
                      <a:pos x="66" y="166"/>
                    </a:cxn>
                    <a:cxn ang="0">
                      <a:pos x="60" y="134"/>
                    </a:cxn>
                    <a:cxn ang="0">
                      <a:pos x="56" y="130"/>
                    </a:cxn>
                    <a:cxn ang="0">
                      <a:pos x="36" y="126"/>
                    </a:cxn>
                    <a:cxn ang="0">
                      <a:pos x="30" y="122"/>
                    </a:cxn>
                    <a:cxn ang="0">
                      <a:pos x="28" y="114"/>
                    </a:cxn>
                    <a:cxn ang="0">
                      <a:pos x="22" y="110"/>
                    </a:cxn>
                    <a:cxn ang="0">
                      <a:pos x="20" y="104"/>
                    </a:cxn>
                    <a:cxn ang="0">
                      <a:pos x="14" y="96"/>
                    </a:cxn>
                    <a:cxn ang="0">
                      <a:pos x="16" y="84"/>
                    </a:cxn>
                    <a:cxn ang="0">
                      <a:pos x="0" y="72"/>
                    </a:cxn>
                    <a:cxn ang="0">
                      <a:pos x="0" y="60"/>
                    </a:cxn>
                    <a:cxn ang="0">
                      <a:pos x="2" y="58"/>
                    </a:cxn>
                    <a:cxn ang="0">
                      <a:pos x="0" y="54"/>
                    </a:cxn>
                    <a:cxn ang="0">
                      <a:pos x="6" y="52"/>
                    </a:cxn>
                    <a:cxn ang="0">
                      <a:pos x="20" y="36"/>
                    </a:cxn>
                    <a:cxn ang="0">
                      <a:pos x="22" y="30"/>
                    </a:cxn>
                    <a:cxn ang="0">
                      <a:pos x="16" y="24"/>
                    </a:cxn>
                    <a:cxn ang="0">
                      <a:pos x="18" y="16"/>
                    </a:cxn>
                    <a:cxn ang="0">
                      <a:pos x="32" y="0"/>
                    </a:cxn>
                    <a:cxn ang="0">
                      <a:pos x="30" y="16"/>
                    </a:cxn>
                    <a:cxn ang="0">
                      <a:pos x="36" y="26"/>
                    </a:cxn>
                    <a:cxn ang="0">
                      <a:pos x="38" y="20"/>
                    </a:cxn>
                    <a:cxn ang="0">
                      <a:pos x="44" y="18"/>
                    </a:cxn>
                    <a:cxn ang="0">
                      <a:pos x="48" y="16"/>
                    </a:cxn>
                    <a:cxn ang="0">
                      <a:pos x="54" y="26"/>
                    </a:cxn>
                    <a:cxn ang="0">
                      <a:pos x="58" y="18"/>
                    </a:cxn>
                    <a:cxn ang="0">
                      <a:pos x="66" y="14"/>
                    </a:cxn>
                    <a:cxn ang="0">
                      <a:pos x="62" y="12"/>
                    </a:cxn>
                    <a:cxn ang="0">
                      <a:pos x="62" y="10"/>
                    </a:cxn>
                    <a:cxn ang="0">
                      <a:pos x="58" y="8"/>
                    </a:cxn>
                    <a:cxn ang="0">
                      <a:pos x="104" y="20"/>
                    </a:cxn>
                    <a:cxn ang="0">
                      <a:pos x="108" y="32"/>
                    </a:cxn>
                    <a:cxn ang="0">
                      <a:pos x="112" y="36"/>
                    </a:cxn>
                  </a:cxnLst>
                  <a:rect l="0" t="0" r="r" b="b"/>
                  <a:pathLst>
                    <a:path w="144" h="172">
                      <a:moveTo>
                        <a:pt x="130" y="46"/>
                      </a:moveTo>
                      <a:lnTo>
                        <a:pt x="130" y="46"/>
                      </a:lnTo>
                      <a:lnTo>
                        <a:pt x="128" y="54"/>
                      </a:lnTo>
                      <a:lnTo>
                        <a:pt x="126" y="54"/>
                      </a:lnTo>
                      <a:lnTo>
                        <a:pt x="126" y="54"/>
                      </a:lnTo>
                      <a:lnTo>
                        <a:pt x="126" y="56"/>
                      </a:lnTo>
                      <a:lnTo>
                        <a:pt x="126" y="58"/>
                      </a:lnTo>
                      <a:lnTo>
                        <a:pt x="126" y="58"/>
                      </a:lnTo>
                      <a:lnTo>
                        <a:pt x="126" y="60"/>
                      </a:lnTo>
                      <a:lnTo>
                        <a:pt x="124" y="62"/>
                      </a:lnTo>
                      <a:lnTo>
                        <a:pt x="124" y="68"/>
                      </a:lnTo>
                      <a:lnTo>
                        <a:pt x="124" y="68"/>
                      </a:lnTo>
                      <a:lnTo>
                        <a:pt x="120" y="70"/>
                      </a:lnTo>
                      <a:lnTo>
                        <a:pt x="120" y="72"/>
                      </a:lnTo>
                      <a:lnTo>
                        <a:pt x="120" y="72"/>
                      </a:lnTo>
                      <a:lnTo>
                        <a:pt x="122" y="74"/>
                      </a:lnTo>
                      <a:lnTo>
                        <a:pt x="122" y="76"/>
                      </a:lnTo>
                      <a:lnTo>
                        <a:pt x="122" y="80"/>
                      </a:lnTo>
                      <a:lnTo>
                        <a:pt x="122" y="80"/>
                      </a:lnTo>
                      <a:lnTo>
                        <a:pt x="128" y="86"/>
                      </a:lnTo>
                      <a:lnTo>
                        <a:pt x="134" y="90"/>
                      </a:lnTo>
                      <a:lnTo>
                        <a:pt x="134" y="90"/>
                      </a:lnTo>
                      <a:lnTo>
                        <a:pt x="134" y="94"/>
                      </a:lnTo>
                      <a:lnTo>
                        <a:pt x="132" y="96"/>
                      </a:lnTo>
                      <a:lnTo>
                        <a:pt x="130" y="100"/>
                      </a:lnTo>
                      <a:lnTo>
                        <a:pt x="130" y="100"/>
                      </a:lnTo>
                      <a:lnTo>
                        <a:pt x="130" y="110"/>
                      </a:lnTo>
                      <a:lnTo>
                        <a:pt x="130" y="122"/>
                      </a:lnTo>
                      <a:lnTo>
                        <a:pt x="130" y="122"/>
                      </a:lnTo>
                      <a:lnTo>
                        <a:pt x="130" y="128"/>
                      </a:lnTo>
                      <a:lnTo>
                        <a:pt x="134" y="136"/>
                      </a:lnTo>
                      <a:lnTo>
                        <a:pt x="134" y="136"/>
                      </a:lnTo>
                      <a:lnTo>
                        <a:pt x="138" y="138"/>
                      </a:lnTo>
                      <a:lnTo>
                        <a:pt x="142" y="142"/>
                      </a:lnTo>
                      <a:lnTo>
                        <a:pt x="142" y="142"/>
                      </a:lnTo>
                      <a:lnTo>
                        <a:pt x="142" y="146"/>
                      </a:lnTo>
                      <a:lnTo>
                        <a:pt x="144" y="146"/>
                      </a:lnTo>
                      <a:lnTo>
                        <a:pt x="144" y="146"/>
                      </a:lnTo>
                      <a:lnTo>
                        <a:pt x="144" y="150"/>
                      </a:lnTo>
                      <a:lnTo>
                        <a:pt x="144" y="150"/>
                      </a:lnTo>
                      <a:lnTo>
                        <a:pt x="130" y="158"/>
                      </a:lnTo>
                      <a:lnTo>
                        <a:pt x="130" y="158"/>
                      </a:lnTo>
                      <a:lnTo>
                        <a:pt x="126" y="160"/>
                      </a:lnTo>
                      <a:lnTo>
                        <a:pt x="120" y="160"/>
                      </a:lnTo>
                      <a:lnTo>
                        <a:pt x="120" y="160"/>
                      </a:lnTo>
                      <a:lnTo>
                        <a:pt x="116" y="162"/>
                      </a:lnTo>
                      <a:lnTo>
                        <a:pt x="114" y="164"/>
                      </a:lnTo>
                      <a:lnTo>
                        <a:pt x="114" y="164"/>
                      </a:lnTo>
                      <a:lnTo>
                        <a:pt x="110" y="166"/>
                      </a:lnTo>
                      <a:lnTo>
                        <a:pt x="108" y="164"/>
                      </a:lnTo>
                      <a:lnTo>
                        <a:pt x="108" y="164"/>
                      </a:lnTo>
                      <a:lnTo>
                        <a:pt x="106" y="164"/>
                      </a:lnTo>
                      <a:lnTo>
                        <a:pt x="106" y="166"/>
                      </a:lnTo>
                      <a:lnTo>
                        <a:pt x="102" y="168"/>
                      </a:lnTo>
                      <a:lnTo>
                        <a:pt x="102" y="168"/>
                      </a:lnTo>
                      <a:lnTo>
                        <a:pt x="92" y="170"/>
                      </a:lnTo>
                      <a:lnTo>
                        <a:pt x="92" y="170"/>
                      </a:lnTo>
                      <a:lnTo>
                        <a:pt x="84" y="172"/>
                      </a:lnTo>
                      <a:lnTo>
                        <a:pt x="84" y="172"/>
                      </a:lnTo>
                      <a:lnTo>
                        <a:pt x="80" y="172"/>
                      </a:lnTo>
                      <a:lnTo>
                        <a:pt x="80" y="170"/>
                      </a:lnTo>
                      <a:lnTo>
                        <a:pt x="78" y="168"/>
                      </a:lnTo>
                      <a:lnTo>
                        <a:pt x="76" y="166"/>
                      </a:lnTo>
                      <a:lnTo>
                        <a:pt x="76" y="166"/>
                      </a:lnTo>
                      <a:lnTo>
                        <a:pt x="74" y="166"/>
                      </a:lnTo>
                      <a:lnTo>
                        <a:pt x="72" y="168"/>
                      </a:lnTo>
                      <a:lnTo>
                        <a:pt x="72" y="168"/>
                      </a:lnTo>
                      <a:lnTo>
                        <a:pt x="66" y="170"/>
                      </a:lnTo>
                      <a:lnTo>
                        <a:pt x="66" y="170"/>
                      </a:lnTo>
                      <a:lnTo>
                        <a:pt x="66" y="170"/>
                      </a:lnTo>
                      <a:lnTo>
                        <a:pt x="66" y="166"/>
                      </a:lnTo>
                      <a:lnTo>
                        <a:pt x="66" y="166"/>
                      </a:lnTo>
                      <a:lnTo>
                        <a:pt x="66" y="152"/>
                      </a:lnTo>
                      <a:lnTo>
                        <a:pt x="66" y="136"/>
                      </a:lnTo>
                      <a:lnTo>
                        <a:pt x="66" y="136"/>
                      </a:lnTo>
                      <a:lnTo>
                        <a:pt x="60" y="134"/>
                      </a:lnTo>
                      <a:lnTo>
                        <a:pt x="60" y="134"/>
                      </a:lnTo>
                      <a:lnTo>
                        <a:pt x="60" y="132"/>
                      </a:lnTo>
                      <a:lnTo>
                        <a:pt x="58" y="130"/>
                      </a:lnTo>
                      <a:lnTo>
                        <a:pt x="56" y="130"/>
                      </a:lnTo>
                      <a:lnTo>
                        <a:pt x="44" y="128"/>
                      </a:lnTo>
                      <a:lnTo>
                        <a:pt x="44" y="128"/>
                      </a:lnTo>
                      <a:lnTo>
                        <a:pt x="40" y="128"/>
                      </a:lnTo>
                      <a:lnTo>
                        <a:pt x="36" y="126"/>
                      </a:lnTo>
                      <a:lnTo>
                        <a:pt x="36" y="126"/>
                      </a:lnTo>
                      <a:lnTo>
                        <a:pt x="32" y="122"/>
                      </a:lnTo>
                      <a:lnTo>
                        <a:pt x="30" y="122"/>
                      </a:lnTo>
                      <a:lnTo>
                        <a:pt x="30" y="122"/>
                      </a:lnTo>
                      <a:lnTo>
                        <a:pt x="28" y="120"/>
                      </a:lnTo>
                      <a:lnTo>
                        <a:pt x="28" y="118"/>
                      </a:lnTo>
                      <a:lnTo>
                        <a:pt x="28" y="114"/>
                      </a:lnTo>
                      <a:lnTo>
                        <a:pt x="28" y="114"/>
                      </a:lnTo>
                      <a:lnTo>
                        <a:pt x="26" y="110"/>
                      </a:lnTo>
                      <a:lnTo>
                        <a:pt x="26" y="110"/>
                      </a:lnTo>
                      <a:lnTo>
                        <a:pt x="22" y="110"/>
                      </a:lnTo>
                      <a:lnTo>
                        <a:pt x="22" y="110"/>
                      </a:lnTo>
                      <a:lnTo>
                        <a:pt x="22" y="104"/>
                      </a:lnTo>
                      <a:lnTo>
                        <a:pt x="22" y="104"/>
                      </a:lnTo>
                      <a:lnTo>
                        <a:pt x="20" y="104"/>
                      </a:lnTo>
                      <a:lnTo>
                        <a:pt x="20" y="104"/>
                      </a:lnTo>
                      <a:lnTo>
                        <a:pt x="18" y="100"/>
                      </a:lnTo>
                      <a:lnTo>
                        <a:pt x="18" y="98"/>
                      </a:lnTo>
                      <a:lnTo>
                        <a:pt x="18" y="98"/>
                      </a:lnTo>
                      <a:lnTo>
                        <a:pt x="14" y="96"/>
                      </a:lnTo>
                      <a:lnTo>
                        <a:pt x="14" y="96"/>
                      </a:lnTo>
                      <a:lnTo>
                        <a:pt x="14" y="90"/>
                      </a:lnTo>
                      <a:lnTo>
                        <a:pt x="16" y="84"/>
                      </a:lnTo>
                      <a:lnTo>
                        <a:pt x="16" y="84"/>
                      </a:lnTo>
                      <a:lnTo>
                        <a:pt x="8" y="78"/>
                      </a:lnTo>
                      <a:lnTo>
                        <a:pt x="6" y="76"/>
                      </a:lnTo>
                      <a:lnTo>
                        <a:pt x="0" y="72"/>
                      </a:lnTo>
                      <a:lnTo>
                        <a:pt x="0" y="72"/>
                      </a:lnTo>
                      <a:lnTo>
                        <a:pt x="2" y="60"/>
                      </a:lnTo>
                      <a:lnTo>
                        <a:pt x="2" y="60"/>
                      </a:lnTo>
                      <a:lnTo>
                        <a:pt x="2" y="60"/>
                      </a:lnTo>
                      <a:lnTo>
                        <a:pt x="0" y="60"/>
                      </a:lnTo>
                      <a:lnTo>
                        <a:pt x="0" y="60"/>
                      </a:lnTo>
                      <a:lnTo>
                        <a:pt x="0" y="58"/>
                      </a:lnTo>
                      <a:lnTo>
                        <a:pt x="0" y="58"/>
                      </a:lnTo>
                      <a:lnTo>
                        <a:pt x="2" y="58"/>
                      </a:lnTo>
                      <a:lnTo>
                        <a:pt x="2" y="58"/>
                      </a:lnTo>
                      <a:lnTo>
                        <a:pt x="2" y="54"/>
                      </a:lnTo>
                      <a:lnTo>
                        <a:pt x="2" y="54"/>
                      </a:lnTo>
                      <a:lnTo>
                        <a:pt x="0" y="54"/>
                      </a:lnTo>
                      <a:lnTo>
                        <a:pt x="0" y="50"/>
                      </a:lnTo>
                      <a:lnTo>
                        <a:pt x="0" y="50"/>
                      </a:lnTo>
                      <a:lnTo>
                        <a:pt x="6" y="52"/>
                      </a:lnTo>
                      <a:lnTo>
                        <a:pt x="6" y="52"/>
                      </a:lnTo>
                      <a:lnTo>
                        <a:pt x="12" y="48"/>
                      </a:lnTo>
                      <a:lnTo>
                        <a:pt x="14" y="40"/>
                      </a:lnTo>
                      <a:lnTo>
                        <a:pt x="14" y="40"/>
                      </a:lnTo>
                      <a:lnTo>
                        <a:pt x="20" y="36"/>
                      </a:lnTo>
                      <a:lnTo>
                        <a:pt x="20" y="36"/>
                      </a:lnTo>
                      <a:lnTo>
                        <a:pt x="22" y="30"/>
                      </a:lnTo>
                      <a:lnTo>
                        <a:pt x="22" y="30"/>
                      </a:lnTo>
                      <a:lnTo>
                        <a:pt x="22" y="30"/>
                      </a:lnTo>
                      <a:lnTo>
                        <a:pt x="18" y="30"/>
                      </a:lnTo>
                      <a:lnTo>
                        <a:pt x="18" y="30"/>
                      </a:lnTo>
                      <a:lnTo>
                        <a:pt x="16" y="26"/>
                      </a:lnTo>
                      <a:lnTo>
                        <a:pt x="16" y="24"/>
                      </a:lnTo>
                      <a:lnTo>
                        <a:pt x="16" y="20"/>
                      </a:lnTo>
                      <a:lnTo>
                        <a:pt x="16" y="20"/>
                      </a:lnTo>
                      <a:lnTo>
                        <a:pt x="18" y="20"/>
                      </a:lnTo>
                      <a:lnTo>
                        <a:pt x="18" y="16"/>
                      </a:lnTo>
                      <a:lnTo>
                        <a:pt x="18" y="16"/>
                      </a:lnTo>
                      <a:lnTo>
                        <a:pt x="18" y="8"/>
                      </a:lnTo>
                      <a:lnTo>
                        <a:pt x="14" y="0"/>
                      </a:lnTo>
                      <a:lnTo>
                        <a:pt x="32" y="0"/>
                      </a:lnTo>
                      <a:lnTo>
                        <a:pt x="32" y="0"/>
                      </a:lnTo>
                      <a:lnTo>
                        <a:pt x="28" y="10"/>
                      </a:lnTo>
                      <a:lnTo>
                        <a:pt x="28" y="10"/>
                      </a:lnTo>
                      <a:lnTo>
                        <a:pt x="30" y="16"/>
                      </a:lnTo>
                      <a:lnTo>
                        <a:pt x="32" y="20"/>
                      </a:lnTo>
                      <a:lnTo>
                        <a:pt x="32" y="20"/>
                      </a:lnTo>
                      <a:lnTo>
                        <a:pt x="34" y="24"/>
                      </a:lnTo>
                      <a:lnTo>
                        <a:pt x="36" y="26"/>
                      </a:lnTo>
                      <a:lnTo>
                        <a:pt x="40" y="24"/>
                      </a:lnTo>
                      <a:lnTo>
                        <a:pt x="40" y="24"/>
                      </a:lnTo>
                      <a:lnTo>
                        <a:pt x="38" y="20"/>
                      </a:lnTo>
                      <a:lnTo>
                        <a:pt x="38" y="20"/>
                      </a:lnTo>
                      <a:lnTo>
                        <a:pt x="42" y="20"/>
                      </a:lnTo>
                      <a:lnTo>
                        <a:pt x="42" y="20"/>
                      </a:lnTo>
                      <a:lnTo>
                        <a:pt x="44" y="18"/>
                      </a:lnTo>
                      <a:lnTo>
                        <a:pt x="44" y="18"/>
                      </a:lnTo>
                      <a:lnTo>
                        <a:pt x="42" y="16"/>
                      </a:lnTo>
                      <a:lnTo>
                        <a:pt x="42" y="16"/>
                      </a:lnTo>
                      <a:lnTo>
                        <a:pt x="42" y="16"/>
                      </a:lnTo>
                      <a:lnTo>
                        <a:pt x="48" y="16"/>
                      </a:lnTo>
                      <a:lnTo>
                        <a:pt x="54" y="20"/>
                      </a:lnTo>
                      <a:lnTo>
                        <a:pt x="54" y="20"/>
                      </a:lnTo>
                      <a:lnTo>
                        <a:pt x="54" y="26"/>
                      </a:lnTo>
                      <a:lnTo>
                        <a:pt x="54" y="26"/>
                      </a:lnTo>
                      <a:lnTo>
                        <a:pt x="58" y="28"/>
                      </a:lnTo>
                      <a:lnTo>
                        <a:pt x="58" y="28"/>
                      </a:lnTo>
                      <a:lnTo>
                        <a:pt x="58" y="22"/>
                      </a:lnTo>
                      <a:lnTo>
                        <a:pt x="58" y="18"/>
                      </a:lnTo>
                      <a:lnTo>
                        <a:pt x="60" y="16"/>
                      </a:lnTo>
                      <a:lnTo>
                        <a:pt x="66" y="16"/>
                      </a:lnTo>
                      <a:lnTo>
                        <a:pt x="66" y="16"/>
                      </a:lnTo>
                      <a:lnTo>
                        <a:pt x="66" y="14"/>
                      </a:lnTo>
                      <a:lnTo>
                        <a:pt x="68" y="14"/>
                      </a:lnTo>
                      <a:lnTo>
                        <a:pt x="68" y="12"/>
                      </a:lnTo>
                      <a:lnTo>
                        <a:pt x="68" y="12"/>
                      </a:lnTo>
                      <a:lnTo>
                        <a:pt x="62" y="12"/>
                      </a:lnTo>
                      <a:lnTo>
                        <a:pt x="62" y="12"/>
                      </a:lnTo>
                      <a:lnTo>
                        <a:pt x="60" y="10"/>
                      </a:lnTo>
                      <a:lnTo>
                        <a:pt x="60" y="10"/>
                      </a:lnTo>
                      <a:lnTo>
                        <a:pt x="62" y="10"/>
                      </a:lnTo>
                      <a:lnTo>
                        <a:pt x="64" y="8"/>
                      </a:lnTo>
                      <a:lnTo>
                        <a:pt x="64" y="8"/>
                      </a:lnTo>
                      <a:lnTo>
                        <a:pt x="58" y="8"/>
                      </a:lnTo>
                      <a:lnTo>
                        <a:pt x="58" y="8"/>
                      </a:lnTo>
                      <a:lnTo>
                        <a:pt x="62" y="4"/>
                      </a:lnTo>
                      <a:lnTo>
                        <a:pt x="64" y="0"/>
                      </a:lnTo>
                      <a:lnTo>
                        <a:pt x="104" y="20"/>
                      </a:lnTo>
                      <a:lnTo>
                        <a:pt x="104" y="20"/>
                      </a:lnTo>
                      <a:lnTo>
                        <a:pt x="106" y="22"/>
                      </a:lnTo>
                      <a:lnTo>
                        <a:pt x="108" y="26"/>
                      </a:lnTo>
                      <a:lnTo>
                        <a:pt x="108" y="26"/>
                      </a:lnTo>
                      <a:lnTo>
                        <a:pt x="108" y="32"/>
                      </a:lnTo>
                      <a:lnTo>
                        <a:pt x="108" y="32"/>
                      </a:lnTo>
                      <a:lnTo>
                        <a:pt x="110" y="34"/>
                      </a:lnTo>
                      <a:lnTo>
                        <a:pt x="110" y="34"/>
                      </a:lnTo>
                      <a:lnTo>
                        <a:pt x="112" y="36"/>
                      </a:lnTo>
                      <a:lnTo>
                        <a:pt x="114" y="36"/>
                      </a:lnTo>
                      <a:lnTo>
                        <a:pt x="130" y="4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0" name="Freeform 32"/>
                <p:cNvSpPr>
                  <a:spLocks/>
                </p:cNvSpPr>
                <p:nvPr/>
              </p:nvSpPr>
              <p:spPr bwMode="auto">
                <a:xfrm>
                  <a:off x="3633" y="1982"/>
                  <a:ext cx="100" cy="92"/>
                </a:xfrm>
                <a:custGeom>
                  <a:avLst/>
                  <a:gdLst/>
                  <a:ahLst/>
                  <a:cxnLst>
                    <a:cxn ang="0">
                      <a:pos x="42" y="8"/>
                    </a:cxn>
                    <a:cxn ang="0">
                      <a:pos x="46" y="0"/>
                    </a:cxn>
                    <a:cxn ang="0">
                      <a:pos x="42" y="0"/>
                    </a:cxn>
                    <a:cxn ang="0">
                      <a:pos x="38" y="2"/>
                    </a:cxn>
                    <a:cxn ang="0">
                      <a:pos x="36" y="6"/>
                    </a:cxn>
                    <a:cxn ang="0">
                      <a:pos x="34" y="6"/>
                    </a:cxn>
                    <a:cxn ang="0">
                      <a:pos x="28" y="0"/>
                    </a:cxn>
                    <a:cxn ang="0">
                      <a:pos x="26" y="0"/>
                    </a:cxn>
                    <a:cxn ang="0">
                      <a:pos x="22" y="2"/>
                    </a:cxn>
                    <a:cxn ang="0">
                      <a:pos x="24" y="8"/>
                    </a:cxn>
                    <a:cxn ang="0">
                      <a:pos x="26" y="10"/>
                    </a:cxn>
                    <a:cxn ang="0">
                      <a:pos x="26" y="12"/>
                    </a:cxn>
                    <a:cxn ang="0">
                      <a:pos x="24" y="14"/>
                    </a:cxn>
                    <a:cxn ang="0">
                      <a:pos x="20" y="18"/>
                    </a:cxn>
                    <a:cxn ang="0">
                      <a:pos x="20" y="22"/>
                    </a:cxn>
                    <a:cxn ang="0">
                      <a:pos x="22" y="20"/>
                    </a:cxn>
                    <a:cxn ang="0">
                      <a:pos x="20" y="24"/>
                    </a:cxn>
                    <a:cxn ang="0">
                      <a:pos x="20" y="24"/>
                    </a:cxn>
                    <a:cxn ang="0">
                      <a:pos x="12" y="30"/>
                    </a:cxn>
                    <a:cxn ang="0">
                      <a:pos x="10" y="30"/>
                    </a:cxn>
                    <a:cxn ang="0">
                      <a:pos x="8" y="28"/>
                    </a:cxn>
                    <a:cxn ang="0">
                      <a:pos x="4" y="28"/>
                    </a:cxn>
                    <a:cxn ang="0">
                      <a:pos x="0" y="34"/>
                    </a:cxn>
                    <a:cxn ang="0">
                      <a:pos x="2" y="36"/>
                    </a:cxn>
                    <a:cxn ang="0">
                      <a:pos x="8" y="40"/>
                    </a:cxn>
                    <a:cxn ang="0">
                      <a:pos x="14" y="40"/>
                    </a:cxn>
                    <a:cxn ang="0">
                      <a:pos x="16" y="42"/>
                    </a:cxn>
                    <a:cxn ang="0">
                      <a:pos x="12" y="48"/>
                    </a:cxn>
                    <a:cxn ang="0">
                      <a:pos x="14" y="52"/>
                    </a:cxn>
                    <a:cxn ang="0">
                      <a:pos x="16" y="54"/>
                    </a:cxn>
                    <a:cxn ang="0">
                      <a:pos x="14" y="58"/>
                    </a:cxn>
                    <a:cxn ang="0">
                      <a:pos x="10" y="62"/>
                    </a:cxn>
                    <a:cxn ang="0">
                      <a:pos x="6" y="70"/>
                    </a:cxn>
                    <a:cxn ang="0">
                      <a:pos x="16" y="70"/>
                    </a:cxn>
                    <a:cxn ang="0">
                      <a:pos x="24" y="64"/>
                    </a:cxn>
                    <a:cxn ang="0">
                      <a:pos x="32" y="62"/>
                    </a:cxn>
                    <a:cxn ang="0">
                      <a:pos x="38" y="72"/>
                    </a:cxn>
                    <a:cxn ang="0">
                      <a:pos x="34" y="86"/>
                    </a:cxn>
                    <a:cxn ang="0">
                      <a:pos x="46" y="90"/>
                    </a:cxn>
                    <a:cxn ang="0">
                      <a:pos x="56" y="80"/>
                    </a:cxn>
                    <a:cxn ang="0">
                      <a:pos x="70" y="74"/>
                    </a:cxn>
                    <a:cxn ang="0">
                      <a:pos x="84" y="74"/>
                    </a:cxn>
                    <a:cxn ang="0">
                      <a:pos x="100" y="72"/>
                    </a:cxn>
                    <a:cxn ang="0">
                      <a:pos x="96" y="64"/>
                    </a:cxn>
                    <a:cxn ang="0">
                      <a:pos x="92" y="50"/>
                    </a:cxn>
                    <a:cxn ang="0">
                      <a:pos x="94" y="40"/>
                    </a:cxn>
                    <a:cxn ang="0">
                      <a:pos x="84" y="42"/>
                    </a:cxn>
                    <a:cxn ang="0">
                      <a:pos x="80" y="34"/>
                    </a:cxn>
                    <a:cxn ang="0">
                      <a:pos x="80" y="28"/>
                    </a:cxn>
                    <a:cxn ang="0">
                      <a:pos x="74" y="26"/>
                    </a:cxn>
                    <a:cxn ang="0">
                      <a:pos x="68" y="28"/>
                    </a:cxn>
                    <a:cxn ang="0">
                      <a:pos x="60" y="28"/>
                    </a:cxn>
                    <a:cxn ang="0">
                      <a:pos x="58" y="28"/>
                    </a:cxn>
                    <a:cxn ang="0">
                      <a:pos x="54" y="26"/>
                    </a:cxn>
                    <a:cxn ang="0">
                      <a:pos x="52" y="24"/>
                    </a:cxn>
                    <a:cxn ang="0">
                      <a:pos x="46" y="26"/>
                    </a:cxn>
                    <a:cxn ang="0">
                      <a:pos x="44" y="26"/>
                    </a:cxn>
                    <a:cxn ang="0">
                      <a:pos x="42" y="22"/>
                    </a:cxn>
                    <a:cxn ang="0">
                      <a:pos x="28" y="18"/>
                    </a:cxn>
                    <a:cxn ang="0">
                      <a:pos x="42" y="18"/>
                    </a:cxn>
                  </a:cxnLst>
                  <a:rect l="0" t="0" r="r" b="b"/>
                  <a:pathLst>
                    <a:path w="100" h="92">
                      <a:moveTo>
                        <a:pt x="42" y="16"/>
                      </a:moveTo>
                      <a:lnTo>
                        <a:pt x="42" y="8"/>
                      </a:lnTo>
                      <a:lnTo>
                        <a:pt x="48" y="6"/>
                      </a:lnTo>
                      <a:lnTo>
                        <a:pt x="46" y="0"/>
                      </a:lnTo>
                      <a:lnTo>
                        <a:pt x="46" y="0"/>
                      </a:lnTo>
                      <a:lnTo>
                        <a:pt x="42" y="0"/>
                      </a:lnTo>
                      <a:lnTo>
                        <a:pt x="38" y="2"/>
                      </a:lnTo>
                      <a:lnTo>
                        <a:pt x="38" y="2"/>
                      </a:lnTo>
                      <a:lnTo>
                        <a:pt x="38" y="4"/>
                      </a:lnTo>
                      <a:lnTo>
                        <a:pt x="36" y="6"/>
                      </a:lnTo>
                      <a:lnTo>
                        <a:pt x="34" y="6"/>
                      </a:lnTo>
                      <a:lnTo>
                        <a:pt x="34" y="6"/>
                      </a:lnTo>
                      <a:lnTo>
                        <a:pt x="30" y="2"/>
                      </a:lnTo>
                      <a:lnTo>
                        <a:pt x="28" y="0"/>
                      </a:lnTo>
                      <a:lnTo>
                        <a:pt x="28" y="0"/>
                      </a:lnTo>
                      <a:lnTo>
                        <a:pt x="26" y="0"/>
                      </a:lnTo>
                      <a:lnTo>
                        <a:pt x="24" y="2"/>
                      </a:lnTo>
                      <a:lnTo>
                        <a:pt x="22" y="2"/>
                      </a:lnTo>
                      <a:lnTo>
                        <a:pt x="22" y="2"/>
                      </a:lnTo>
                      <a:lnTo>
                        <a:pt x="24" y="8"/>
                      </a:lnTo>
                      <a:lnTo>
                        <a:pt x="26" y="10"/>
                      </a:lnTo>
                      <a:lnTo>
                        <a:pt x="26" y="10"/>
                      </a:lnTo>
                      <a:lnTo>
                        <a:pt x="26" y="12"/>
                      </a:lnTo>
                      <a:lnTo>
                        <a:pt x="26" y="12"/>
                      </a:lnTo>
                      <a:lnTo>
                        <a:pt x="24" y="14"/>
                      </a:lnTo>
                      <a:lnTo>
                        <a:pt x="24" y="14"/>
                      </a:lnTo>
                      <a:lnTo>
                        <a:pt x="22" y="16"/>
                      </a:lnTo>
                      <a:lnTo>
                        <a:pt x="20" y="18"/>
                      </a:lnTo>
                      <a:lnTo>
                        <a:pt x="20" y="22"/>
                      </a:lnTo>
                      <a:lnTo>
                        <a:pt x="20" y="22"/>
                      </a:lnTo>
                      <a:lnTo>
                        <a:pt x="20" y="22"/>
                      </a:lnTo>
                      <a:lnTo>
                        <a:pt x="22" y="20"/>
                      </a:lnTo>
                      <a:lnTo>
                        <a:pt x="22" y="22"/>
                      </a:lnTo>
                      <a:lnTo>
                        <a:pt x="20" y="24"/>
                      </a:lnTo>
                      <a:lnTo>
                        <a:pt x="20" y="24"/>
                      </a:lnTo>
                      <a:lnTo>
                        <a:pt x="20" y="24"/>
                      </a:lnTo>
                      <a:lnTo>
                        <a:pt x="14" y="28"/>
                      </a:lnTo>
                      <a:lnTo>
                        <a:pt x="12" y="30"/>
                      </a:lnTo>
                      <a:lnTo>
                        <a:pt x="10" y="30"/>
                      </a:lnTo>
                      <a:lnTo>
                        <a:pt x="10" y="30"/>
                      </a:lnTo>
                      <a:lnTo>
                        <a:pt x="10" y="28"/>
                      </a:lnTo>
                      <a:lnTo>
                        <a:pt x="8" y="28"/>
                      </a:lnTo>
                      <a:lnTo>
                        <a:pt x="4" y="28"/>
                      </a:lnTo>
                      <a:lnTo>
                        <a:pt x="4" y="28"/>
                      </a:lnTo>
                      <a:lnTo>
                        <a:pt x="0" y="32"/>
                      </a:lnTo>
                      <a:lnTo>
                        <a:pt x="0" y="34"/>
                      </a:lnTo>
                      <a:lnTo>
                        <a:pt x="2" y="36"/>
                      </a:lnTo>
                      <a:lnTo>
                        <a:pt x="2" y="36"/>
                      </a:lnTo>
                      <a:lnTo>
                        <a:pt x="6" y="40"/>
                      </a:lnTo>
                      <a:lnTo>
                        <a:pt x="8" y="40"/>
                      </a:lnTo>
                      <a:lnTo>
                        <a:pt x="8" y="40"/>
                      </a:lnTo>
                      <a:lnTo>
                        <a:pt x="14" y="40"/>
                      </a:lnTo>
                      <a:lnTo>
                        <a:pt x="16" y="40"/>
                      </a:lnTo>
                      <a:lnTo>
                        <a:pt x="16" y="42"/>
                      </a:lnTo>
                      <a:lnTo>
                        <a:pt x="16" y="42"/>
                      </a:lnTo>
                      <a:lnTo>
                        <a:pt x="12" y="48"/>
                      </a:lnTo>
                      <a:lnTo>
                        <a:pt x="12" y="50"/>
                      </a:lnTo>
                      <a:lnTo>
                        <a:pt x="14" y="52"/>
                      </a:lnTo>
                      <a:lnTo>
                        <a:pt x="14" y="52"/>
                      </a:lnTo>
                      <a:lnTo>
                        <a:pt x="16" y="54"/>
                      </a:lnTo>
                      <a:lnTo>
                        <a:pt x="14" y="58"/>
                      </a:lnTo>
                      <a:lnTo>
                        <a:pt x="14" y="58"/>
                      </a:lnTo>
                      <a:lnTo>
                        <a:pt x="12" y="60"/>
                      </a:lnTo>
                      <a:lnTo>
                        <a:pt x="10" y="62"/>
                      </a:lnTo>
                      <a:lnTo>
                        <a:pt x="10" y="62"/>
                      </a:lnTo>
                      <a:lnTo>
                        <a:pt x="6" y="70"/>
                      </a:lnTo>
                      <a:lnTo>
                        <a:pt x="12" y="68"/>
                      </a:lnTo>
                      <a:lnTo>
                        <a:pt x="16" y="70"/>
                      </a:lnTo>
                      <a:lnTo>
                        <a:pt x="22" y="66"/>
                      </a:lnTo>
                      <a:lnTo>
                        <a:pt x="24" y="64"/>
                      </a:lnTo>
                      <a:lnTo>
                        <a:pt x="28" y="60"/>
                      </a:lnTo>
                      <a:lnTo>
                        <a:pt x="32" y="62"/>
                      </a:lnTo>
                      <a:lnTo>
                        <a:pt x="34" y="66"/>
                      </a:lnTo>
                      <a:lnTo>
                        <a:pt x="38" y="72"/>
                      </a:lnTo>
                      <a:lnTo>
                        <a:pt x="36" y="76"/>
                      </a:lnTo>
                      <a:lnTo>
                        <a:pt x="34" y="86"/>
                      </a:lnTo>
                      <a:lnTo>
                        <a:pt x="40" y="92"/>
                      </a:lnTo>
                      <a:lnTo>
                        <a:pt x="46" y="90"/>
                      </a:lnTo>
                      <a:lnTo>
                        <a:pt x="52" y="84"/>
                      </a:lnTo>
                      <a:lnTo>
                        <a:pt x="56" y="80"/>
                      </a:lnTo>
                      <a:lnTo>
                        <a:pt x="60" y="78"/>
                      </a:lnTo>
                      <a:lnTo>
                        <a:pt x="70" y="74"/>
                      </a:lnTo>
                      <a:lnTo>
                        <a:pt x="74" y="72"/>
                      </a:lnTo>
                      <a:lnTo>
                        <a:pt x="84" y="74"/>
                      </a:lnTo>
                      <a:lnTo>
                        <a:pt x="94" y="74"/>
                      </a:lnTo>
                      <a:lnTo>
                        <a:pt x="100" y="72"/>
                      </a:lnTo>
                      <a:lnTo>
                        <a:pt x="98" y="68"/>
                      </a:lnTo>
                      <a:lnTo>
                        <a:pt x="96" y="64"/>
                      </a:lnTo>
                      <a:lnTo>
                        <a:pt x="94" y="58"/>
                      </a:lnTo>
                      <a:lnTo>
                        <a:pt x="92" y="50"/>
                      </a:lnTo>
                      <a:lnTo>
                        <a:pt x="94" y="44"/>
                      </a:lnTo>
                      <a:lnTo>
                        <a:pt x="94" y="40"/>
                      </a:lnTo>
                      <a:lnTo>
                        <a:pt x="92" y="38"/>
                      </a:lnTo>
                      <a:lnTo>
                        <a:pt x="84" y="42"/>
                      </a:lnTo>
                      <a:lnTo>
                        <a:pt x="80" y="38"/>
                      </a:lnTo>
                      <a:lnTo>
                        <a:pt x="80" y="34"/>
                      </a:lnTo>
                      <a:lnTo>
                        <a:pt x="80" y="34"/>
                      </a:lnTo>
                      <a:lnTo>
                        <a:pt x="80" y="28"/>
                      </a:lnTo>
                      <a:lnTo>
                        <a:pt x="80" y="28"/>
                      </a:lnTo>
                      <a:lnTo>
                        <a:pt x="74" y="26"/>
                      </a:lnTo>
                      <a:lnTo>
                        <a:pt x="68" y="28"/>
                      </a:lnTo>
                      <a:lnTo>
                        <a:pt x="68" y="28"/>
                      </a:lnTo>
                      <a:lnTo>
                        <a:pt x="64" y="28"/>
                      </a:lnTo>
                      <a:lnTo>
                        <a:pt x="60" y="28"/>
                      </a:lnTo>
                      <a:lnTo>
                        <a:pt x="60" y="28"/>
                      </a:lnTo>
                      <a:lnTo>
                        <a:pt x="58" y="28"/>
                      </a:lnTo>
                      <a:lnTo>
                        <a:pt x="56" y="28"/>
                      </a:lnTo>
                      <a:lnTo>
                        <a:pt x="54" y="26"/>
                      </a:lnTo>
                      <a:lnTo>
                        <a:pt x="54" y="26"/>
                      </a:lnTo>
                      <a:lnTo>
                        <a:pt x="52" y="24"/>
                      </a:lnTo>
                      <a:lnTo>
                        <a:pt x="50" y="24"/>
                      </a:lnTo>
                      <a:lnTo>
                        <a:pt x="46" y="26"/>
                      </a:lnTo>
                      <a:lnTo>
                        <a:pt x="46" y="26"/>
                      </a:lnTo>
                      <a:lnTo>
                        <a:pt x="44" y="26"/>
                      </a:lnTo>
                      <a:lnTo>
                        <a:pt x="42" y="24"/>
                      </a:lnTo>
                      <a:lnTo>
                        <a:pt x="42" y="22"/>
                      </a:lnTo>
                      <a:lnTo>
                        <a:pt x="32" y="24"/>
                      </a:lnTo>
                      <a:lnTo>
                        <a:pt x="28" y="18"/>
                      </a:lnTo>
                      <a:lnTo>
                        <a:pt x="36" y="14"/>
                      </a:lnTo>
                      <a:lnTo>
                        <a:pt x="42" y="18"/>
                      </a:lnTo>
                      <a:lnTo>
                        <a:pt x="42" y="1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1" name="Freeform 33"/>
                <p:cNvSpPr>
                  <a:spLocks/>
                </p:cNvSpPr>
                <p:nvPr/>
              </p:nvSpPr>
              <p:spPr bwMode="auto">
                <a:xfrm>
                  <a:off x="4341" y="2262"/>
                  <a:ext cx="26" cy="54"/>
                </a:xfrm>
                <a:custGeom>
                  <a:avLst/>
                  <a:gdLst/>
                  <a:ahLst/>
                  <a:cxnLst>
                    <a:cxn ang="0">
                      <a:pos x="18" y="0"/>
                    </a:cxn>
                    <a:cxn ang="0">
                      <a:pos x="18" y="0"/>
                    </a:cxn>
                    <a:cxn ang="0">
                      <a:pos x="14" y="4"/>
                    </a:cxn>
                    <a:cxn ang="0">
                      <a:pos x="14" y="4"/>
                    </a:cxn>
                    <a:cxn ang="0">
                      <a:pos x="12" y="10"/>
                    </a:cxn>
                    <a:cxn ang="0">
                      <a:pos x="12" y="10"/>
                    </a:cxn>
                    <a:cxn ang="0">
                      <a:pos x="8" y="14"/>
                    </a:cxn>
                    <a:cxn ang="0">
                      <a:pos x="6" y="18"/>
                    </a:cxn>
                    <a:cxn ang="0">
                      <a:pos x="6" y="18"/>
                    </a:cxn>
                    <a:cxn ang="0">
                      <a:pos x="6" y="22"/>
                    </a:cxn>
                    <a:cxn ang="0">
                      <a:pos x="6" y="24"/>
                    </a:cxn>
                    <a:cxn ang="0">
                      <a:pos x="6" y="24"/>
                    </a:cxn>
                    <a:cxn ang="0">
                      <a:pos x="2" y="28"/>
                    </a:cxn>
                    <a:cxn ang="0">
                      <a:pos x="2" y="28"/>
                    </a:cxn>
                    <a:cxn ang="0">
                      <a:pos x="0" y="34"/>
                    </a:cxn>
                    <a:cxn ang="0">
                      <a:pos x="0" y="42"/>
                    </a:cxn>
                    <a:cxn ang="0">
                      <a:pos x="0" y="42"/>
                    </a:cxn>
                    <a:cxn ang="0">
                      <a:pos x="2" y="46"/>
                    </a:cxn>
                    <a:cxn ang="0">
                      <a:pos x="4" y="50"/>
                    </a:cxn>
                    <a:cxn ang="0">
                      <a:pos x="4" y="50"/>
                    </a:cxn>
                    <a:cxn ang="0">
                      <a:pos x="8" y="54"/>
                    </a:cxn>
                    <a:cxn ang="0">
                      <a:pos x="8" y="54"/>
                    </a:cxn>
                    <a:cxn ang="0">
                      <a:pos x="10" y="48"/>
                    </a:cxn>
                    <a:cxn ang="0">
                      <a:pos x="10" y="48"/>
                    </a:cxn>
                    <a:cxn ang="0">
                      <a:pos x="14" y="46"/>
                    </a:cxn>
                    <a:cxn ang="0">
                      <a:pos x="16" y="44"/>
                    </a:cxn>
                    <a:cxn ang="0">
                      <a:pos x="16" y="44"/>
                    </a:cxn>
                    <a:cxn ang="0">
                      <a:pos x="16" y="40"/>
                    </a:cxn>
                    <a:cxn ang="0">
                      <a:pos x="18" y="36"/>
                    </a:cxn>
                    <a:cxn ang="0">
                      <a:pos x="18" y="36"/>
                    </a:cxn>
                    <a:cxn ang="0">
                      <a:pos x="18" y="24"/>
                    </a:cxn>
                    <a:cxn ang="0">
                      <a:pos x="18" y="24"/>
                    </a:cxn>
                    <a:cxn ang="0">
                      <a:pos x="26" y="4"/>
                    </a:cxn>
                    <a:cxn ang="0">
                      <a:pos x="26" y="4"/>
                    </a:cxn>
                    <a:cxn ang="0">
                      <a:pos x="24" y="2"/>
                    </a:cxn>
                    <a:cxn ang="0">
                      <a:pos x="22" y="0"/>
                    </a:cxn>
                    <a:cxn ang="0">
                      <a:pos x="18" y="0"/>
                    </a:cxn>
                    <a:cxn ang="0">
                      <a:pos x="18" y="0"/>
                    </a:cxn>
                  </a:cxnLst>
                  <a:rect l="0" t="0" r="r" b="b"/>
                  <a:pathLst>
                    <a:path w="26" h="54">
                      <a:moveTo>
                        <a:pt x="18" y="0"/>
                      </a:moveTo>
                      <a:lnTo>
                        <a:pt x="18" y="0"/>
                      </a:lnTo>
                      <a:lnTo>
                        <a:pt x="14" y="4"/>
                      </a:lnTo>
                      <a:lnTo>
                        <a:pt x="14" y="4"/>
                      </a:lnTo>
                      <a:lnTo>
                        <a:pt x="12" y="10"/>
                      </a:lnTo>
                      <a:lnTo>
                        <a:pt x="12" y="10"/>
                      </a:lnTo>
                      <a:lnTo>
                        <a:pt x="8" y="14"/>
                      </a:lnTo>
                      <a:lnTo>
                        <a:pt x="6" y="18"/>
                      </a:lnTo>
                      <a:lnTo>
                        <a:pt x="6" y="18"/>
                      </a:lnTo>
                      <a:lnTo>
                        <a:pt x="6" y="22"/>
                      </a:lnTo>
                      <a:lnTo>
                        <a:pt x="6" y="24"/>
                      </a:lnTo>
                      <a:lnTo>
                        <a:pt x="6" y="24"/>
                      </a:lnTo>
                      <a:lnTo>
                        <a:pt x="2" y="28"/>
                      </a:lnTo>
                      <a:lnTo>
                        <a:pt x="2" y="28"/>
                      </a:lnTo>
                      <a:lnTo>
                        <a:pt x="0" y="34"/>
                      </a:lnTo>
                      <a:lnTo>
                        <a:pt x="0" y="42"/>
                      </a:lnTo>
                      <a:lnTo>
                        <a:pt x="0" y="42"/>
                      </a:lnTo>
                      <a:lnTo>
                        <a:pt x="2" y="46"/>
                      </a:lnTo>
                      <a:lnTo>
                        <a:pt x="4" y="50"/>
                      </a:lnTo>
                      <a:lnTo>
                        <a:pt x="4" y="50"/>
                      </a:lnTo>
                      <a:lnTo>
                        <a:pt x="8" y="54"/>
                      </a:lnTo>
                      <a:lnTo>
                        <a:pt x="8" y="54"/>
                      </a:lnTo>
                      <a:lnTo>
                        <a:pt x="10" y="48"/>
                      </a:lnTo>
                      <a:lnTo>
                        <a:pt x="10" y="48"/>
                      </a:lnTo>
                      <a:lnTo>
                        <a:pt x="14" y="46"/>
                      </a:lnTo>
                      <a:lnTo>
                        <a:pt x="16" y="44"/>
                      </a:lnTo>
                      <a:lnTo>
                        <a:pt x="16" y="44"/>
                      </a:lnTo>
                      <a:lnTo>
                        <a:pt x="16" y="40"/>
                      </a:lnTo>
                      <a:lnTo>
                        <a:pt x="18" y="36"/>
                      </a:lnTo>
                      <a:lnTo>
                        <a:pt x="18" y="36"/>
                      </a:lnTo>
                      <a:lnTo>
                        <a:pt x="18" y="24"/>
                      </a:lnTo>
                      <a:lnTo>
                        <a:pt x="18" y="24"/>
                      </a:lnTo>
                      <a:lnTo>
                        <a:pt x="26" y="4"/>
                      </a:lnTo>
                      <a:lnTo>
                        <a:pt x="26" y="4"/>
                      </a:lnTo>
                      <a:lnTo>
                        <a:pt x="24" y="2"/>
                      </a:lnTo>
                      <a:lnTo>
                        <a:pt x="22" y="0"/>
                      </a:lnTo>
                      <a:lnTo>
                        <a:pt x="18" y="0"/>
                      </a:lnTo>
                      <a:lnTo>
                        <a:pt x="18"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2" name="Freeform 34"/>
                <p:cNvSpPr>
                  <a:spLocks/>
                </p:cNvSpPr>
                <p:nvPr/>
              </p:nvSpPr>
              <p:spPr bwMode="auto">
                <a:xfrm>
                  <a:off x="3215" y="2046"/>
                  <a:ext cx="88" cy="94"/>
                </a:xfrm>
                <a:custGeom>
                  <a:avLst/>
                  <a:gdLst/>
                  <a:ahLst/>
                  <a:cxnLst>
                    <a:cxn ang="0">
                      <a:pos x="2" y="32"/>
                    </a:cxn>
                    <a:cxn ang="0">
                      <a:pos x="0" y="36"/>
                    </a:cxn>
                    <a:cxn ang="0">
                      <a:pos x="0" y="40"/>
                    </a:cxn>
                    <a:cxn ang="0">
                      <a:pos x="4" y="40"/>
                    </a:cxn>
                    <a:cxn ang="0">
                      <a:pos x="4" y="48"/>
                    </a:cxn>
                    <a:cxn ang="0">
                      <a:pos x="2" y="48"/>
                    </a:cxn>
                    <a:cxn ang="0">
                      <a:pos x="2" y="48"/>
                    </a:cxn>
                    <a:cxn ang="0">
                      <a:pos x="2" y="50"/>
                    </a:cxn>
                    <a:cxn ang="0">
                      <a:pos x="4" y="52"/>
                    </a:cxn>
                    <a:cxn ang="0">
                      <a:pos x="6" y="56"/>
                    </a:cxn>
                    <a:cxn ang="0">
                      <a:pos x="8" y="52"/>
                    </a:cxn>
                    <a:cxn ang="0">
                      <a:pos x="12" y="52"/>
                    </a:cxn>
                    <a:cxn ang="0">
                      <a:pos x="16" y="54"/>
                    </a:cxn>
                    <a:cxn ang="0">
                      <a:pos x="18" y="56"/>
                    </a:cxn>
                    <a:cxn ang="0">
                      <a:pos x="16" y="64"/>
                    </a:cxn>
                    <a:cxn ang="0">
                      <a:pos x="12" y="70"/>
                    </a:cxn>
                    <a:cxn ang="0">
                      <a:pos x="10" y="78"/>
                    </a:cxn>
                    <a:cxn ang="0">
                      <a:pos x="8" y="80"/>
                    </a:cxn>
                    <a:cxn ang="0">
                      <a:pos x="6" y="82"/>
                    </a:cxn>
                    <a:cxn ang="0">
                      <a:pos x="4" y="94"/>
                    </a:cxn>
                    <a:cxn ang="0">
                      <a:pos x="6" y="92"/>
                    </a:cxn>
                    <a:cxn ang="0">
                      <a:pos x="12" y="90"/>
                    </a:cxn>
                    <a:cxn ang="0">
                      <a:pos x="18" y="92"/>
                    </a:cxn>
                    <a:cxn ang="0">
                      <a:pos x="42" y="78"/>
                    </a:cxn>
                    <a:cxn ang="0">
                      <a:pos x="70" y="56"/>
                    </a:cxn>
                    <a:cxn ang="0">
                      <a:pos x="74" y="52"/>
                    </a:cxn>
                    <a:cxn ang="0">
                      <a:pos x="76" y="44"/>
                    </a:cxn>
                    <a:cxn ang="0">
                      <a:pos x="76" y="38"/>
                    </a:cxn>
                    <a:cxn ang="0">
                      <a:pos x="76" y="34"/>
                    </a:cxn>
                    <a:cxn ang="0">
                      <a:pos x="80" y="30"/>
                    </a:cxn>
                    <a:cxn ang="0">
                      <a:pos x="78" y="26"/>
                    </a:cxn>
                    <a:cxn ang="0">
                      <a:pos x="78" y="22"/>
                    </a:cxn>
                    <a:cxn ang="0">
                      <a:pos x="80" y="18"/>
                    </a:cxn>
                    <a:cxn ang="0">
                      <a:pos x="84" y="14"/>
                    </a:cxn>
                    <a:cxn ang="0">
                      <a:pos x="88" y="8"/>
                    </a:cxn>
                    <a:cxn ang="0">
                      <a:pos x="88" y="6"/>
                    </a:cxn>
                    <a:cxn ang="0">
                      <a:pos x="84" y="4"/>
                    </a:cxn>
                    <a:cxn ang="0">
                      <a:pos x="84" y="0"/>
                    </a:cxn>
                    <a:cxn ang="0">
                      <a:pos x="72" y="6"/>
                    </a:cxn>
                    <a:cxn ang="0">
                      <a:pos x="68" y="8"/>
                    </a:cxn>
                    <a:cxn ang="0">
                      <a:pos x="58" y="8"/>
                    </a:cxn>
                    <a:cxn ang="0">
                      <a:pos x="54" y="8"/>
                    </a:cxn>
                    <a:cxn ang="0">
                      <a:pos x="44" y="12"/>
                    </a:cxn>
                    <a:cxn ang="0">
                      <a:pos x="36" y="14"/>
                    </a:cxn>
                    <a:cxn ang="0">
                      <a:pos x="32" y="14"/>
                    </a:cxn>
                    <a:cxn ang="0">
                      <a:pos x="28" y="14"/>
                    </a:cxn>
                    <a:cxn ang="0">
                      <a:pos x="22" y="18"/>
                    </a:cxn>
                    <a:cxn ang="0">
                      <a:pos x="20" y="18"/>
                    </a:cxn>
                    <a:cxn ang="0">
                      <a:pos x="16" y="16"/>
                    </a:cxn>
                    <a:cxn ang="0">
                      <a:pos x="14" y="16"/>
                    </a:cxn>
                    <a:cxn ang="0">
                      <a:pos x="14" y="20"/>
                    </a:cxn>
                    <a:cxn ang="0">
                      <a:pos x="14" y="24"/>
                    </a:cxn>
                    <a:cxn ang="0">
                      <a:pos x="12" y="26"/>
                    </a:cxn>
                    <a:cxn ang="0">
                      <a:pos x="10" y="28"/>
                    </a:cxn>
                    <a:cxn ang="0">
                      <a:pos x="8" y="32"/>
                    </a:cxn>
                    <a:cxn ang="0">
                      <a:pos x="6" y="32"/>
                    </a:cxn>
                    <a:cxn ang="0">
                      <a:pos x="2" y="32"/>
                    </a:cxn>
                  </a:cxnLst>
                  <a:rect l="0" t="0" r="r" b="b"/>
                  <a:pathLst>
                    <a:path w="88" h="94">
                      <a:moveTo>
                        <a:pt x="2" y="32"/>
                      </a:moveTo>
                      <a:lnTo>
                        <a:pt x="2" y="32"/>
                      </a:lnTo>
                      <a:lnTo>
                        <a:pt x="0" y="36"/>
                      </a:lnTo>
                      <a:lnTo>
                        <a:pt x="0" y="36"/>
                      </a:lnTo>
                      <a:lnTo>
                        <a:pt x="0" y="40"/>
                      </a:lnTo>
                      <a:lnTo>
                        <a:pt x="0" y="40"/>
                      </a:lnTo>
                      <a:lnTo>
                        <a:pt x="4" y="40"/>
                      </a:lnTo>
                      <a:lnTo>
                        <a:pt x="4" y="40"/>
                      </a:lnTo>
                      <a:lnTo>
                        <a:pt x="4" y="48"/>
                      </a:lnTo>
                      <a:lnTo>
                        <a:pt x="4" y="48"/>
                      </a:lnTo>
                      <a:lnTo>
                        <a:pt x="2" y="48"/>
                      </a:lnTo>
                      <a:lnTo>
                        <a:pt x="2" y="48"/>
                      </a:lnTo>
                      <a:lnTo>
                        <a:pt x="2" y="48"/>
                      </a:lnTo>
                      <a:lnTo>
                        <a:pt x="2" y="48"/>
                      </a:lnTo>
                      <a:lnTo>
                        <a:pt x="2" y="48"/>
                      </a:lnTo>
                      <a:lnTo>
                        <a:pt x="2" y="50"/>
                      </a:lnTo>
                      <a:lnTo>
                        <a:pt x="2" y="50"/>
                      </a:lnTo>
                      <a:lnTo>
                        <a:pt x="4" y="52"/>
                      </a:lnTo>
                      <a:lnTo>
                        <a:pt x="4" y="52"/>
                      </a:lnTo>
                      <a:lnTo>
                        <a:pt x="6" y="56"/>
                      </a:lnTo>
                      <a:lnTo>
                        <a:pt x="6" y="56"/>
                      </a:lnTo>
                      <a:lnTo>
                        <a:pt x="8" y="52"/>
                      </a:lnTo>
                      <a:lnTo>
                        <a:pt x="10" y="52"/>
                      </a:lnTo>
                      <a:lnTo>
                        <a:pt x="12" y="52"/>
                      </a:lnTo>
                      <a:lnTo>
                        <a:pt x="12" y="52"/>
                      </a:lnTo>
                      <a:lnTo>
                        <a:pt x="16" y="54"/>
                      </a:lnTo>
                      <a:lnTo>
                        <a:pt x="18" y="54"/>
                      </a:lnTo>
                      <a:lnTo>
                        <a:pt x="18" y="56"/>
                      </a:lnTo>
                      <a:lnTo>
                        <a:pt x="18" y="56"/>
                      </a:lnTo>
                      <a:lnTo>
                        <a:pt x="16" y="64"/>
                      </a:lnTo>
                      <a:lnTo>
                        <a:pt x="12" y="70"/>
                      </a:lnTo>
                      <a:lnTo>
                        <a:pt x="12" y="70"/>
                      </a:lnTo>
                      <a:lnTo>
                        <a:pt x="10" y="74"/>
                      </a:lnTo>
                      <a:lnTo>
                        <a:pt x="10" y="78"/>
                      </a:lnTo>
                      <a:lnTo>
                        <a:pt x="10" y="78"/>
                      </a:lnTo>
                      <a:lnTo>
                        <a:pt x="8" y="80"/>
                      </a:lnTo>
                      <a:lnTo>
                        <a:pt x="6" y="82"/>
                      </a:lnTo>
                      <a:lnTo>
                        <a:pt x="6" y="82"/>
                      </a:lnTo>
                      <a:lnTo>
                        <a:pt x="2" y="88"/>
                      </a:lnTo>
                      <a:lnTo>
                        <a:pt x="4" y="94"/>
                      </a:lnTo>
                      <a:lnTo>
                        <a:pt x="4" y="94"/>
                      </a:lnTo>
                      <a:lnTo>
                        <a:pt x="6" y="92"/>
                      </a:lnTo>
                      <a:lnTo>
                        <a:pt x="10" y="90"/>
                      </a:lnTo>
                      <a:lnTo>
                        <a:pt x="12" y="90"/>
                      </a:lnTo>
                      <a:lnTo>
                        <a:pt x="12" y="90"/>
                      </a:lnTo>
                      <a:lnTo>
                        <a:pt x="18" y="92"/>
                      </a:lnTo>
                      <a:lnTo>
                        <a:pt x="22" y="94"/>
                      </a:lnTo>
                      <a:lnTo>
                        <a:pt x="42" y="78"/>
                      </a:lnTo>
                      <a:lnTo>
                        <a:pt x="70" y="56"/>
                      </a:lnTo>
                      <a:lnTo>
                        <a:pt x="70" y="56"/>
                      </a:lnTo>
                      <a:lnTo>
                        <a:pt x="74" y="52"/>
                      </a:lnTo>
                      <a:lnTo>
                        <a:pt x="74" y="52"/>
                      </a:lnTo>
                      <a:lnTo>
                        <a:pt x="76" y="44"/>
                      </a:lnTo>
                      <a:lnTo>
                        <a:pt x="76" y="44"/>
                      </a:lnTo>
                      <a:lnTo>
                        <a:pt x="78" y="42"/>
                      </a:lnTo>
                      <a:lnTo>
                        <a:pt x="76" y="38"/>
                      </a:lnTo>
                      <a:lnTo>
                        <a:pt x="76" y="38"/>
                      </a:lnTo>
                      <a:lnTo>
                        <a:pt x="76" y="34"/>
                      </a:lnTo>
                      <a:lnTo>
                        <a:pt x="76" y="32"/>
                      </a:lnTo>
                      <a:lnTo>
                        <a:pt x="80" y="30"/>
                      </a:lnTo>
                      <a:lnTo>
                        <a:pt x="80" y="30"/>
                      </a:lnTo>
                      <a:lnTo>
                        <a:pt x="78" y="26"/>
                      </a:lnTo>
                      <a:lnTo>
                        <a:pt x="78" y="22"/>
                      </a:lnTo>
                      <a:lnTo>
                        <a:pt x="78" y="22"/>
                      </a:lnTo>
                      <a:lnTo>
                        <a:pt x="78" y="20"/>
                      </a:lnTo>
                      <a:lnTo>
                        <a:pt x="80" y="18"/>
                      </a:lnTo>
                      <a:lnTo>
                        <a:pt x="84" y="14"/>
                      </a:lnTo>
                      <a:lnTo>
                        <a:pt x="84" y="14"/>
                      </a:lnTo>
                      <a:lnTo>
                        <a:pt x="86" y="12"/>
                      </a:lnTo>
                      <a:lnTo>
                        <a:pt x="88" y="8"/>
                      </a:lnTo>
                      <a:lnTo>
                        <a:pt x="88" y="6"/>
                      </a:lnTo>
                      <a:lnTo>
                        <a:pt x="88" y="6"/>
                      </a:lnTo>
                      <a:lnTo>
                        <a:pt x="84" y="4"/>
                      </a:lnTo>
                      <a:lnTo>
                        <a:pt x="84" y="4"/>
                      </a:lnTo>
                      <a:lnTo>
                        <a:pt x="84" y="0"/>
                      </a:lnTo>
                      <a:lnTo>
                        <a:pt x="84" y="0"/>
                      </a:lnTo>
                      <a:lnTo>
                        <a:pt x="78" y="2"/>
                      </a:lnTo>
                      <a:lnTo>
                        <a:pt x="72" y="6"/>
                      </a:lnTo>
                      <a:lnTo>
                        <a:pt x="72" y="6"/>
                      </a:lnTo>
                      <a:lnTo>
                        <a:pt x="68" y="8"/>
                      </a:lnTo>
                      <a:lnTo>
                        <a:pt x="62" y="8"/>
                      </a:lnTo>
                      <a:lnTo>
                        <a:pt x="58" y="8"/>
                      </a:lnTo>
                      <a:lnTo>
                        <a:pt x="54" y="8"/>
                      </a:lnTo>
                      <a:lnTo>
                        <a:pt x="54" y="8"/>
                      </a:lnTo>
                      <a:lnTo>
                        <a:pt x="48" y="12"/>
                      </a:lnTo>
                      <a:lnTo>
                        <a:pt x="44" y="12"/>
                      </a:lnTo>
                      <a:lnTo>
                        <a:pt x="36" y="14"/>
                      </a:lnTo>
                      <a:lnTo>
                        <a:pt x="36" y="14"/>
                      </a:lnTo>
                      <a:lnTo>
                        <a:pt x="34" y="14"/>
                      </a:lnTo>
                      <a:lnTo>
                        <a:pt x="32" y="14"/>
                      </a:lnTo>
                      <a:lnTo>
                        <a:pt x="28" y="14"/>
                      </a:lnTo>
                      <a:lnTo>
                        <a:pt x="28" y="14"/>
                      </a:lnTo>
                      <a:lnTo>
                        <a:pt x="24" y="14"/>
                      </a:lnTo>
                      <a:lnTo>
                        <a:pt x="22" y="18"/>
                      </a:lnTo>
                      <a:lnTo>
                        <a:pt x="22" y="18"/>
                      </a:lnTo>
                      <a:lnTo>
                        <a:pt x="20" y="18"/>
                      </a:lnTo>
                      <a:lnTo>
                        <a:pt x="18" y="16"/>
                      </a:lnTo>
                      <a:lnTo>
                        <a:pt x="16" y="16"/>
                      </a:lnTo>
                      <a:lnTo>
                        <a:pt x="14" y="16"/>
                      </a:lnTo>
                      <a:lnTo>
                        <a:pt x="14" y="16"/>
                      </a:lnTo>
                      <a:lnTo>
                        <a:pt x="14" y="18"/>
                      </a:lnTo>
                      <a:lnTo>
                        <a:pt x="14" y="20"/>
                      </a:lnTo>
                      <a:lnTo>
                        <a:pt x="14" y="24"/>
                      </a:lnTo>
                      <a:lnTo>
                        <a:pt x="14" y="24"/>
                      </a:lnTo>
                      <a:lnTo>
                        <a:pt x="14" y="26"/>
                      </a:lnTo>
                      <a:lnTo>
                        <a:pt x="12" y="26"/>
                      </a:lnTo>
                      <a:lnTo>
                        <a:pt x="12" y="26"/>
                      </a:lnTo>
                      <a:lnTo>
                        <a:pt x="10" y="28"/>
                      </a:lnTo>
                      <a:lnTo>
                        <a:pt x="8" y="30"/>
                      </a:lnTo>
                      <a:lnTo>
                        <a:pt x="8" y="32"/>
                      </a:lnTo>
                      <a:lnTo>
                        <a:pt x="6" y="32"/>
                      </a:lnTo>
                      <a:lnTo>
                        <a:pt x="6" y="32"/>
                      </a:lnTo>
                      <a:lnTo>
                        <a:pt x="2" y="32"/>
                      </a:lnTo>
                      <a:lnTo>
                        <a:pt x="2" y="3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3" name="Freeform 35"/>
                <p:cNvSpPr>
                  <a:spLocks/>
                </p:cNvSpPr>
                <p:nvPr/>
              </p:nvSpPr>
              <p:spPr bwMode="auto">
                <a:xfrm>
                  <a:off x="2814" y="1848"/>
                  <a:ext cx="62" cy="44"/>
                </a:xfrm>
                <a:custGeom>
                  <a:avLst/>
                  <a:gdLst/>
                  <a:ahLst/>
                  <a:cxnLst>
                    <a:cxn ang="0">
                      <a:pos x="60" y="20"/>
                    </a:cxn>
                    <a:cxn ang="0">
                      <a:pos x="62" y="18"/>
                    </a:cxn>
                    <a:cxn ang="0">
                      <a:pos x="60" y="18"/>
                    </a:cxn>
                    <a:cxn ang="0">
                      <a:pos x="60" y="18"/>
                    </a:cxn>
                    <a:cxn ang="0">
                      <a:pos x="56" y="12"/>
                    </a:cxn>
                    <a:cxn ang="0">
                      <a:pos x="46" y="2"/>
                    </a:cxn>
                    <a:cxn ang="0">
                      <a:pos x="42" y="0"/>
                    </a:cxn>
                    <a:cxn ang="0">
                      <a:pos x="40" y="0"/>
                    </a:cxn>
                    <a:cxn ang="0">
                      <a:pos x="36" y="2"/>
                    </a:cxn>
                    <a:cxn ang="0">
                      <a:pos x="30" y="6"/>
                    </a:cxn>
                    <a:cxn ang="0">
                      <a:pos x="28" y="6"/>
                    </a:cxn>
                    <a:cxn ang="0">
                      <a:pos x="24" y="6"/>
                    </a:cxn>
                    <a:cxn ang="0">
                      <a:pos x="24" y="6"/>
                    </a:cxn>
                    <a:cxn ang="0">
                      <a:pos x="22" y="10"/>
                    </a:cxn>
                    <a:cxn ang="0">
                      <a:pos x="22" y="10"/>
                    </a:cxn>
                    <a:cxn ang="0">
                      <a:pos x="18" y="12"/>
                    </a:cxn>
                    <a:cxn ang="0">
                      <a:pos x="14" y="16"/>
                    </a:cxn>
                    <a:cxn ang="0">
                      <a:pos x="10" y="22"/>
                    </a:cxn>
                    <a:cxn ang="0">
                      <a:pos x="2" y="32"/>
                    </a:cxn>
                    <a:cxn ang="0">
                      <a:pos x="0" y="38"/>
                    </a:cxn>
                    <a:cxn ang="0">
                      <a:pos x="4" y="38"/>
                    </a:cxn>
                    <a:cxn ang="0">
                      <a:pos x="8" y="36"/>
                    </a:cxn>
                    <a:cxn ang="0">
                      <a:pos x="10" y="38"/>
                    </a:cxn>
                    <a:cxn ang="0">
                      <a:pos x="12" y="40"/>
                    </a:cxn>
                    <a:cxn ang="0">
                      <a:pos x="16" y="42"/>
                    </a:cxn>
                    <a:cxn ang="0">
                      <a:pos x="18" y="44"/>
                    </a:cxn>
                    <a:cxn ang="0">
                      <a:pos x="22" y="44"/>
                    </a:cxn>
                    <a:cxn ang="0">
                      <a:pos x="24" y="42"/>
                    </a:cxn>
                    <a:cxn ang="0">
                      <a:pos x="28" y="40"/>
                    </a:cxn>
                    <a:cxn ang="0">
                      <a:pos x="30" y="38"/>
                    </a:cxn>
                    <a:cxn ang="0">
                      <a:pos x="30" y="32"/>
                    </a:cxn>
                    <a:cxn ang="0">
                      <a:pos x="32" y="34"/>
                    </a:cxn>
                    <a:cxn ang="0">
                      <a:pos x="38" y="38"/>
                    </a:cxn>
                    <a:cxn ang="0">
                      <a:pos x="42" y="40"/>
                    </a:cxn>
                    <a:cxn ang="0">
                      <a:pos x="44" y="40"/>
                    </a:cxn>
                    <a:cxn ang="0">
                      <a:pos x="44" y="36"/>
                    </a:cxn>
                    <a:cxn ang="0">
                      <a:pos x="46" y="34"/>
                    </a:cxn>
                    <a:cxn ang="0">
                      <a:pos x="50" y="32"/>
                    </a:cxn>
                    <a:cxn ang="0">
                      <a:pos x="50" y="30"/>
                    </a:cxn>
                    <a:cxn ang="0">
                      <a:pos x="54" y="26"/>
                    </a:cxn>
                    <a:cxn ang="0">
                      <a:pos x="56" y="28"/>
                    </a:cxn>
                    <a:cxn ang="0">
                      <a:pos x="60" y="26"/>
                    </a:cxn>
                    <a:cxn ang="0">
                      <a:pos x="62" y="26"/>
                    </a:cxn>
                    <a:cxn ang="0">
                      <a:pos x="58" y="24"/>
                    </a:cxn>
                    <a:cxn ang="0">
                      <a:pos x="60" y="20"/>
                    </a:cxn>
                  </a:cxnLst>
                  <a:rect l="0" t="0" r="r" b="b"/>
                  <a:pathLst>
                    <a:path w="62" h="44">
                      <a:moveTo>
                        <a:pt x="60" y="20"/>
                      </a:moveTo>
                      <a:lnTo>
                        <a:pt x="60" y="20"/>
                      </a:lnTo>
                      <a:lnTo>
                        <a:pt x="62" y="18"/>
                      </a:lnTo>
                      <a:lnTo>
                        <a:pt x="62" y="18"/>
                      </a:lnTo>
                      <a:lnTo>
                        <a:pt x="60" y="18"/>
                      </a:lnTo>
                      <a:lnTo>
                        <a:pt x="60" y="18"/>
                      </a:lnTo>
                      <a:lnTo>
                        <a:pt x="60" y="18"/>
                      </a:lnTo>
                      <a:lnTo>
                        <a:pt x="60" y="18"/>
                      </a:lnTo>
                      <a:lnTo>
                        <a:pt x="56" y="16"/>
                      </a:lnTo>
                      <a:lnTo>
                        <a:pt x="56" y="12"/>
                      </a:lnTo>
                      <a:lnTo>
                        <a:pt x="58" y="10"/>
                      </a:lnTo>
                      <a:lnTo>
                        <a:pt x="46" y="2"/>
                      </a:lnTo>
                      <a:lnTo>
                        <a:pt x="46" y="2"/>
                      </a:lnTo>
                      <a:lnTo>
                        <a:pt x="42" y="0"/>
                      </a:lnTo>
                      <a:lnTo>
                        <a:pt x="42" y="0"/>
                      </a:lnTo>
                      <a:lnTo>
                        <a:pt x="40" y="0"/>
                      </a:lnTo>
                      <a:lnTo>
                        <a:pt x="38" y="0"/>
                      </a:lnTo>
                      <a:lnTo>
                        <a:pt x="36" y="2"/>
                      </a:lnTo>
                      <a:lnTo>
                        <a:pt x="36" y="2"/>
                      </a:lnTo>
                      <a:lnTo>
                        <a:pt x="30" y="6"/>
                      </a:lnTo>
                      <a:lnTo>
                        <a:pt x="30" y="6"/>
                      </a:lnTo>
                      <a:lnTo>
                        <a:pt x="28" y="6"/>
                      </a:lnTo>
                      <a:lnTo>
                        <a:pt x="26" y="6"/>
                      </a:lnTo>
                      <a:lnTo>
                        <a:pt x="24" y="6"/>
                      </a:lnTo>
                      <a:lnTo>
                        <a:pt x="24" y="6"/>
                      </a:lnTo>
                      <a:lnTo>
                        <a:pt x="24" y="6"/>
                      </a:lnTo>
                      <a:lnTo>
                        <a:pt x="22" y="6"/>
                      </a:lnTo>
                      <a:lnTo>
                        <a:pt x="22" y="10"/>
                      </a:lnTo>
                      <a:lnTo>
                        <a:pt x="22" y="10"/>
                      </a:lnTo>
                      <a:lnTo>
                        <a:pt x="22" y="10"/>
                      </a:lnTo>
                      <a:lnTo>
                        <a:pt x="18" y="12"/>
                      </a:lnTo>
                      <a:lnTo>
                        <a:pt x="18" y="12"/>
                      </a:lnTo>
                      <a:lnTo>
                        <a:pt x="16" y="14"/>
                      </a:lnTo>
                      <a:lnTo>
                        <a:pt x="14" y="16"/>
                      </a:lnTo>
                      <a:lnTo>
                        <a:pt x="10" y="22"/>
                      </a:lnTo>
                      <a:lnTo>
                        <a:pt x="10" y="22"/>
                      </a:lnTo>
                      <a:lnTo>
                        <a:pt x="2" y="32"/>
                      </a:lnTo>
                      <a:lnTo>
                        <a:pt x="2" y="32"/>
                      </a:lnTo>
                      <a:lnTo>
                        <a:pt x="0" y="36"/>
                      </a:lnTo>
                      <a:lnTo>
                        <a:pt x="0" y="38"/>
                      </a:lnTo>
                      <a:lnTo>
                        <a:pt x="4" y="38"/>
                      </a:lnTo>
                      <a:lnTo>
                        <a:pt x="4" y="38"/>
                      </a:lnTo>
                      <a:lnTo>
                        <a:pt x="6" y="36"/>
                      </a:lnTo>
                      <a:lnTo>
                        <a:pt x="8" y="36"/>
                      </a:lnTo>
                      <a:lnTo>
                        <a:pt x="10" y="38"/>
                      </a:lnTo>
                      <a:lnTo>
                        <a:pt x="10" y="38"/>
                      </a:lnTo>
                      <a:lnTo>
                        <a:pt x="10" y="40"/>
                      </a:lnTo>
                      <a:lnTo>
                        <a:pt x="12" y="40"/>
                      </a:lnTo>
                      <a:lnTo>
                        <a:pt x="16" y="40"/>
                      </a:lnTo>
                      <a:lnTo>
                        <a:pt x="16" y="42"/>
                      </a:lnTo>
                      <a:lnTo>
                        <a:pt x="16" y="42"/>
                      </a:lnTo>
                      <a:lnTo>
                        <a:pt x="18" y="44"/>
                      </a:lnTo>
                      <a:lnTo>
                        <a:pt x="20" y="44"/>
                      </a:lnTo>
                      <a:lnTo>
                        <a:pt x="22" y="44"/>
                      </a:lnTo>
                      <a:lnTo>
                        <a:pt x="22" y="44"/>
                      </a:lnTo>
                      <a:lnTo>
                        <a:pt x="24" y="42"/>
                      </a:lnTo>
                      <a:lnTo>
                        <a:pt x="26" y="40"/>
                      </a:lnTo>
                      <a:lnTo>
                        <a:pt x="28" y="40"/>
                      </a:lnTo>
                      <a:lnTo>
                        <a:pt x="30" y="38"/>
                      </a:lnTo>
                      <a:lnTo>
                        <a:pt x="30" y="38"/>
                      </a:lnTo>
                      <a:lnTo>
                        <a:pt x="30" y="34"/>
                      </a:lnTo>
                      <a:lnTo>
                        <a:pt x="30" y="32"/>
                      </a:lnTo>
                      <a:lnTo>
                        <a:pt x="32" y="34"/>
                      </a:lnTo>
                      <a:lnTo>
                        <a:pt x="32" y="34"/>
                      </a:lnTo>
                      <a:lnTo>
                        <a:pt x="34" y="38"/>
                      </a:lnTo>
                      <a:lnTo>
                        <a:pt x="38" y="38"/>
                      </a:lnTo>
                      <a:lnTo>
                        <a:pt x="38" y="38"/>
                      </a:lnTo>
                      <a:lnTo>
                        <a:pt x="42" y="40"/>
                      </a:lnTo>
                      <a:lnTo>
                        <a:pt x="44" y="40"/>
                      </a:lnTo>
                      <a:lnTo>
                        <a:pt x="44" y="40"/>
                      </a:lnTo>
                      <a:lnTo>
                        <a:pt x="46" y="40"/>
                      </a:lnTo>
                      <a:lnTo>
                        <a:pt x="44" y="36"/>
                      </a:lnTo>
                      <a:lnTo>
                        <a:pt x="44" y="36"/>
                      </a:lnTo>
                      <a:lnTo>
                        <a:pt x="46" y="34"/>
                      </a:lnTo>
                      <a:lnTo>
                        <a:pt x="48" y="32"/>
                      </a:lnTo>
                      <a:lnTo>
                        <a:pt x="50" y="32"/>
                      </a:lnTo>
                      <a:lnTo>
                        <a:pt x="50" y="30"/>
                      </a:lnTo>
                      <a:lnTo>
                        <a:pt x="50" y="30"/>
                      </a:lnTo>
                      <a:lnTo>
                        <a:pt x="52" y="28"/>
                      </a:lnTo>
                      <a:lnTo>
                        <a:pt x="54" y="26"/>
                      </a:lnTo>
                      <a:lnTo>
                        <a:pt x="56" y="28"/>
                      </a:lnTo>
                      <a:lnTo>
                        <a:pt x="56" y="28"/>
                      </a:lnTo>
                      <a:lnTo>
                        <a:pt x="58" y="28"/>
                      </a:lnTo>
                      <a:lnTo>
                        <a:pt x="60" y="26"/>
                      </a:lnTo>
                      <a:lnTo>
                        <a:pt x="60" y="26"/>
                      </a:lnTo>
                      <a:lnTo>
                        <a:pt x="62" y="26"/>
                      </a:lnTo>
                      <a:lnTo>
                        <a:pt x="60" y="24"/>
                      </a:lnTo>
                      <a:lnTo>
                        <a:pt x="58" y="24"/>
                      </a:lnTo>
                      <a:lnTo>
                        <a:pt x="60" y="22"/>
                      </a:lnTo>
                      <a:lnTo>
                        <a:pt x="60" y="2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4" name="Freeform 36"/>
                <p:cNvSpPr>
                  <a:spLocks/>
                </p:cNvSpPr>
                <p:nvPr/>
              </p:nvSpPr>
              <p:spPr bwMode="auto">
                <a:xfrm>
                  <a:off x="2889" y="1382"/>
                  <a:ext cx="168" cy="310"/>
                </a:xfrm>
                <a:custGeom>
                  <a:avLst/>
                  <a:gdLst/>
                  <a:ahLst/>
                  <a:cxnLst>
                    <a:cxn ang="0">
                      <a:pos x="164" y="52"/>
                    </a:cxn>
                    <a:cxn ang="0">
                      <a:pos x="162" y="36"/>
                    </a:cxn>
                    <a:cxn ang="0">
                      <a:pos x="160" y="24"/>
                    </a:cxn>
                    <a:cxn ang="0">
                      <a:pos x="144" y="12"/>
                    </a:cxn>
                    <a:cxn ang="0">
                      <a:pos x="134" y="2"/>
                    </a:cxn>
                    <a:cxn ang="0">
                      <a:pos x="120" y="12"/>
                    </a:cxn>
                    <a:cxn ang="0">
                      <a:pos x="106" y="18"/>
                    </a:cxn>
                    <a:cxn ang="0">
                      <a:pos x="102" y="24"/>
                    </a:cxn>
                    <a:cxn ang="0">
                      <a:pos x="98" y="26"/>
                    </a:cxn>
                    <a:cxn ang="0">
                      <a:pos x="84" y="30"/>
                    </a:cxn>
                    <a:cxn ang="0">
                      <a:pos x="76" y="46"/>
                    </a:cxn>
                    <a:cxn ang="0">
                      <a:pos x="68" y="52"/>
                    </a:cxn>
                    <a:cxn ang="0">
                      <a:pos x="62" y="70"/>
                    </a:cxn>
                    <a:cxn ang="0">
                      <a:pos x="48" y="86"/>
                    </a:cxn>
                    <a:cxn ang="0">
                      <a:pos x="46" y="108"/>
                    </a:cxn>
                    <a:cxn ang="0">
                      <a:pos x="36" y="102"/>
                    </a:cxn>
                    <a:cxn ang="0">
                      <a:pos x="22" y="116"/>
                    </a:cxn>
                    <a:cxn ang="0">
                      <a:pos x="12" y="128"/>
                    </a:cxn>
                    <a:cxn ang="0">
                      <a:pos x="12" y="146"/>
                    </a:cxn>
                    <a:cxn ang="0">
                      <a:pos x="10" y="168"/>
                    </a:cxn>
                    <a:cxn ang="0">
                      <a:pos x="16" y="178"/>
                    </a:cxn>
                    <a:cxn ang="0">
                      <a:pos x="10" y="188"/>
                    </a:cxn>
                    <a:cxn ang="0">
                      <a:pos x="10" y="204"/>
                    </a:cxn>
                    <a:cxn ang="0">
                      <a:pos x="8" y="214"/>
                    </a:cxn>
                    <a:cxn ang="0">
                      <a:pos x="4" y="220"/>
                    </a:cxn>
                    <a:cxn ang="0">
                      <a:pos x="4" y="236"/>
                    </a:cxn>
                    <a:cxn ang="0">
                      <a:pos x="4" y="244"/>
                    </a:cxn>
                    <a:cxn ang="0">
                      <a:pos x="4" y="260"/>
                    </a:cxn>
                    <a:cxn ang="0">
                      <a:pos x="12" y="266"/>
                    </a:cxn>
                    <a:cxn ang="0">
                      <a:pos x="20" y="278"/>
                    </a:cxn>
                    <a:cxn ang="0">
                      <a:pos x="24" y="286"/>
                    </a:cxn>
                    <a:cxn ang="0">
                      <a:pos x="18" y="294"/>
                    </a:cxn>
                    <a:cxn ang="0">
                      <a:pos x="24" y="310"/>
                    </a:cxn>
                    <a:cxn ang="0">
                      <a:pos x="42" y="296"/>
                    </a:cxn>
                    <a:cxn ang="0">
                      <a:pos x="50" y="290"/>
                    </a:cxn>
                    <a:cxn ang="0">
                      <a:pos x="68" y="288"/>
                    </a:cxn>
                    <a:cxn ang="0">
                      <a:pos x="74" y="278"/>
                    </a:cxn>
                    <a:cxn ang="0">
                      <a:pos x="70" y="284"/>
                    </a:cxn>
                    <a:cxn ang="0">
                      <a:pos x="70" y="270"/>
                    </a:cxn>
                    <a:cxn ang="0">
                      <a:pos x="74" y="260"/>
                    </a:cxn>
                    <a:cxn ang="0">
                      <a:pos x="78" y="240"/>
                    </a:cxn>
                    <a:cxn ang="0">
                      <a:pos x="90" y="236"/>
                    </a:cxn>
                    <a:cxn ang="0">
                      <a:pos x="98" y="232"/>
                    </a:cxn>
                    <a:cxn ang="0">
                      <a:pos x="104" y="226"/>
                    </a:cxn>
                    <a:cxn ang="0">
                      <a:pos x="106" y="218"/>
                    </a:cxn>
                    <a:cxn ang="0">
                      <a:pos x="100" y="206"/>
                    </a:cxn>
                    <a:cxn ang="0">
                      <a:pos x="92" y="194"/>
                    </a:cxn>
                    <a:cxn ang="0">
                      <a:pos x="82" y="194"/>
                    </a:cxn>
                    <a:cxn ang="0">
                      <a:pos x="80" y="170"/>
                    </a:cxn>
                    <a:cxn ang="0">
                      <a:pos x="84" y="158"/>
                    </a:cxn>
                    <a:cxn ang="0">
                      <a:pos x="82" y="148"/>
                    </a:cxn>
                    <a:cxn ang="0">
                      <a:pos x="92" y="146"/>
                    </a:cxn>
                    <a:cxn ang="0">
                      <a:pos x="98" y="138"/>
                    </a:cxn>
                    <a:cxn ang="0">
                      <a:pos x="104" y="126"/>
                    </a:cxn>
                    <a:cxn ang="0">
                      <a:pos x="116" y="122"/>
                    </a:cxn>
                    <a:cxn ang="0">
                      <a:pos x="126" y="116"/>
                    </a:cxn>
                    <a:cxn ang="0">
                      <a:pos x="136" y="106"/>
                    </a:cxn>
                    <a:cxn ang="0">
                      <a:pos x="134" y="100"/>
                    </a:cxn>
                    <a:cxn ang="0">
                      <a:pos x="136" y="84"/>
                    </a:cxn>
                    <a:cxn ang="0">
                      <a:pos x="138" y="80"/>
                    </a:cxn>
                    <a:cxn ang="0">
                      <a:pos x="146" y="78"/>
                    </a:cxn>
                    <a:cxn ang="0">
                      <a:pos x="152" y="70"/>
                    </a:cxn>
                    <a:cxn ang="0">
                      <a:pos x="160" y="68"/>
                    </a:cxn>
                  </a:cxnLst>
                  <a:rect l="0" t="0" r="r" b="b"/>
                  <a:pathLst>
                    <a:path w="168" h="310">
                      <a:moveTo>
                        <a:pt x="168" y="70"/>
                      </a:moveTo>
                      <a:lnTo>
                        <a:pt x="164" y="60"/>
                      </a:lnTo>
                      <a:lnTo>
                        <a:pt x="164" y="60"/>
                      </a:lnTo>
                      <a:lnTo>
                        <a:pt x="162" y="56"/>
                      </a:lnTo>
                      <a:lnTo>
                        <a:pt x="162" y="56"/>
                      </a:lnTo>
                      <a:lnTo>
                        <a:pt x="164" y="52"/>
                      </a:lnTo>
                      <a:lnTo>
                        <a:pt x="164" y="46"/>
                      </a:lnTo>
                      <a:lnTo>
                        <a:pt x="164" y="46"/>
                      </a:lnTo>
                      <a:lnTo>
                        <a:pt x="164" y="42"/>
                      </a:lnTo>
                      <a:lnTo>
                        <a:pt x="162" y="38"/>
                      </a:lnTo>
                      <a:lnTo>
                        <a:pt x="162" y="38"/>
                      </a:lnTo>
                      <a:lnTo>
                        <a:pt x="162" y="36"/>
                      </a:lnTo>
                      <a:lnTo>
                        <a:pt x="162" y="34"/>
                      </a:lnTo>
                      <a:lnTo>
                        <a:pt x="162" y="32"/>
                      </a:lnTo>
                      <a:lnTo>
                        <a:pt x="162" y="30"/>
                      </a:lnTo>
                      <a:lnTo>
                        <a:pt x="162" y="30"/>
                      </a:lnTo>
                      <a:lnTo>
                        <a:pt x="160" y="26"/>
                      </a:lnTo>
                      <a:lnTo>
                        <a:pt x="160" y="24"/>
                      </a:lnTo>
                      <a:lnTo>
                        <a:pt x="160" y="24"/>
                      </a:lnTo>
                      <a:lnTo>
                        <a:pt x="154" y="16"/>
                      </a:lnTo>
                      <a:lnTo>
                        <a:pt x="154" y="16"/>
                      </a:lnTo>
                      <a:lnTo>
                        <a:pt x="152" y="14"/>
                      </a:lnTo>
                      <a:lnTo>
                        <a:pt x="150" y="14"/>
                      </a:lnTo>
                      <a:lnTo>
                        <a:pt x="144" y="12"/>
                      </a:lnTo>
                      <a:lnTo>
                        <a:pt x="144" y="12"/>
                      </a:lnTo>
                      <a:lnTo>
                        <a:pt x="140" y="12"/>
                      </a:lnTo>
                      <a:lnTo>
                        <a:pt x="138" y="10"/>
                      </a:lnTo>
                      <a:lnTo>
                        <a:pt x="134" y="4"/>
                      </a:lnTo>
                      <a:lnTo>
                        <a:pt x="134" y="4"/>
                      </a:lnTo>
                      <a:lnTo>
                        <a:pt x="134" y="2"/>
                      </a:lnTo>
                      <a:lnTo>
                        <a:pt x="130" y="0"/>
                      </a:lnTo>
                      <a:lnTo>
                        <a:pt x="126" y="0"/>
                      </a:lnTo>
                      <a:lnTo>
                        <a:pt x="120" y="0"/>
                      </a:lnTo>
                      <a:lnTo>
                        <a:pt x="122" y="4"/>
                      </a:lnTo>
                      <a:lnTo>
                        <a:pt x="120" y="12"/>
                      </a:lnTo>
                      <a:lnTo>
                        <a:pt x="120" y="12"/>
                      </a:lnTo>
                      <a:lnTo>
                        <a:pt x="118" y="16"/>
                      </a:lnTo>
                      <a:lnTo>
                        <a:pt x="118" y="18"/>
                      </a:lnTo>
                      <a:lnTo>
                        <a:pt x="116" y="20"/>
                      </a:lnTo>
                      <a:lnTo>
                        <a:pt x="116" y="20"/>
                      </a:lnTo>
                      <a:lnTo>
                        <a:pt x="110" y="18"/>
                      </a:lnTo>
                      <a:lnTo>
                        <a:pt x="106" y="18"/>
                      </a:lnTo>
                      <a:lnTo>
                        <a:pt x="106" y="18"/>
                      </a:lnTo>
                      <a:lnTo>
                        <a:pt x="102" y="18"/>
                      </a:lnTo>
                      <a:lnTo>
                        <a:pt x="102" y="18"/>
                      </a:lnTo>
                      <a:lnTo>
                        <a:pt x="102" y="20"/>
                      </a:lnTo>
                      <a:lnTo>
                        <a:pt x="102" y="20"/>
                      </a:lnTo>
                      <a:lnTo>
                        <a:pt x="102" y="24"/>
                      </a:lnTo>
                      <a:lnTo>
                        <a:pt x="100" y="26"/>
                      </a:lnTo>
                      <a:lnTo>
                        <a:pt x="102" y="28"/>
                      </a:lnTo>
                      <a:lnTo>
                        <a:pt x="102" y="28"/>
                      </a:lnTo>
                      <a:lnTo>
                        <a:pt x="102" y="28"/>
                      </a:lnTo>
                      <a:lnTo>
                        <a:pt x="102" y="28"/>
                      </a:lnTo>
                      <a:lnTo>
                        <a:pt x="98" y="26"/>
                      </a:lnTo>
                      <a:lnTo>
                        <a:pt x="92" y="20"/>
                      </a:lnTo>
                      <a:lnTo>
                        <a:pt x="92" y="20"/>
                      </a:lnTo>
                      <a:lnTo>
                        <a:pt x="90" y="22"/>
                      </a:lnTo>
                      <a:lnTo>
                        <a:pt x="86" y="26"/>
                      </a:lnTo>
                      <a:lnTo>
                        <a:pt x="86" y="26"/>
                      </a:lnTo>
                      <a:lnTo>
                        <a:pt x="84" y="30"/>
                      </a:lnTo>
                      <a:lnTo>
                        <a:pt x="84" y="36"/>
                      </a:lnTo>
                      <a:lnTo>
                        <a:pt x="84" y="36"/>
                      </a:lnTo>
                      <a:lnTo>
                        <a:pt x="82" y="40"/>
                      </a:lnTo>
                      <a:lnTo>
                        <a:pt x="80" y="42"/>
                      </a:lnTo>
                      <a:lnTo>
                        <a:pt x="80" y="42"/>
                      </a:lnTo>
                      <a:lnTo>
                        <a:pt x="76" y="46"/>
                      </a:lnTo>
                      <a:lnTo>
                        <a:pt x="74" y="48"/>
                      </a:lnTo>
                      <a:lnTo>
                        <a:pt x="72" y="50"/>
                      </a:lnTo>
                      <a:lnTo>
                        <a:pt x="72" y="50"/>
                      </a:lnTo>
                      <a:lnTo>
                        <a:pt x="72" y="50"/>
                      </a:lnTo>
                      <a:lnTo>
                        <a:pt x="72" y="52"/>
                      </a:lnTo>
                      <a:lnTo>
                        <a:pt x="68" y="52"/>
                      </a:lnTo>
                      <a:lnTo>
                        <a:pt x="68" y="52"/>
                      </a:lnTo>
                      <a:lnTo>
                        <a:pt x="66" y="54"/>
                      </a:lnTo>
                      <a:lnTo>
                        <a:pt x="64" y="56"/>
                      </a:lnTo>
                      <a:lnTo>
                        <a:pt x="64" y="62"/>
                      </a:lnTo>
                      <a:lnTo>
                        <a:pt x="64" y="62"/>
                      </a:lnTo>
                      <a:lnTo>
                        <a:pt x="62" y="70"/>
                      </a:lnTo>
                      <a:lnTo>
                        <a:pt x="58" y="76"/>
                      </a:lnTo>
                      <a:lnTo>
                        <a:pt x="56" y="80"/>
                      </a:lnTo>
                      <a:lnTo>
                        <a:pt x="56" y="80"/>
                      </a:lnTo>
                      <a:lnTo>
                        <a:pt x="52" y="82"/>
                      </a:lnTo>
                      <a:lnTo>
                        <a:pt x="50" y="84"/>
                      </a:lnTo>
                      <a:lnTo>
                        <a:pt x="48" y="86"/>
                      </a:lnTo>
                      <a:lnTo>
                        <a:pt x="48" y="86"/>
                      </a:lnTo>
                      <a:lnTo>
                        <a:pt x="50" y="92"/>
                      </a:lnTo>
                      <a:lnTo>
                        <a:pt x="48" y="100"/>
                      </a:lnTo>
                      <a:lnTo>
                        <a:pt x="48" y="100"/>
                      </a:lnTo>
                      <a:lnTo>
                        <a:pt x="48" y="106"/>
                      </a:lnTo>
                      <a:lnTo>
                        <a:pt x="46" y="108"/>
                      </a:lnTo>
                      <a:lnTo>
                        <a:pt x="44" y="108"/>
                      </a:lnTo>
                      <a:lnTo>
                        <a:pt x="44" y="108"/>
                      </a:lnTo>
                      <a:lnTo>
                        <a:pt x="40" y="104"/>
                      </a:lnTo>
                      <a:lnTo>
                        <a:pt x="38" y="102"/>
                      </a:lnTo>
                      <a:lnTo>
                        <a:pt x="36" y="102"/>
                      </a:lnTo>
                      <a:lnTo>
                        <a:pt x="36" y="102"/>
                      </a:lnTo>
                      <a:lnTo>
                        <a:pt x="28" y="104"/>
                      </a:lnTo>
                      <a:lnTo>
                        <a:pt x="26" y="108"/>
                      </a:lnTo>
                      <a:lnTo>
                        <a:pt x="24" y="110"/>
                      </a:lnTo>
                      <a:lnTo>
                        <a:pt x="24" y="110"/>
                      </a:lnTo>
                      <a:lnTo>
                        <a:pt x="24" y="112"/>
                      </a:lnTo>
                      <a:lnTo>
                        <a:pt x="22" y="116"/>
                      </a:lnTo>
                      <a:lnTo>
                        <a:pt x="18" y="118"/>
                      </a:lnTo>
                      <a:lnTo>
                        <a:pt x="18" y="122"/>
                      </a:lnTo>
                      <a:lnTo>
                        <a:pt x="18" y="122"/>
                      </a:lnTo>
                      <a:lnTo>
                        <a:pt x="16" y="124"/>
                      </a:lnTo>
                      <a:lnTo>
                        <a:pt x="14" y="126"/>
                      </a:lnTo>
                      <a:lnTo>
                        <a:pt x="12" y="128"/>
                      </a:lnTo>
                      <a:lnTo>
                        <a:pt x="10" y="132"/>
                      </a:lnTo>
                      <a:lnTo>
                        <a:pt x="10" y="132"/>
                      </a:lnTo>
                      <a:lnTo>
                        <a:pt x="12" y="136"/>
                      </a:lnTo>
                      <a:lnTo>
                        <a:pt x="12" y="140"/>
                      </a:lnTo>
                      <a:lnTo>
                        <a:pt x="12" y="140"/>
                      </a:lnTo>
                      <a:lnTo>
                        <a:pt x="12" y="146"/>
                      </a:lnTo>
                      <a:lnTo>
                        <a:pt x="12" y="152"/>
                      </a:lnTo>
                      <a:lnTo>
                        <a:pt x="12" y="152"/>
                      </a:lnTo>
                      <a:lnTo>
                        <a:pt x="12" y="158"/>
                      </a:lnTo>
                      <a:lnTo>
                        <a:pt x="12" y="164"/>
                      </a:lnTo>
                      <a:lnTo>
                        <a:pt x="12" y="164"/>
                      </a:lnTo>
                      <a:lnTo>
                        <a:pt x="10" y="168"/>
                      </a:lnTo>
                      <a:lnTo>
                        <a:pt x="10" y="170"/>
                      </a:lnTo>
                      <a:lnTo>
                        <a:pt x="12" y="170"/>
                      </a:lnTo>
                      <a:lnTo>
                        <a:pt x="12" y="170"/>
                      </a:lnTo>
                      <a:lnTo>
                        <a:pt x="14" y="172"/>
                      </a:lnTo>
                      <a:lnTo>
                        <a:pt x="16" y="178"/>
                      </a:lnTo>
                      <a:lnTo>
                        <a:pt x="16" y="178"/>
                      </a:lnTo>
                      <a:lnTo>
                        <a:pt x="16" y="182"/>
                      </a:lnTo>
                      <a:lnTo>
                        <a:pt x="16" y="184"/>
                      </a:lnTo>
                      <a:lnTo>
                        <a:pt x="14" y="186"/>
                      </a:lnTo>
                      <a:lnTo>
                        <a:pt x="14" y="186"/>
                      </a:lnTo>
                      <a:lnTo>
                        <a:pt x="10" y="188"/>
                      </a:lnTo>
                      <a:lnTo>
                        <a:pt x="10" y="188"/>
                      </a:lnTo>
                      <a:lnTo>
                        <a:pt x="10" y="188"/>
                      </a:lnTo>
                      <a:lnTo>
                        <a:pt x="10" y="196"/>
                      </a:lnTo>
                      <a:lnTo>
                        <a:pt x="10" y="196"/>
                      </a:lnTo>
                      <a:lnTo>
                        <a:pt x="8" y="200"/>
                      </a:lnTo>
                      <a:lnTo>
                        <a:pt x="8" y="202"/>
                      </a:lnTo>
                      <a:lnTo>
                        <a:pt x="10" y="204"/>
                      </a:lnTo>
                      <a:lnTo>
                        <a:pt x="10" y="204"/>
                      </a:lnTo>
                      <a:lnTo>
                        <a:pt x="12" y="208"/>
                      </a:lnTo>
                      <a:lnTo>
                        <a:pt x="10" y="210"/>
                      </a:lnTo>
                      <a:lnTo>
                        <a:pt x="10" y="210"/>
                      </a:lnTo>
                      <a:lnTo>
                        <a:pt x="8" y="212"/>
                      </a:lnTo>
                      <a:lnTo>
                        <a:pt x="8" y="214"/>
                      </a:lnTo>
                      <a:lnTo>
                        <a:pt x="8" y="216"/>
                      </a:lnTo>
                      <a:lnTo>
                        <a:pt x="6" y="216"/>
                      </a:lnTo>
                      <a:lnTo>
                        <a:pt x="6" y="216"/>
                      </a:lnTo>
                      <a:lnTo>
                        <a:pt x="4" y="218"/>
                      </a:lnTo>
                      <a:lnTo>
                        <a:pt x="4" y="220"/>
                      </a:lnTo>
                      <a:lnTo>
                        <a:pt x="4" y="220"/>
                      </a:lnTo>
                      <a:lnTo>
                        <a:pt x="6" y="226"/>
                      </a:lnTo>
                      <a:lnTo>
                        <a:pt x="8" y="228"/>
                      </a:lnTo>
                      <a:lnTo>
                        <a:pt x="8" y="228"/>
                      </a:lnTo>
                      <a:lnTo>
                        <a:pt x="6" y="234"/>
                      </a:lnTo>
                      <a:lnTo>
                        <a:pt x="6" y="236"/>
                      </a:lnTo>
                      <a:lnTo>
                        <a:pt x="4" y="236"/>
                      </a:lnTo>
                      <a:lnTo>
                        <a:pt x="4" y="236"/>
                      </a:lnTo>
                      <a:lnTo>
                        <a:pt x="0" y="236"/>
                      </a:lnTo>
                      <a:lnTo>
                        <a:pt x="0" y="236"/>
                      </a:lnTo>
                      <a:lnTo>
                        <a:pt x="0" y="244"/>
                      </a:lnTo>
                      <a:lnTo>
                        <a:pt x="0" y="244"/>
                      </a:lnTo>
                      <a:lnTo>
                        <a:pt x="4" y="244"/>
                      </a:lnTo>
                      <a:lnTo>
                        <a:pt x="4" y="244"/>
                      </a:lnTo>
                      <a:lnTo>
                        <a:pt x="8" y="252"/>
                      </a:lnTo>
                      <a:lnTo>
                        <a:pt x="8" y="252"/>
                      </a:lnTo>
                      <a:lnTo>
                        <a:pt x="8" y="252"/>
                      </a:lnTo>
                      <a:lnTo>
                        <a:pt x="6" y="256"/>
                      </a:lnTo>
                      <a:lnTo>
                        <a:pt x="4" y="260"/>
                      </a:lnTo>
                      <a:lnTo>
                        <a:pt x="4" y="260"/>
                      </a:lnTo>
                      <a:lnTo>
                        <a:pt x="8" y="262"/>
                      </a:lnTo>
                      <a:lnTo>
                        <a:pt x="8" y="262"/>
                      </a:lnTo>
                      <a:lnTo>
                        <a:pt x="8" y="266"/>
                      </a:lnTo>
                      <a:lnTo>
                        <a:pt x="8" y="266"/>
                      </a:lnTo>
                      <a:lnTo>
                        <a:pt x="12" y="266"/>
                      </a:lnTo>
                      <a:lnTo>
                        <a:pt x="12" y="266"/>
                      </a:lnTo>
                      <a:lnTo>
                        <a:pt x="12" y="268"/>
                      </a:lnTo>
                      <a:lnTo>
                        <a:pt x="12" y="270"/>
                      </a:lnTo>
                      <a:lnTo>
                        <a:pt x="12" y="270"/>
                      </a:lnTo>
                      <a:lnTo>
                        <a:pt x="16" y="274"/>
                      </a:lnTo>
                      <a:lnTo>
                        <a:pt x="20" y="278"/>
                      </a:lnTo>
                      <a:lnTo>
                        <a:pt x="20" y="278"/>
                      </a:lnTo>
                      <a:lnTo>
                        <a:pt x="20" y="282"/>
                      </a:lnTo>
                      <a:lnTo>
                        <a:pt x="20" y="282"/>
                      </a:lnTo>
                      <a:lnTo>
                        <a:pt x="24" y="284"/>
                      </a:lnTo>
                      <a:lnTo>
                        <a:pt x="24" y="286"/>
                      </a:lnTo>
                      <a:lnTo>
                        <a:pt x="24" y="286"/>
                      </a:lnTo>
                      <a:lnTo>
                        <a:pt x="20" y="286"/>
                      </a:lnTo>
                      <a:lnTo>
                        <a:pt x="20" y="286"/>
                      </a:lnTo>
                      <a:lnTo>
                        <a:pt x="22" y="292"/>
                      </a:lnTo>
                      <a:lnTo>
                        <a:pt x="22" y="292"/>
                      </a:lnTo>
                      <a:lnTo>
                        <a:pt x="18" y="294"/>
                      </a:lnTo>
                      <a:lnTo>
                        <a:pt x="18" y="294"/>
                      </a:lnTo>
                      <a:lnTo>
                        <a:pt x="18" y="298"/>
                      </a:lnTo>
                      <a:lnTo>
                        <a:pt x="20" y="300"/>
                      </a:lnTo>
                      <a:lnTo>
                        <a:pt x="20" y="300"/>
                      </a:lnTo>
                      <a:lnTo>
                        <a:pt x="20" y="306"/>
                      </a:lnTo>
                      <a:lnTo>
                        <a:pt x="22" y="310"/>
                      </a:lnTo>
                      <a:lnTo>
                        <a:pt x="24" y="310"/>
                      </a:lnTo>
                      <a:lnTo>
                        <a:pt x="24" y="310"/>
                      </a:lnTo>
                      <a:lnTo>
                        <a:pt x="32" y="310"/>
                      </a:lnTo>
                      <a:lnTo>
                        <a:pt x="40" y="306"/>
                      </a:lnTo>
                      <a:lnTo>
                        <a:pt x="40" y="306"/>
                      </a:lnTo>
                      <a:lnTo>
                        <a:pt x="40" y="300"/>
                      </a:lnTo>
                      <a:lnTo>
                        <a:pt x="42" y="296"/>
                      </a:lnTo>
                      <a:lnTo>
                        <a:pt x="42" y="296"/>
                      </a:lnTo>
                      <a:lnTo>
                        <a:pt x="46" y="296"/>
                      </a:lnTo>
                      <a:lnTo>
                        <a:pt x="46" y="296"/>
                      </a:lnTo>
                      <a:lnTo>
                        <a:pt x="46" y="292"/>
                      </a:lnTo>
                      <a:lnTo>
                        <a:pt x="46" y="292"/>
                      </a:lnTo>
                      <a:lnTo>
                        <a:pt x="50" y="290"/>
                      </a:lnTo>
                      <a:lnTo>
                        <a:pt x="54" y="290"/>
                      </a:lnTo>
                      <a:lnTo>
                        <a:pt x="64" y="292"/>
                      </a:lnTo>
                      <a:lnTo>
                        <a:pt x="64" y="292"/>
                      </a:lnTo>
                      <a:lnTo>
                        <a:pt x="66" y="288"/>
                      </a:lnTo>
                      <a:lnTo>
                        <a:pt x="66" y="288"/>
                      </a:lnTo>
                      <a:lnTo>
                        <a:pt x="68" y="288"/>
                      </a:lnTo>
                      <a:lnTo>
                        <a:pt x="68" y="290"/>
                      </a:lnTo>
                      <a:lnTo>
                        <a:pt x="68" y="290"/>
                      </a:lnTo>
                      <a:lnTo>
                        <a:pt x="70" y="290"/>
                      </a:lnTo>
                      <a:lnTo>
                        <a:pt x="70" y="290"/>
                      </a:lnTo>
                      <a:lnTo>
                        <a:pt x="74" y="278"/>
                      </a:lnTo>
                      <a:lnTo>
                        <a:pt x="74" y="278"/>
                      </a:lnTo>
                      <a:lnTo>
                        <a:pt x="74" y="278"/>
                      </a:lnTo>
                      <a:lnTo>
                        <a:pt x="74" y="278"/>
                      </a:lnTo>
                      <a:lnTo>
                        <a:pt x="74" y="278"/>
                      </a:lnTo>
                      <a:lnTo>
                        <a:pt x="72" y="280"/>
                      </a:lnTo>
                      <a:lnTo>
                        <a:pt x="70" y="284"/>
                      </a:lnTo>
                      <a:lnTo>
                        <a:pt x="70" y="284"/>
                      </a:lnTo>
                      <a:lnTo>
                        <a:pt x="68" y="284"/>
                      </a:lnTo>
                      <a:lnTo>
                        <a:pt x="68" y="284"/>
                      </a:lnTo>
                      <a:lnTo>
                        <a:pt x="68" y="280"/>
                      </a:lnTo>
                      <a:lnTo>
                        <a:pt x="68" y="280"/>
                      </a:lnTo>
                      <a:lnTo>
                        <a:pt x="70" y="270"/>
                      </a:lnTo>
                      <a:lnTo>
                        <a:pt x="70" y="270"/>
                      </a:lnTo>
                      <a:lnTo>
                        <a:pt x="74" y="266"/>
                      </a:lnTo>
                      <a:lnTo>
                        <a:pt x="74" y="266"/>
                      </a:lnTo>
                      <a:lnTo>
                        <a:pt x="72" y="262"/>
                      </a:lnTo>
                      <a:lnTo>
                        <a:pt x="72" y="260"/>
                      </a:lnTo>
                      <a:lnTo>
                        <a:pt x="74" y="260"/>
                      </a:lnTo>
                      <a:lnTo>
                        <a:pt x="74" y="260"/>
                      </a:lnTo>
                      <a:lnTo>
                        <a:pt x="76" y="254"/>
                      </a:lnTo>
                      <a:lnTo>
                        <a:pt x="74" y="250"/>
                      </a:lnTo>
                      <a:lnTo>
                        <a:pt x="74" y="242"/>
                      </a:lnTo>
                      <a:lnTo>
                        <a:pt x="74" y="242"/>
                      </a:lnTo>
                      <a:lnTo>
                        <a:pt x="78" y="240"/>
                      </a:lnTo>
                      <a:lnTo>
                        <a:pt x="78" y="240"/>
                      </a:lnTo>
                      <a:lnTo>
                        <a:pt x="70" y="236"/>
                      </a:lnTo>
                      <a:lnTo>
                        <a:pt x="70" y="236"/>
                      </a:lnTo>
                      <a:lnTo>
                        <a:pt x="78" y="236"/>
                      </a:lnTo>
                      <a:lnTo>
                        <a:pt x="88" y="234"/>
                      </a:lnTo>
                      <a:lnTo>
                        <a:pt x="88" y="236"/>
                      </a:lnTo>
                      <a:lnTo>
                        <a:pt x="90" y="236"/>
                      </a:lnTo>
                      <a:lnTo>
                        <a:pt x="90" y="236"/>
                      </a:lnTo>
                      <a:lnTo>
                        <a:pt x="90" y="234"/>
                      </a:lnTo>
                      <a:lnTo>
                        <a:pt x="92" y="232"/>
                      </a:lnTo>
                      <a:lnTo>
                        <a:pt x="92" y="232"/>
                      </a:lnTo>
                      <a:lnTo>
                        <a:pt x="94" y="232"/>
                      </a:lnTo>
                      <a:lnTo>
                        <a:pt x="98" y="232"/>
                      </a:lnTo>
                      <a:lnTo>
                        <a:pt x="98" y="232"/>
                      </a:lnTo>
                      <a:lnTo>
                        <a:pt x="98" y="230"/>
                      </a:lnTo>
                      <a:lnTo>
                        <a:pt x="98" y="228"/>
                      </a:lnTo>
                      <a:lnTo>
                        <a:pt x="98" y="228"/>
                      </a:lnTo>
                      <a:lnTo>
                        <a:pt x="100" y="226"/>
                      </a:lnTo>
                      <a:lnTo>
                        <a:pt x="104" y="226"/>
                      </a:lnTo>
                      <a:lnTo>
                        <a:pt x="102" y="224"/>
                      </a:lnTo>
                      <a:lnTo>
                        <a:pt x="102" y="224"/>
                      </a:lnTo>
                      <a:lnTo>
                        <a:pt x="96" y="222"/>
                      </a:lnTo>
                      <a:lnTo>
                        <a:pt x="96" y="222"/>
                      </a:lnTo>
                      <a:lnTo>
                        <a:pt x="106" y="218"/>
                      </a:lnTo>
                      <a:lnTo>
                        <a:pt x="106" y="218"/>
                      </a:lnTo>
                      <a:lnTo>
                        <a:pt x="106" y="212"/>
                      </a:lnTo>
                      <a:lnTo>
                        <a:pt x="104" y="206"/>
                      </a:lnTo>
                      <a:lnTo>
                        <a:pt x="104" y="206"/>
                      </a:lnTo>
                      <a:lnTo>
                        <a:pt x="102" y="206"/>
                      </a:lnTo>
                      <a:lnTo>
                        <a:pt x="100" y="206"/>
                      </a:lnTo>
                      <a:lnTo>
                        <a:pt x="100" y="206"/>
                      </a:lnTo>
                      <a:lnTo>
                        <a:pt x="98" y="204"/>
                      </a:lnTo>
                      <a:lnTo>
                        <a:pt x="98" y="200"/>
                      </a:lnTo>
                      <a:lnTo>
                        <a:pt x="98" y="200"/>
                      </a:lnTo>
                      <a:lnTo>
                        <a:pt x="94" y="200"/>
                      </a:lnTo>
                      <a:lnTo>
                        <a:pt x="92" y="194"/>
                      </a:lnTo>
                      <a:lnTo>
                        <a:pt x="92" y="194"/>
                      </a:lnTo>
                      <a:lnTo>
                        <a:pt x="88" y="198"/>
                      </a:lnTo>
                      <a:lnTo>
                        <a:pt x="88" y="198"/>
                      </a:lnTo>
                      <a:lnTo>
                        <a:pt x="86" y="198"/>
                      </a:lnTo>
                      <a:lnTo>
                        <a:pt x="84" y="196"/>
                      </a:lnTo>
                      <a:lnTo>
                        <a:pt x="84" y="196"/>
                      </a:lnTo>
                      <a:lnTo>
                        <a:pt x="82" y="194"/>
                      </a:lnTo>
                      <a:lnTo>
                        <a:pt x="82" y="194"/>
                      </a:lnTo>
                      <a:lnTo>
                        <a:pt x="82" y="188"/>
                      </a:lnTo>
                      <a:lnTo>
                        <a:pt x="82" y="184"/>
                      </a:lnTo>
                      <a:lnTo>
                        <a:pt x="80" y="174"/>
                      </a:lnTo>
                      <a:lnTo>
                        <a:pt x="80" y="174"/>
                      </a:lnTo>
                      <a:lnTo>
                        <a:pt x="80" y="170"/>
                      </a:lnTo>
                      <a:lnTo>
                        <a:pt x="80" y="170"/>
                      </a:lnTo>
                      <a:lnTo>
                        <a:pt x="84" y="170"/>
                      </a:lnTo>
                      <a:lnTo>
                        <a:pt x="84" y="170"/>
                      </a:lnTo>
                      <a:lnTo>
                        <a:pt x="82" y="166"/>
                      </a:lnTo>
                      <a:lnTo>
                        <a:pt x="82" y="162"/>
                      </a:lnTo>
                      <a:lnTo>
                        <a:pt x="84" y="158"/>
                      </a:lnTo>
                      <a:lnTo>
                        <a:pt x="84" y="152"/>
                      </a:lnTo>
                      <a:lnTo>
                        <a:pt x="84" y="152"/>
                      </a:lnTo>
                      <a:lnTo>
                        <a:pt x="82" y="152"/>
                      </a:lnTo>
                      <a:lnTo>
                        <a:pt x="82" y="152"/>
                      </a:lnTo>
                      <a:lnTo>
                        <a:pt x="82" y="148"/>
                      </a:lnTo>
                      <a:lnTo>
                        <a:pt x="82" y="148"/>
                      </a:lnTo>
                      <a:lnTo>
                        <a:pt x="84" y="148"/>
                      </a:lnTo>
                      <a:lnTo>
                        <a:pt x="86" y="150"/>
                      </a:lnTo>
                      <a:lnTo>
                        <a:pt x="86" y="150"/>
                      </a:lnTo>
                      <a:lnTo>
                        <a:pt x="88" y="148"/>
                      </a:lnTo>
                      <a:lnTo>
                        <a:pt x="88" y="148"/>
                      </a:lnTo>
                      <a:lnTo>
                        <a:pt x="92" y="146"/>
                      </a:lnTo>
                      <a:lnTo>
                        <a:pt x="92" y="146"/>
                      </a:lnTo>
                      <a:lnTo>
                        <a:pt x="94" y="140"/>
                      </a:lnTo>
                      <a:lnTo>
                        <a:pt x="92" y="140"/>
                      </a:lnTo>
                      <a:lnTo>
                        <a:pt x="92" y="138"/>
                      </a:lnTo>
                      <a:lnTo>
                        <a:pt x="92" y="138"/>
                      </a:lnTo>
                      <a:lnTo>
                        <a:pt x="98" y="138"/>
                      </a:lnTo>
                      <a:lnTo>
                        <a:pt x="100" y="136"/>
                      </a:lnTo>
                      <a:lnTo>
                        <a:pt x="102" y="134"/>
                      </a:lnTo>
                      <a:lnTo>
                        <a:pt x="102" y="134"/>
                      </a:lnTo>
                      <a:lnTo>
                        <a:pt x="100" y="134"/>
                      </a:lnTo>
                      <a:lnTo>
                        <a:pt x="98" y="132"/>
                      </a:lnTo>
                      <a:lnTo>
                        <a:pt x="104" y="126"/>
                      </a:lnTo>
                      <a:lnTo>
                        <a:pt x="104" y="126"/>
                      </a:lnTo>
                      <a:lnTo>
                        <a:pt x="106" y="126"/>
                      </a:lnTo>
                      <a:lnTo>
                        <a:pt x="108" y="128"/>
                      </a:lnTo>
                      <a:lnTo>
                        <a:pt x="108" y="128"/>
                      </a:lnTo>
                      <a:lnTo>
                        <a:pt x="112" y="124"/>
                      </a:lnTo>
                      <a:lnTo>
                        <a:pt x="116" y="122"/>
                      </a:lnTo>
                      <a:lnTo>
                        <a:pt x="116" y="122"/>
                      </a:lnTo>
                      <a:lnTo>
                        <a:pt x="120" y="120"/>
                      </a:lnTo>
                      <a:lnTo>
                        <a:pt x="122" y="122"/>
                      </a:lnTo>
                      <a:lnTo>
                        <a:pt x="122" y="122"/>
                      </a:lnTo>
                      <a:lnTo>
                        <a:pt x="126" y="120"/>
                      </a:lnTo>
                      <a:lnTo>
                        <a:pt x="126" y="116"/>
                      </a:lnTo>
                      <a:lnTo>
                        <a:pt x="130" y="110"/>
                      </a:lnTo>
                      <a:lnTo>
                        <a:pt x="130" y="110"/>
                      </a:lnTo>
                      <a:lnTo>
                        <a:pt x="132" y="110"/>
                      </a:lnTo>
                      <a:lnTo>
                        <a:pt x="136" y="108"/>
                      </a:lnTo>
                      <a:lnTo>
                        <a:pt x="136" y="108"/>
                      </a:lnTo>
                      <a:lnTo>
                        <a:pt x="136" y="106"/>
                      </a:lnTo>
                      <a:lnTo>
                        <a:pt x="136" y="104"/>
                      </a:lnTo>
                      <a:lnTo>
                        <a:pt x="136" y="104"/>
                      </a:lnTo>
                      <a:lnTo>
                        <a:pt x="132" y="104"/>
                      </a:lnTo>
                      <a:lnTo>
                        <a:pt x="132" y="104"/>
                      </a:lnTo>
                      <a:lnTo>
                        <a:pt x="134" y="100"/>
                      </a:lnTo>
                      <a:lnTo>
                        <a:pt x="134" y="100"/>
                      </a:lnTo>
                      <a:lnTo>
                        <a:pt x="132" y="96"/>
                      </a:lnTo>
                      <a:lnTo>
                        <a:pt x="132" y="92"/>
                      </a:lnTo>
                      <a:lnTo>
                        <a:pt x="138" y="88"/>
                      </a:lnTo>
                      <a:lnTo>
                        <a:pt x="138" y="88"/>
                      </a:lnTo>
                      <a:lnTo>
                        <a:pt x="138" y="86"/>
                      </a:lnTo>
                      <a:lnTo>
                        <a:pt x="136" y="84"/>
                      </a:lnTo>
                      <a:lnTo>
                        <a:pt x="136" y="84"/>
                      </a:lnTo>
                      <a:lnTo>
                        <a:pt x="138" y="84"/>
                      </a:lnTo>
                      <a:lnTo>
                        <a:pt x="140" y="82"/>
                      </a:lnTo>
                      <a:lnTo>
                        <a:pt x="140" y="82"/>
                      </a:lnTo>
                      <a:lnTo>
                        <a:pt x="138" y="80"/>
                      </a:lnTo>
                      <a:lnTo>
                        <a:pt x="138" y="80"/>
                      </a:lnTo>
                      <a:lnTo>
                        <a:pt x="138" y="80"/>
                      </a:lnTo>
                      <a:lnTo>
                        <a:pt x="138" y="80"/>
                      </a:lnTo>
                      <a:lnTo>
                        <a:pt x="140" y="78"/>
                      </a:lnTo>
                      <a:lnTo>
                        <a:pt x="144" y="80"/>
                      </a:lnTo>
                      <a:lnTo>
                        <a:pt x="144" y="80"/>
                      </a:lnTo>
                      <a:lnTo>
                        <a:pt x="146" y="78"/>
                      </a:lnTo>
                      <a:lnTo>
                        <a:pt x="148" y="74"/>
                      </a:lnTo>
                      <a:lnTo>
                        <a:pt x="150" y="66"/>
                      </a:lnTo>
                      <a:lnTo>
                        <a:pt x="150" y="66"/>
                      </a:lnTo>
                      <a:lnTo>
                        <a:pt x="150" y="68"/>
                      </a:lnTo>
                      <a:lnTo>
                        <a:pt x="152" y="70"/>
                      </a:lnTo>
                      <a:lnTo>
                        <a:pt x="152" y="70"/>
                      </a:lnTo>
                      <a:lnTo>
                        <a:pt x="156" y="68"/>
                      </a:lnTo>
                      <a:lnTo>
                        <a:pt x="156" y="68"/>
                      </a:lnTo>
                      <a:lnTo>
                        <a:pt x="158" y="72"/>
                      </a:lnTo>
                      <a:lnTo>
                        <a:pt x="158" y="72"/>
                      </a:lnTo>
                      <a:lnTo>
                        <a:pt x="160" y="70"/>
                      </a:lnTo>
                      <a:lnTo>
                        <a:pt x="160" y="68"/>
                      </a:lnTo>
                      <a:lnTo>
                        <a:pt x="160" y="68"/>
                      </a:lnTo>
                      <a:lnTo>
                        <a:pt x="168" y="70"/>
                      </a:lnTo>
                      <a:lnTo>
                        <a:pt x="168" y="7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5" name="Freeform 37"/>
                <p:cNvSpPr>
                  <a:spLocks/>
                </p:cNvSpPr>
                <p:nvPr/>
              </p:nvSpPr>
              <p:spPr bwMode="auto">
                <a:xfrm>
                  <a:off x="3147" y="3120"/>
                  <a:ext cx="16" cy="24"/>
                </a:xfrm>
                <a:custGeom>
                  <a:avLst/>
                  <a:gdLst/>
                  <a:ahLst/>
                  <a:cxnLst>
                    <a:cxn ang="0">
                      <a:pos x="14" y="14"/>
                    </a:cxn>
                    <a:cxn ang="0">
                      <a:pos x="14" y="14"/>
                    </a:cxn>
                    <a:cxn ang="0">
                      <a:pos x="16" y="6"/>
                    </a:cxn>
                    <a:cxn ang="0">
                      <a:pos x="16" y="6"/>
                    </a:cxn>
                    <a:cxn ang="0">
                      <a:pos x="16" y="4"/>
                    </a:cxn>
                    <a:cxn ang="0">
                      <a:pos x="14" y="2"/>
                    </a:cxn>
                    <a:cxn ang="0">
                      <a:pos x="10" y="0"/>
                    </a:cxn>
                    <a:cxn ang="0">
                      <a:pos x="10" y="0"/>
                    </a:cxn>
                    <a:cxn ang="0">
                      <a:pos x="8" y="0"/>
                    </a:cxn>
                    <a:cxn ang="0">
                      <a:pos x="6" y="2"/>
                    </a:cxn>
                    <a:cxn ang="0">
                      <a:pos x="4" y="0"/>
                    </a:cxn>
                    <a:cxn ang="0">
                      <a:pos x="4" y="0"/>
                    </a:cxn>
                    <a:cxn ang="0">
                      <a:pos x="2" y="0"/>
                    </a:cxn>
                    <a:cxn ang="0">
                      <a:pos x="2" y="2"/>
                    </a:cxn>
                    <a:cxn ang="0">
                      <a:pos x="0" y="8"/>
                    </a:cxn>
                    <a:cxn ang="0">
                      <a:pos x="0" y="8"/>
                    </a:cxn>
                    <a:cxn ang="0">
                      <a:pos x="0" y="12"/>
                    </a:cxn>
                    <a:cxn ang="0">
                      <a:pos x="0" y="16"/>
                    </a:cxn>
                    <a:cxn ang="0">
                      <a:pos x="0" y="16"/>
                    </a:cxn>
                    <a:cxn ang="0">
                      <a:pos x="2" y="18"/>
                    </a:cxn>
                    <a:cxn ang="0">
                      <a:pos x="6" y="20"/>
                    </a:cxn>
                    <a:cxn ang="0">
                      <a:pos x="6" y="20"/>
                    </a:cxn>
                    <a:cxn ang="0">
                      <a:pos x="12" y="22"/>
                    </a:cxn>
                    <a:cxn ang="0">
                      <a:pos x="16" y="24"/>
                    </a:cxn>
                    <a:cxn ang="0">
                      <a:pos x="14" y="14"/>
                    </a:cxn>
                  </a:cxnLst>
                  <a:rect l="0" t="0" r="r" b="b"/>
                  <a:pathLst>
                    <a:path w="16" h="24">
                      <a:moveTo>
                        <a:pt x="14" y="14"/>
                      </a:moveTo>
                      <a:lnTo>
                        <a:pt x="14" y="14"/>
                      </a:lnTo>
                      <a:lnTo>
                        <a:pt x="16" y="6"/>
                      </a:lnTo>
                      <a:lnTo>
                        <a:pt x="16" y="6"/>
                      </a:lnTo>
                      <a:lnTo>
                        <a:pt x="16" y="4"/>
                      </a:lnTo>
                      <a:lnTo>
                        <a:pt x="14" y="2"/>
                      </a:lnTo>
                      <a:lnTo>
                        <a:pt x="10" y="0"/>
                      </a:lnTo>
                      <a:lnTo>
                        <a:pt x="10" y="0"/>
                      </a:lnTo>
                      <a:lnTo>
                        <a:pt x="8" y="0"/>
                      </a:lnTo>
                      <a:lnTo>
                        <a:pt x="6" y="2"/>
                      </a:lnTo>
                      <a:lnTo>
                        <a:pt x="4" y="0"/>
                      </a:lnTo>
                      <a:lnTo>
                        <a:pt x="4" y="0"/>
                      </a:lnTo>
                      <a:lnTo>
                        <a:pt x="2" y="0"/>
                      </a:lnTo>
                      <a:lnTo>
                        <a:pt x="2" y="2"/>
                      </a:lnTo>
                      <a:lnTo>
                        <a:pt x="0" y="8"/>
                      </a:lnTo>
                      <a:lnTo>
                        <a:pt x="0" y="8"/>
                      </a:lnTo>
                      <a:lnTo>
                        <a:pt x="0" y="12"/>
                      </a:lnTo>
                      <a:lnTo>
                        <a:pt x="0" y="16"/>
                      </a:lnTo>
                      <a:lnTo>
                        <a:pt x="0" y="16"/>
                      </a:lnTo>
                      <a:lnTo>
                        <a:pt x="2" y="18"/>
                      </a:lnTo>
                      <a:lnTo>
                        <a:pt x="6" y="20"/>
                      </a:lnTo>
                      <a:lnTo>
                        <a:pt x="6" y="20"/>
                      </a:lnTo>
                      <a:lnTo>
                        <a:pt x="12" y="22"/>
                      </a:lnTo>
                      <a:lnTo>
                        <a:pt x="16" y="24"/>
                      </a:lnTo>
                      <a:lnTo>
                        <a:pt x="14" y="1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6" name="Freeform 38"/>
                <p:cNvSpPr>
                  <a:spLocks/>
                </p:cNvSpPr>
                <p:nvPr/>
              </p:nvSpPr>
              <p:spPr bwMode="auto">
                <a:xfrm>
                  <a:off x="1956" y="2580"/>
                  <a:ext cx="54" cy="86"/>
                </a:xfrm>
                <a:custGeom>
                  <a:avLst/>
                  <a:gdLst/>
                  <a:ahLst/>
                  <a:cxnLst>
                    <a:cxn ang="0">
                      <a:pos x="52" y="2"/>
                    </a:cxn>
                    <a:cxn ang="0">
                      <a:pos x="48" y="2"/>
                    </a:cxn>
                    <a:cxn ang="0">
                      <a:pos x="46" y="0"/>
                    </a:cxn>
                    <a:cxn ang="0">
                      <a:pos x="40" y="0"/>
                    </a:cxn>
                    <a:cxn ang="0">
                      <a:pos x="40" y="2"/>
                    </a:cxn>
                    <a:cxn ang="0">
                      <a:pos x="34" y="4"/>
                    </a:cxn>
                    <a:cxn ang="0">
                      <a:pos x="22" y="2"/>
                    </a:cxn>
                    <a:cxn ang="0">
                      <a:pos x="16" y="8"/>
                    </a:cxn>
                    <a:cxn ang="0">
                      <a:pos x="16" y="6"/>
                    </a:cxn>
                    <a:cxn ang="0">
                      <a:pos x="8" y="18"/>
                    </a:cxn>
                    <a:cxn ang="0">
                      <a:pos x="8" y="26"/>
                    </a:cxn>
                    <a:cxn ang="0">
                      <a:pos x="0" y="32"/>
                    </a:cxn>
                    <a:cxn ang="0">
                      <a:pos x="0" y="34"/>
                    </a:cxn>
                    <a:cxn ang="0">
                      <a:pos x="2" y="42"/>
                    </a:cxn>
                    <a:cxn ang="0">
                      <a:pos x="2" y="52"/>
                    </a:cxn>
                    <a:cxn ang="0">
                      <a:pos x="4" y="56"/>
                    </a:cxn>
                    <a:cxn ang="0">
                      <a:pos x="6" y="58"/>
                    </a:cxn>
                    <a:cxn ang="0">
                      <a:pos x="4" y="64"/>
                    </a:cxn>
                    <a:cxn ang="0">
                      <a:pos x="8" y="84"/>
                    </a:cxn>
                    <a:cxn ang="0">
                      <a:pos x="24" y="86"/>
                    </a:cxn>
                    <a:cxn ang="0">
                      <a:pos x="22" y="76"/>
                    </a:cxn>
                    <a:cxn ang="0">
                      <a:pos x="34" y="72"/>
                    </a:cxn>
                    <a:cxn ang="0">
                      <a:pos x="40" y="72"/>
                    </a:cxn>
                    <a:cxn ang="0">
                      <a:pos x="46" y="72"/>
                    </a:cxn>
                    <a:cxn ang="0">
                      <a:pos x="50" y="62"/>
                    </a:cxn>
                    <a:cxn ang="0">
                      <a:pos x="54" y="52"/>
                    </a:cxn>
                    <a:cxn ang="0">
                      <a:pos x="50" y="48"/>
                    </a:cxn>
                    <a:cxn ang="0">
                      <a:pos x="46" y="40"/>
                    </a:cxn>
                    <a:cxn ang="0">
                      <a:pos x="46" y="22"/>
                    </a:cxn>
                    <a:cxn ang="0">
                      <a:pos x="52" y="12"/>
                    </a:cxn>
                    <a:cxn ang="0">
                      <a:pos x="52" y="6"/>
                    </a:cxn>
                    <a:cxn ang="0">
                      <a:pos x="52" y="8"/>
                    </a:cxn>
                    <a:cxn ang="0">
                      <a:pos x="52" y="4"/>
                    </a:cxn>
                    <a:cxn ang="0">
                      <a:pos x="52" y="2"/>
                    </a:cxn>
                  </a:cxnLst>
                  <a:rect l="0" t="0" r="r" b="b"/>
                  <a:pathLst>
                    <a:path w="54" h="86">
                      <a:moveTo>
                        <a:pt x="52" y="2"/>
                      </a:moveTo>
                      <a:lnTo>
                        <a:pt x="52" y="2"/>
                      </a:lnTo>
                      <a:lnTo>
                        <a:pt x="50" y="2"/>
                      </a:lnTo>
                      <a:lnTo>
                        <a:pt x="48" y="2"/>
                      </a:lnTo>
                      <a:lnTo>
                        <a:pt x="48" y="2"/>
                      </a:lnTo>
                      <a:lnTo>
                        <a:pt x="46" y="0"/>
                      </a:lnTo>
                      <a:lnTo>
                        <a:pt x="46" y="0"/>
                      </a:lnTo>
                      <a:lnTo>
                        <a:pt x="40" y="0"/>
                      </a:lnTo>
                      <a:lnTo>
                        <a:pt x="40" y="2"/>
                      </a:lnTo>
                      <a:lnTo>
                        <a:pt x="40" y="2"/>
                      </a:lnTo>
                      <a:lnTo>
                        <a:pt x="34" y="4"/>
                      </a:lnTo>
                      <a:lnTo>
                        <a:pt x="34" y="4"/>
                      </a:lnTo>
                      <a:lnTo>
                        <a:pt x="28" y="4"/>
                      </a:lnTo>
                      <a:lnTo>
                        <a:pt x="22" y="2"/>
                      </a:lnTo>
                      <a:lnTo>
                        <a:pt x="20" y="2"/>
                      </a:lnTo>
                      <a:lnTo>
                        <a:pt x="16" y="8"/>
                      </a:lnTo>
                      <a:lnTo>
                        <a:pt x="16" y="6"/>
                      </a:lnTo>
                      <a:lnTo>
                        <a:pt x="16" y="6"/>
                      </a:lnTo>
                      <a:lnTo>
                        <a:pt x="8" y="18"/>
                      </a:lnTo>
                      <a:lnTo>
                        <a:pt x="8" y="18"/>
                      </a:lnTo>
                      <a:lnTo>
                        <a:pt x="8" y="26"/>
                      </a:lnTo>
                      <a:lnTo>
                        <a:pt x="8" y="26"/>
                      </a:lnTo>
                      <a:lnTo>
                        <a:pt x="4" y="30"/>
                      </a:lnTo>
                      <a:lnTo>
                        <a:pt x="0" y="32"/>
                      </a:lnTo>
                      <a:lnTo>
                        <a:pt x="0" y="32"/>
                      </a:lnTo>
                      <a:lnTo>
                        <a:pt x="0" y="34"/>
                      </a:lnTo>
                      <a:lnTo>
                        <a:pt x="0" y="36"/>
                      </a:lnTo>
                      <a:lnTo>
                        <a:pt x="2" y="42"/>
                      </a:lnTo>
                      <a:lnTo>
                        <a:pt x="2" y="42"/>
                      </a:lnTo>
                      <a:lnTo>
                        <a:pt x="2" y="52"/>
                      </a:lnTo>
                      <a:lnTo>
                        <a:pt x="2" y="52"/>
                      </a:lnTo>
                      <a:lnTo>
                        <a:pt x="4" y="56"/>
                      </a:lnTo>
                      <a:lnTo>
                        <a:pt x="4" y="56"/>
                      </a:lnTo>
                      <a:lnTo>
                        <a:pt x="6" y="58"/>
                      </a:lnTo>
                      <a:lnTo>
                        <a:pt x="6" y="60"/>
                      </a:lnTo>
                      <a:lnTo>
                        <a:pt x="4" y="64"/>
                      </a:lnTo>
                      <a:lnTo>
                        <a:pt x="6" y="76"/>
                      </a:lnTo>
                      <a:lnTo>
                        <a:pt x="8" y="84"/>
                      </a:lnTo>
                      <a:lnTo>
                        <a:pt x="14" y="82"/>
                      </a:lnTo>
                      <a:lnTo>
                        <a:pt x="24" y="86"/>
                      </a:lnTo>
                      <a:lnTo>
                        <a:pt x="26" y="80"/>
                      </a:lnTo>
                      <a:lnTo>
                        <a:pt x="22" y="76"/>
                      </a:lnTo>
                      <a:lnTo>
                        <a:pt x="24" y="68"/>
                      </a:lnTo>
                      <a:lnTo>
                        <a:pt x="34" y="72"/>
                      </a:lnTo>
                      <a:lnTo>
                        <a:pt x="38" y="70"/>
                      </a:lnTo>
                      <a:lnTo>
                        <a:pt x="40" y="72"/>
                      </a:lnTo>
                      <a:lnTo>
                        <a:pt x="46" y="72"/>
                      </a:lnTo>
                      <a:lnTo>
                        <a:pt x="46" y="72"/>
                      </a:lnTo>
                      <a:lnTo>
                        <a:pt x="50" y="62"/>
                      </a:lnTo>
                      <a:lnTo>
                        <a:pt x="50" y="62"/>
                      </a:lnTo>
                      <a:lnTo>
                        <a:pt x="54" y="56"/>
                      </a:lnTo>
                      <a:lnTo>
                        <a:pt x="54" y="52"/>
                      </a:lnTo>
                      <a:lnTo>
                        <a:pt x="54" y="52"/>
                      </a:lnTo>
                      <a:lnTo>
                        <a:pt x="50" y="48"/>
                      </a:lnTo>
                      <a:lnTo>
                        <a:pt x="48" y="44"/>
                      </a:lnTo>
                      <a:lnTo>
                        <a:pt x="46" y="40"/>
                      </a:lnTo>
                      <a:lnTo>
                        <a:pt x="46" y="40"/>
                      </a:lnTo>
                      <a:lnTo>
                        <a:pt x="46" y="22"/>
                      </a:lnTo>
                      <a:lnTo>
                        <a:pt x="52" y="12"/>
                      </a:lnTo>
                      <a:lnTo>
                        <a:pt x="52" y="12"/>
                      </a:lnTo>
                      <a:lnTo>
                        <a:pt x="52" y="6"/>
                      </a:lnTo>
                      <a:lnTo>
                        <a:pt x="52" y="6"/>
                      </a:lnTo>
                      <a:lnTo>
                        <a:pt x="52" y="8"/>
                      </a:lnTo>
                      <a:lnTo>
                        <a:pt x="52" y="8"/>
                      </a:lnTo>
                      <a:lnTo>
                        <a:pt x="52" y="6"/>
                      </a:lnTo>
                      <a:lnTo>
                        <a:pt x="52" y="4"/>
                      </a:lnTo>
                      <a:lnTo>
                        <a:pt x="52" y="4"/>
                      </a:lnTo>
                      <a:lnTo>
                        <a:pt x="52"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7" name="Freeform 39"/>
                <p:cNvSpPr>
                  <a:spLocks/>
                </p:cNvSpPr>
                <p:nvPr/>
              </p:nvSpPr>
              <p:spPr bwMode="auto">
                <a:xfrm>
                  <a:off x="3025" y="2294"/>
                  <a:ext cx="226" cy="332"/>
                </a:xfrm>
                <a:custGeom>
                  <a:avLst/>
                  <a:gdLst/>
                  <a:ahLst/>
                  <a:cxnLst>
                    <a:cxn ang="0">
                      <a:pos x="222" y="80"/>
                    </a:cxn>
                    <a:cxn ang="0">
                      <a:pos x="210" y="68"/>
                    </a:cxn>
                    <a:cxn ang="0">
                      <a:pos x="212" y="52"/>
                    </a:cxn>
                    <a:cxn ang="0">
                      <a:pos x="212" y="34"/>
                    </a:cxn>
                    <a:cxn ang="0">
                      <a:pos x="206" y="18"/>
                    </a:cxn>
                    <a:cxn ang="0">
                      <a:pos x="196" y="12"/>
                    </a:cxn>
                    <a:cxn ang="0">
                      <a:pos x="190" y="0"/>
                    </a:cxn>
                    <a:cxn ang="0">
                      <a:pos x="168" y="22"/>
                    </a:cxn>
                    <a:cxn ang="0">
                      <a:pos x="144" y="20"/>
                    </a:cxn>
                    <a:cxn ang="0">
                      <a:pos x="36" y="126"/>
                    </a:cxn>
                    <a:cxn ang="0">
                      <a:pos x="22" y="126"/>
                    </a:cxn>
                    <a:cxn ang="0">
                      <a:pos x="16" y="134"/>
                    </a:cxn>
                    <a:cxn ang="0">
                      <a:pos x="14" y="144"/>
                    </a:cxn>
                    <a:cxn ang="0">
                      <a:pos x="8" y="160"/>
                    </a:cxn>
                    <a:cxn ang="0">
                      <a:pos x="4" y="168"/>
                    </a:cxn>
                    <a:cxn ang="0">
                      <a:pos x="0" y="176"/>
                    </a:cxn>
                    <a:cxn ang="0">
                      <a:pos x="8" y="178"/>
                    </a:cxn>
                    <a:cxn ang="0">
                      <a:pos x="8" y="186"/>
                    </a:cxn>
                    <a:cxn ang="0">
                      <a:pos x="10" y="198"/>
                    </a:cxn>
                    <a:cxn ang="0">
                      <a:pos x="12" y="208"/>
                    </a:cxn>
                    <a:cxn ang="0">
                      <a:pos x="20" y="226"/>
                    </a:cxn>
                    <a:cxn ang="0">
                      <a:pos x="26" y="236"/>
                    </a:cxn>
                    <a:cxn ang="0">
                      <a:pos x="32" y="254"/>
                    </a:cxn>
                    <a:cxn ang="0">
                      <a:pos x="36" y="260"/>
                    </a:cxn>
                    <a:cxn ang="0">
                      <a:pos x="50" y="266"/>
                    </a:cxn>
                    <a:cxn ang="0">
                      <a:pos x="56" y="274"/>
                    </a:cxn>
                    <a:cxn ang="0">
                      <a:pos x="70" y="286"/>
                    </a:cxn>
                    <a:cxn ang="0">
                      <a:pos x="72" y="294"/>
                    </a:cxn>
                    <a:cxn ang="0">
                      <a:pos x="80" y="310"/>
                    </a:cxn>
                    <a:cxn ang="0">
                      <a:pos x="88" y="310"/>
                    </a:cxn>
                    <a:cxn ang="0">
                      <a:pos x="98" y="314"/>
                    </a:cxn>
                    <a:cxn ang="0">
                      <a:pos x="108" y="314"/>
                    </a:cxn>
                    <a:cxn ang="0">
                      <a:pos x="122" y="326"/>
                    </a:cxn>
                    <a:cxn ang="0">
                      <a:pos x="134" y="332"/>
                    </a:cxn>
                    <a:cxn ang="0">
                      <a:pos x="146" y="324"/>
                    </a:cxn>
                    <a:cxn ang="0">
                      <a:pos x="158" y="326"/>
                    </a:cxn>
                    <a:cxn ang="0">
                      <a:pos x="180" y="316"/>
                    </a:cxn>
                    <a:cxn ang="0">
                      <a:pos x="192" y="314"/>
                    </a:cxn>
                    <a:cxn ang="0">
                      <a:pos x="186" y="310"/>
                    </a:cxn>
                    <a:cxn ang="0">
                      <a:pos x="174" y="298"/>
                    </a:cxn>
                    <a:cxn ang="0">
                      <a:pos x="168" y="284"/>
                    </a:cxn>
                    <a:cxn ang="0">
                      <a:pos x="156" y="270"/>
                    </a:cxn>
                    <a:cxn ang="0">
                      <a:pos x="146" y="268"/>
                    </a:cxn>
                    <a:cxn ang="0">
                      <a:pos x="158" y="258"/>
                    </a:cxn>
                    <a:cxn ang="0">
                      <a:pos x="162" y="250"/>
                    </a:cxn>
                    <a:cxn ang="0">
                      <a:pos x="168" y="222"/>
                    </a:cxn>
                    <a:cxn ang="0">
                      <a:pos x="174" y="206"/>
                    </a:cxn>
                    <a:cxn ang="0">
                      <a:pos x="184" y="192"/>
                    </a:cxn>
                    <a:cxn ang="0">
                      <a:pos x="190" y="176"/>
                    </a:cxn>
                    <a:cxn ang="0">
                      <a:pos x="202" y="156"/>
                    </a:cxn>
                    <a:cxn ang="0">
                      <a:pos x="202" y="130"/>
                    </a:cxn>
                    <a:cxn ang="0">
                      <a:pos x="206" y="112"/>
                    </a:cxn>
                    <a:cxn ang="0">
                      <a:pos x="208" y="100"/>
                    </a:cxn>
                    <a:cxn ang="0">
                      <a:pos x="212" y="94"/>
                    </a:cxn>
                  </a:cxnLst>
                  <a:rect l="0" t="0" r="r" b="b"/>
                  <a:pathLst>
                    <a:path w="226" h="332">
                      <a:moveTo>
                        <a:pt x="226" y="88"/>
                      </a:moveTo>
                      <a:lnTo>
                        <a:pt x="226" y="88"/>
                      </a:lnTo>
                      <a:lnTo>
                        <a:pt x="224" y="84"/>
                      </a:lnTo>
                      <a:lnTo>
                        <a:pt x="222" y="80"/>
                      </a:lnTo>
                      <a:lnTo>
                        <a:pt x="222" y="80"/>
                      </a:lnTo>
                      <a:lnTo>
                        <a:pt x="214" y="78"/>
                      </a:lnTo>
                      <a:lnTo>
                        <a:pt x="214" y="78"/>
                      </a:lnTo>
                      <a:lnTo>
                        <a:pt x="212" y="74"/>
                      </a:lnTo>
                      <a:lnTo>
                        <a:pt x="212" y="70"/>
                      </a:lnTo>
                      <a:lnTo>
                        <a:pt x="210" y="68"/>
                      </a:lnTo>
                      <a:lnTo>
                        <a:pt x="210" y="68"/>
                      </a:lnTo>
                      <a:lnTo>
                        <a:pt x="210" y="58"/>
                      </a:lnTo>
                      <a:lnTo>
                        <a:pt x="210" y="54"/>
                      </a:lnTo>
                      <a:lnTo>
                        <a:pt x="210" y="54"/>
                      </a:lnTo>
                      <a:lnTo>
                        <a:pt x="212" y="52"/>
                      </a:lnTo>
                      <a:lnTo>
                        <a:pt x="212" y="52"/>
                      </a:lnTo>
                      <a:lnTo>
                        <a:pt x="212" y="42"/>
                      </a:lnTo>
                      <a:lnTo>
                        <a:pt x="210" y="40"/>
                      </a:lnTo>
                      <a:lnTo>
                        <a:pt x="210" y="40"/>
                      </a:lnTo>
                      <a:lnTo>
                        <a:pt x="212" y="34"/>
                      </a:lnTo>
                      <a:lnTo>
                        <a:pt x="212" y="34"/>
                      </a:lnTo>
                      <a:lnTo>
                        <a:pt x="208" y="32"/>
                      </a:lnTo>
                      <a:lnTo>
                        <a:pt x="208" y="32"/>
                      </a:lnTo>
                      <a:lnTo>
                        <a:pt x="206" y="26"/>
                      </a:lnTo>
                      <a:lnTo>
                        <a:pt x="206" y="18"/>
                      </a:lnTo>
                      <a:lnTo>
                        <a:pt x="206" y="18"/>
                      </a:lnTo>
                      <a:lnTo>
                        <a:pt x="202" y="18"/>
                      </a:lnTo>
                      <a:lnTo>
                        <a:pt x="200" y="16"/>
                      </a:lnTo>
                      <a:lnTo>
                        <a:pt x="200" y="16"/>
                      </a:lnTo>
                      <a:lnTo>
                        <a:pt x="196" y="12"/>
                      </a:lnTo>
                      <a:lnTo>
                        <a:pt x="192" y="6"/>
                      </a:lnTo>
                      <a:lnTo>
                        <a:pt x="190" y="6"/>
                      </a:lnTo>
                      <a:lnTo>
                        <a:pt x="190" y="6"/>
                      </a:lnTo>
                      <a:lnTo>
                        <a:pt x="190" y="0"/>
                      </a:lnTo>
                      <a:lnTo>
                        <a:pt x="190" y="0"/>
                      </a:lnTo>
                      <a:lnTo>
                        <a:pt x="182" y="4"/>
                      </a:lnTo>
                      <a:lnTo>
                        <a:pt x="178" y="4"/>
                      </a:lnTo>
                      <a:lnTo>
                        <a:pt x="174" y="12"/>
                      </a:lnTo>
                      <a:lnTo>
                        <a:pt x="168" y="14"/>
                      </a:lnTo>
                      <a:lnTo>
                        <a:pt x="168" y="22"/>
                      </a:lnTo>
                      <a:lnTo>
                        <a:pt x="162" y="24"/>
                      </a:lnTo>
                      <a:lnTo>
                        <a:pt x="160" y="20"/>
                      </a:lnTo>
                      <a:lnTo>
                        <a:pt x="148" y="20"/>
                      </a:lnTo>
                      <a:lnTo>
                        <a:pt x="148" y="18"/>
                      </a:lnTo>
                      <a:lnTo>
                        <a:pt x="144" y="20"/>
                      </a:lnTo>
                      <a:lnTo>
                        <a:pt x="48" y="20"/>
                      </a:lnTo>
                      <a:lnTo>
                        <a:pt x="48" y="52"/>
                      </a:lnTo>
                      <a:lnTo>
                        <a:pt x="36" y="52"/>
                      </a:lnTo>
                      <a:lnTo>
                        <a:pt x="36" y="64"/>
                      </a:lnTo>
                      <a:lnTo>
                        <a:pt x="36" y="126"/>
                      </a:lnTo>
                      <a:lnTo>
                        <a:pt x="36" y="126"/>
                      </a:lnTo>
                      <a:lnTo>
                        <a:pt x="32" y="128"/>
                      </a:lnTo>
                      <a:lnTo>
                        <a:pt x="26" y="126"/>
                      </a:lnTo>
                      <a:lnTo>
                        <a:pt x="26" y="126"/>
                      </a:lnTo>
                      <a:lnTo>
                        <a:pt x="22" y="126"/>
                      </a:lnTo>
                      <a:lnTo>
                        <a:pt x="20" y="126"/>
                      </a:lnTo>
                      <a:lnTo>
                        <a:pt x="20" y="128"/>
                      </a:lnTo>
                      <a:lnTo>
                        <a:pt x="20" y="128"/>
                      </a:lnTo>
                      <a:lnTo>
                        <a:pt x="16" y="132"/>
                      </a:lnTo>
                      <a:lnTo>
                        <a:pt x="16" y="134"/>
                      </a:lnTo>
                      <a:lnTo>
                        <a:pt x="16" y="136"/>
                      </a:lnTo>
                      <a:lnTo>
                        <a:pt x="16" y="136"/>
                      </a:lnTo>
                      <a:lnTo>
                        <a:pt x="16" y="140"/>
                      </a:lnTo>
                      <a:lnTo>
                        <a:pt x="14" y="144"/>
                      </a:lnTo>
                      <a:lnTo>
                        <a:pt x="14" y="144"/>
                      </a:lnTo>
                      <a:lnTo>
                        <a:pt x="12" y="146"/>
                      </a:lnTo>
                      <a:lnTo>
                        <a:pt x="12" y="150"/>
                      </a:lnTo>
                      <a:lnTo>
                        <a:pt x="12" y="150"/>
                      </a:lnTo>
                      <a:lnTo>
                        <a:pt x="10" y="154"/>
                      </a:lnTo>
                      <a:lnTo>
                        <a:pt x="8" y="160"/>
                      </a:lnTo>
                      <a:lnTo>
                        <a:pt x="8" y="160"/>
                      </a:lnTo>
                      <a:lnTo>
                        <a:pt x="6" y="162"/>
                      </a:lnTo>
                      <a:lnTo>
                        <a:pt x="4" y="164"/>
                      </a:lnTo>
                      <a:lnTo>
                        <a:pt x="4" y="164"/>
                      </a:lnTo>
                      <a:lnTo>
                        <a:pt x="4" y="168"/>
                      </a:lnTo>
                      <a:lnTo>
                        <a:pt x="0" y="170"/>
                      </a:lnTo>
                      <a:lnTo>
                        <a:pt x="0" y="170"/>
                      </a:lnTo>
                      <a:lnTo>
                        <a:pt x="0" y="172"/>
                      </a:lnTo>
                      <a:lnTo>
                        <a:pt x="0" y="176"/>
                      </a:lnTo>
                      <a:lnTo>
                        <a:pt x="0" y="176"/>
                      </a:lnTo>
                      <a:lnTo>
                        <a:pt x="0" y="178"/>
                      </a:lnTo>
                      <a:lnTo>
                        <a:pt x="2" y="178"/>
                      </a:lnTo>
                      <a:lnTo>
                        <a:pt x="6" y="176"/>
                      </a:lnTo>
                      <a:lnTo>
                        <a:pt x="6" y="176"/>
                      </a:lnTo>
                      <a:lnTo>
                        <a:pt x="8" y="178"/>
                      </a:lnTo>
                      <a:lnTo>
                        <a:pt x="12" y="180"/>
                      </a:lnTo>
                      <a:lnTo>
                        <a:pt x="12" y="180"/>
                      </a:lnTo>
                      <a:lnTo>
                        <a:pt x="12" y="182"/>
                      </a:lnTo>
                      <a:lnTo>
                        <a:pt x="10" y="184"/>
                      </a:lnTo>
                      <a:lnTo>
                        <a:pt x="8" y="186"/>
                      </a:lnTo>
                      <a:lnTo>
                        <a:pt x="8" y="188"/>
                      </a:lnTo>
                      <a:lnTo>
                        <a:pt x="10" y="192"/>
                      </a:lnTo>
                      <a:lnTo>
                        <a:pt x="10" y="192"/>
                      </a:lnTo>
                      <a:lnTo>
                        <a:pt x="10" y="192"/>
                      </a:lnTo>
                      <a:lnTo>
                        <a:pt x="10" y="198"/>
                      </a:lnTo>
                      <a:lnTo>
                        <a:pt x="10" y="198"/>
                      </a:lnTo>
                      <a:lnTo>
                        <a:pt x="8" y="200"/>
                      </a:lnTo>
                      <a:lnTo>
                        <a:pt x="12" y="204"/>
                      </a:lnTo>
                      <a:lnTo>
                        <a:pt x="12" y="204"/>
                      </a:lnTo>
                      <a:lnTo>
                        <a:pt x="12" y="208"/>
                      </a:lnTo>
                      <a:lnTo>
                        <a:pt x="12" y="210"/>
                      </a:lnTo>
                      <a:lnTo>
                        <a:pt x="20" y="218"/>
                      </a:lnTo>
                      <a:lnTo>
                        <a:pt x="20" y="218"/>
                      </a:lnTo>
                      <a:lnTo>
                        <a:pt x="20" y="220"/>
                      </a:lnTo>
                      <a:lnTo>
                        <a:pt x="20" y="226"/>
                      </a:lnTo>
                      <a:lnTo>
                        <a:pt x="20" y="226"/>
                      </a:lnTo>
                      <a:lnTo>
                        <a:pt x="20" y="230"/>
                      </a:lnTo>
                      <a:lnTo>
                        <a:pt x="22" y="232"/>
                      </a:lnTo>
                      <a:lnTo>
                        <a:pt x="22" y="232"/>
                      </a:lnTo>
                      <a:lnTo>
                        <a:pt x="26" y="236"/>
                      </a:lnTo>
                      <a:lnTo>
                        <a:pt x="26" y="242"/>
                      </a:lnTo>
                      <a:lnTo>
                        <a:pt x="26" y="242"/>
                      </a:lnTo>
                      <a:lnTo>
                        <a:pt x="26" y="246"/>
                      </a:lnTo>
                      <a:lnTo>
                        <a:pt x="26" y="248"/>
                      </a:lnTo>
                      <a:lnTo>
                        <a:pt x="32" y="254"/>
                      </a:lnTo>
                      <a:lnTo>
                        <a:pt x="32" y="254"/>
                      </a:lnTo>
                      <a:lnTo>
                        <a:pt x="34" y="258"/>
                      </a:lnTo>
                      <a:lnTo>
                        <a:pt x="36" y="258"/>
                      </a:lnTo>
                      <a:lnTo>
                        <a:pt x="36" y="260"/>
                      </a:lnTo>
                      <a:lnTo>
                        <a:pt x="36" y="260"/>
                      </a:lnTo>
                      <a:lnTo>
                        <a:pt x="40" y="260"/>
                      </a:lnTo>
                      <a:lnTo>
                        <a:pt x="44" y="262"/>
                      </a:lnTo>
                      <a:lnTo>
                        <a:pt x="44" y="262"/>
                      </a:lnTo>
                      <a:lnTo>
                        <a:pt x="46" y="264"/>
                      </a:lnTo>
                      <a:lnTo>
                        <a:pt x="50" y="266"/>
                      </a:lnTo>
                      <a:lnTo>
                        <a:pt x="50" y="266"/>
                      </a:lnTo>
                      <a:lnTo>
                        <a:pt x="52" y="266"/>
                      </a:lnTo>
                      <a:lnTo>
                        <a:pt x="56" y="268"/>
                      </a:lnTo>
                      <a:lnTo>
                        <a:pt x="56" y="268"/>
                      </a:lnTo>
                      <a:lnTo>
                        <a:pt x="56" y="274"/>
                      </a:lnTo>
                      <a:lnTo>
                        <a:pt x="58" y="276"/>
                      </a:lnTo>
                      <a:lnTo>
                        <a:pt x="62" y="278"/>
                      </a:lnTo>
                      <a:lnTo>
                        <a:pt x="62" y="278"/>
                      </a:lnTo>
                      <a:lnTo>
                        <a:pt x="66" y="280"/>
                      </a:lnTo>
                      <a:lnTo>
                        <a:pt x="70" y="286"/>
                      </a:lnTo>
                      <a:lnTo>
                        <a:pt x="70" y="286"/>
                      </a:lnTo>
                      <a:lnTo>
                        <a:pt x="70" y="292"/>
                      </a:lnTo>
                      <a:lnTo>
                        <a:pt x="70" y="294"/>
                      </a:lnTo>
                      <a:lnTo>
                        <a:pt x="72" y="294"/>
                      </a:lnTo>
                      <a:lnTo>
                        <a:pt x="72" y="294"/>
                      </a:lnTo>
                      <a:lnTo>
                        <a:pt x="74" y="298"/>
                      </a:lnTo>
                      <a:lnTo>
                        <a:pt x="74" y="300"/>
                      </a:lnTo>
                      <a:lnTo>
                        <a:pt x="78" y="306"/>
                      </a:lnTo>
                      <a:lnTo>
                        <a:pt x="78" y="306"/>
                      </a:lnTo>
                      <a:lnTo>
                        <a:pt x="80" y="310"/>
                      </a:lnTo>
                      <a:lnTo>
                        <a:pt x="82" y="314"/>
                      </a:lnTo>
                      <a:lnTo>
                        <a:pt x="82" y="314"/>
                      </a:lnTo>
                      <a:lnTo>
                        <a:pt x="86" y="314"/>
                      </a:lnTo>
                      <a:lnTo>
                        <a:pt x="88" y="310"/>
                      </a:lnTo>
                      <a:lnTo>
                        <a:pt x="88" y="310"/>
                      </a:lnTo>
                      <a:lnTo>
                        <a:pt x="88" y="308"/>
                      </a:lnTo>
                      <a:lnTo>
                        <a:pt x="90" y="310"/>
                      </a:lnTo>
                      <a:lnTo>
                        <a:pt x="96" y="314"/>
                      </a:lnTo>
                      <a:lnTo>
                        <a:pt x="96" y="314"/>
                      </a:lnTo>
                      <a:lnTo>
                        <a:pt x="98" y="314"/>
                      </a:lnTo>
                      <a:lnTo>
                        <a:pt x="100" y="312"/>
                      </a:lnTo>
                      <a:lnTo>
                        <a:pt x="100" y="312"/>
                      </a:lnTo>
                      <a:lnTo>
                        <a:pt x="102" y="310"/>
                      </a:lnTo>
                      <a:lnTo>
                        <a:pt x="104" y="310"/>
                      </a:lnTo>
                      <a:lnTo>
                        <a:pt x="108" y="314"/>
                      </a:lnTo>
                      <a:lnTo>
                        <a:pt x="108" y="314"/>
                      </a:lnTo>
                      <a:lnTo>
                        <a:pt x="114" y="322"/>
                      </a:lnTo>
                      <a:lnTo>
                        <a:pt x="114" y="322"/>
                      </a:lnTo>
                      <a:lnTo>
                        <a:pt x="118" y="324"/>
                      </a:lnTo>
                      <a:lnTo>
                        <a:pt x="122" y="326"/>
                      </a:lnTo>
                      <a:lnTo>
                        <a:pt x="122" y="326"/>
                      </a:lnTo>
                      <a:lnTo>
                        <a:pt x="124" y="328"/>
                      </a:lnTo>
                      <a:lnTo>
                        <a:pt x="126" y="326"/>
                      </a:lnTo>
                      <a:lnTo>
                        <a:pt x="134" y="332"/>
                      </a:lnTo>
                      <a:lnTo>
                        <a:pt x="134" y="332"/>
                      </a:lnTo>
                      <a:lnTo>
                        <a:pt x="136" y="328"/>
                      </a:lnTo>
                      <a:lnTo>
                        <a:pt x="140" y="326"/>
                      </a:lnTo>
                      <a:lnTo>
                        <a:pt x="144" y="324"/>
                      </a:lnTo>
                      <a:lnTo>
                        <a:pt x="144" y="324"/>
                      </a:lnTo>
                      <a:lnTo>
                        <a:pt x="146" y="324"/>
                      </a:lnTo>
                      <a:lnTo>
                        <a:pt x="148" y="324"/>
                      </a:lnTo>
                      <a:lnTo>
                        <a:pt x="148" y="324"/>
                      </a:lnTo>
                      <a:lnTo>
                        <a:pt x="152" y="322"/>
                      </a:lnTo>
                      <a:lnTo>
                        <a:pt x="156" y="324"/>
                      </a:lnTo>
                      <a:lnTo>
                        <a:pt x="158" y="326"/>
                      </a:lnTo>
                      <a:lnTo>
                        <a:pt x="164" y="322"/>
                      </a:lnTo>
                      <a:lnTo>
                        <a:pt x="170" y="320"/>
                      </a:lnTo>
                      <a:lnTo>
                        <a:pt x="174" y="316"/>
                      </a:lnTo>
                      <a:lnTo>
                        <a:pt x="174" y="316"/>
                      </a:lnTo>
                      <a:lnTo>
                        <a:pt x="180" y="316"/>
                      </a:lnTo>
                      <a:lnTo>
                        <a:pt x="186" y="316"/>
                      </a:lnTo>
                      <a:lnTo>
                        <a:pt x="192" y="322"/>
                      </a:lnTo>
                      <a:lnTo>
                        <a:pt x="192" y="318"/>
                      </a:lnTo>
                      <a:lnTo>
                        <a:pt x="192" y="318"/>
                      </a:lnTo>
                      <a:lnTo>
                        <a:pt x="192" y="314"/>
                      </a:lnTo>
                      <a:lnTo>
                        <a:pt x="192" y="312"/>
                      </a:lnTo>
                      <a:lnTo>
                        <a:pt x="190" y="310"/>
                      </a:lnTo>
                      <a:lnTo>
                        <a:pt x="190" y="310"/>
                      </a:lnTo>
                      <a:lnTo>
                        <a:pt x="186" y="310"/>
                      </a:lnTo>
                      <a:lnTo>
                        <a:pt x="186" y="310"/>
                      </a:lnTo>
                      <a:lnTo>
                        <a:pt x="180" y="308"/>
                      </a:lnTo>
                      <a:lnTo>
                        <a:pt x="178" y="308"/>
                      </a:lnTo>
                      <a:lnTo>
                        <a:pt x="178" y="304"/>
                      </a:lnTo>
                      <a:lnTo>
                        <a:pt x="178" y="304"/>
                      </a:lnTo>
                      <a:lnTo>
                        <a:pt x="174" y="298"/>
                      </a:lnTo>
                      <a:lnTo>
                        <a:pt x="172" y="290"/>
                      </a:lnTo>
                      <a:lnTo>
                        <a:pt x="172" y="290"/>
                      </a:lnTo>
                      <a:lnTo>
                        <a:pt x="172" y="286"/>
                      </a:lnTo>
                      <a:lnTo>
                        <a:pt x="168" y="284"/>
                      </a:lnTo>
                      <a:lnTo>
                        <a:pt x="168" y="284"/>
                      </a:lnTo>
                      <a:lnTo>
                        <a:pt x="166" y="280"/>
                      </a:lnTo>
                      <a:lnTo>
                        <a:pt x="162" y="276"/>
                      </a:lnTo>
                      <a:lnTo>
                        <a:pt x="162" y="276"/>
                      </a:lnTo>
                      <a:lnTo>
                        <a:pt x="160" y="272"/>
                      </a:lnTo>
                      <a:lnTo>
                        <a:pt x="156" y="270"/>
                      </a:lnTo>
                      <a:lnTo>
                        <a:pt x="156" y="270"/>
                      </a:lnTo>
                      <a:lnTo>
                        <a:pt x="150" y="270"/>
                      </a:lnTo>
                      <a:lnTo>
                        <a:pt x="148" y="270"/>
                      </a:lnTo>
                      <a:lnTo>
                        <a:pt x="146" y="268"/>
                      </a:lnTo>
                      <a:lnTo>
                        <a:pt x="146" y="268"/>
                      </a:lnTo>
                      <a:lnTo>
                        <a:pt x="148" y="260"/>
                      </a:lnTo>
                      <a:lnTo>
                        <a:pt x="148" y="260"/>
                      </a:lnTo>
                      <a:lnTo>
                        <a:pt x="154" y="260"/>
                      </a:lnTo>
                      <a:lnTo>
                        <a:pt x="154" y="260"/>
                      </a:lnTo>
                      <a:lnTo>
                        <a:pt x="158" y="258"/>
                      </a:lnTo>
                      <a:lnTo>
                        <a:pt x="158" y="258"/>
                      </a:lnTo>
                      <a:lnTo>
                        <a:pt x="158" y="258"/>
                      </a:lnTo>
                      <a:lnTo>
                        <a:pt x="160" y="254"/>
                      </a:lnTo>
                      <a:lnTo>
                        <a:pt x="162" y="250"/>
                      </a:lnTo>
                      <a:lnTo>
                        <a:pt x="162" y="250"/>
                      </a:lnTo>
                      <a:lnTo>
                        <a:pt x="162" y="234"/>
                      </a:lnTo>
                      <a:lnTo>
                        <a:pt x="162" y="234"/>
                      </a:lnTo>
                      <a:lnTo>
                        <a:pt x="162" y="232"/>
                      </a:lnTo>
                      <a:lnTo>
                        <a:pt x="166" y="228"/>
                      </a:lnTo>
                      <a:lnTo>
                        <a:pt x="168" y="222"/>
                      </a:lnTo>
                      <a:lnTo>
                        <a:pt x="168" y="218"/>
                      </a:lnTo>
                      <a:lnTo>
                        <a:pt x="168" y="218"/>
                      </a:lnTo>
                      <a:lnTo>
                        <a:pt x="168" y="210"/>
                      </a:lnTo>
                      <a:lnTo>
                        <a:pt x="168" y="210"/>
                      </a:lnTo>
                      <a:lnTo>
                        <a:pt x="174" y="206"/>
                      </a:lnTo>
                      <a:lnTo>
                        <a:pt x="174" y="206"/>
                      </a:lnTo>
                      <a:lnTo>
                        <a:pt x="178" y="204"/>
                      </a:lnTo>
                      <a:lnTo>
                        <a:pt x="180" y="200"/>
                      </a:lnTo>
                      <a:lnTo>
                        <a:pt x="180" y="200"/>
                      </a:lnTo>
                      <a:lnTo>
                        <a:pt x="184" y="192"/>
                      </a:lnTo>
                      <a:lnTo>
                        <a:pt x="184" y="192"/>
                      </a:lnTo>
                      <a:lnTo>
                        <a:pt x="186" y="186"/>
                      </a:lnTo>
                      <a:lnTo>
                        <a:pt x="188" y="180"/>
                      </a:lnTo>
                      <a:lnTo>
                        <a:pt x="188" y="180"/>
                      </a:lnTo>
                      <a:lnTo>
                        <a:pt x="190" y="176"/>
                      </a:lnTo>
                      <a:lnTo>
                        <a:pt x="192" y="172"/>
                      </a:lnTo>
                      <a:lnTo>
                        <a:pt x="196" y="168"/>
                      </a:lnTo>
                      <a:lnTo>
                        <a:pt x="196" y="168"/>
                      </a:lnTo>
                      <a:lnTo>
                        <a:pt x="202" y="156"/>
                      </a:lnTo>
                      <a:lnTo>
                        <a:pt x="202" y="156"/>
                      </a:lnTo>
                      <a:lnTo>
                        <a:pt x="202" y="150"/>
                      </a:lnTo>
                      <a:lnTo>
                        <a:pt x="202" y="142"/>
                      </a:lnTo>
                      <a:lnTo>
                        <a:pt x="202" y="142"/>
                      </a:lnTo>
                      <a:lnTo>
                        <a:pt x="202" y="136"/>
                      </a:lnTo>
                      <a:lnTo>
                        <a:pt x="202" y="130"/>
                      </a:lnTo>
                      <a:lnTo>
                        <a:pt x="202" y="130"/>
                      </a:lnTo>
                      <a:lnTo>
                        <a:pt x="206" y="124"/>
                      </a:lnTo>
                      <a:lnTo>
                        <a:pt x="206" y="118"/>
                      </a:lnTo>
                      <a:lnTo>
                        <a:pt x="206" y="118"/>
                      </a:lnTo>
                      <a:lnTo>
                        <a:pt x="206" y="112"/>
                      </a:lnTo>
                      <a:lnTo>
                        <a:pt x="208" y="108"/>
                      </a:lnTo>
                      <a:lnTo>
                        <a:pt x="208" y="108"/>
                      </a:lnTo>
                      <a:lnTo>
                        <a:pt x="208" y="102"/>
                      </a:lnTo>
                      <a:lnTo>
                        <a:pt x="208" y="102"/>
                      </a:lnTo>
                      <a:lnTo>
                        <a:pt x="208" y="100"/>
                      </a:lnTo>
                      <a:lnTo>
                        <a:pt x="208" y="100"/>
                      </a:lnTo>
                      <a:lnTo>
                        <a:pt x="210" y="100"/>
                      </a:lnTo>
                      <a:lnTo>
                        <a:pt x="210" y="98"/>
                      </a:lnTo>
                      <a:lnTo>
                        <a:pt x="212" y="94"/>
                      </a:lnTo>
                      <a:lnTo>
                        <a:pt x="212" y="94"/>
                      </a:lnTo>
                      <a:lnTo>
                        <a:pt x="214" y="92"/>
                      </a:lnTo>
                      <a:lnTo>
                        <a:pt x="216" y="92"/>
                      </a:lnTo>
                      <a:lnTo>
                        <a:pt x="222" y="94"/>
                      </a:lnTo>
                      <a:lnTo>
                        <a:pt x="226" y="8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8" name="Freeform 40"/>
                <p:cNvSpPr>
                  <a:spLocks/>
                </p:cNvSpPr>
                <p:nvPr/>
              </p:nvSpPr>
              <p:spPr bwMode="auto">
                <a:xfrm>
                  <a:off x="3795" y="2528"/>
                  <a:ext cx="30" cy="64"/>
                </a:xfrm>
                <a:custGeom>
                  <a:avLst/>
                  <a:gdLst/>
                  <a:ahLst/>
                  <a:cxnLst>
                    <a:cxn ang="0">
                      <a:pos x="4" y="0"/>
                    </a:cxn>
                    <a:cxn ang="0">
                      <a:pos x="4" y="0"/>
                    </a:cxn>
                    <a:cxn ang="0">
                      <a:pos x="4" y="2"/>
                    </a:cxn>
                    <a:cxn ang="0">
                      <a:pos x="4" y="2"/>
                    </a:cxn>
                    <a:cxn ang="0">
                      <a:pos x="4" y="6"/>
                    </a:cxn>
                    <a:cxn ang="0">
                      <a:pos x="6" y="8"/>
                    </a:cxn>
                    <a:cxn ang="0">
                      <a:pos x="6" y="10"/>
                    </a:cxn>
                    <a:cxn ang="0">
                      <a:pos x="6" y="10"/>
                    </a:cxn>
                    <a:cxn ang="0">
                      <a:pos x="4" y="12"/>
                    </a:cxn>
                    <a:cxn ang="0">
                      <a:pos x="4" y="12"/>
                    </a:cxn>
                    <a:cxn ang="0">
                      <a:pos x="4" y="18"/>
                    </a:cxn>
                    <a:cxn ang="0">
                      <a:pos x="4" y="18"/>
                    </a:cxn>
                    <a:cxn ang="0">
                      <a:pos x="0" y="28"/>
                    </a:cxn>
                    <a:cxn ang="0">
                      <a:pos x="0" y="28"/>
                    </a:cxn>
                    <a:cxn ang="0">
                      <a:pos x="0" y="28"/>
                    </a:cxn>
                    <a:cxn ang="0">
                      <a:pos x="0" y="28"/>
                    </a:cxn>
                    <a:cxn ang="0">
                      <a:pos x="0" y="36"/>
                    </a:cxn>
                    <a:cxn ang="0">
                      <a:pos x="2" y="44"/>
                    </a:cxn>
                    <a:cxn ang="0">
                      <a:pos x="2" y="44"/>
                    </a:cxn>
                    <a:cxn ang="0">
                      <a:pos x="2" y="50"/>
                    </a:cxn>
                    <a:cxn ang="0">
                      <a:pos x="4" y="56"/>
                    </a:cxn>
                    <a:cxn ang="0">
                      <a:pos x="6" y="58"/>
                    </a:cxn>
                    <a:cxn ang="0">
                      <a:pos x="6" y="58"/>
                    </a:cxn>
                    <a:cxn ang="0">
                      <a:pos x="8" y="62"/>
                    </a:cxn>
                    <a:cxn ang="0">
                      <a:pos x="8" y="62"/>
                    </a:cxn>
                    <a:cxn ang="0">
                      <a:pos x="14" y="64"/>
                    </a:cxn>
                    <a:cxn ang="0">
                      <a:pos x="14" y="64"/>
                    </a:cxn>
                    <a:cxn ang="0">
                      <a:pos x="20" y="60"/>
                    </a:cxn>
                    <a:cxn ang="0">
                      <a:pos x="26" y="56"/>
                    </a:cxn>
                    <a:cxn ang="0">
                      <a:pos x="26" y="56"/>
                    </a:cxn>
                    <a:cxn ang="0">
                      <a:pos x="28" y="52"/>
                    </a:cxn>
                    <a:cxn ang="0">
                      <a:pos x="30" y="48"/>
                    </a:cxn>
                    <a:cxn ang="0">
                      <a:pos x="30" y="38"/>
                    </a:cxn>
                    <a:cxn ang="0">
                      <a:pos x="30" y="38"/>
                    </a:cxn>
                    <a:cxn ang="0">
                      <a:pos x="28" y="38"/>
                    </a:cxn>
                    <a:cxn ang="0">
                      <a:pos x="28" y="38"/>
                    </a:cxn>
                    <a:cxn ang="0">
                      <a:pos x="28" y="30"/>
                    </a:cxn>
                    <a:cxn ang="0">
                      <a:pos x="28" y="30"/>
                    </a:cxn>
                    <a:cxn ang="0">
                      <a:pos x="24" y="26"/>
                    </a:cxn>
                    <a:cxn ang="0">
                      <a:pos x="24" y="26"/>
                    </a:cxn>
                    <a:cxn ang="0">
                      <a:pos x="22" y="20"/>
                    </a:cxn>
                    <a:cxn ang="0">
                      <a:pos x="22" y="20"/>
                    </a:cxn>
                    <a:cxn ang="0">
                      <a:pos x="20" y="20"/>
                    </a:cxn>
                    <a:cxn ang="0">
                      <a:pos x="16" y="16"/>
                    </a:cxn>
                    <a:cxn ang="0">
                      <a:pos x="16" y="16"/>
                    </a:cxn>
                    <a:cxn ang="0">
                      <a:pos x="16" y="14"/>
                    </a:cxn>
                    <a:cxn ang="0">
                      <a:pos x="16" y="14"/>
                    </a:cxn>
                    <a:cxn ang="0">
                      <a:pos x="12" y="12"/>
                    </a:cxn>
                    <a:cxn ang="0">
                      <a:pos x="12" y="12"/>
                    </a:cxn>
                    <a:cxn ang="0">
                      <a:pos x="10" y="6"/>
                    </a:cxn>
                    <a:cxn ang="0">
                      <a:pos x="8" y="0"/>
                    </a:cxn>
                    <a:cxn ang="0">
                      <a:pos x="8" y="0"/>
                    </a:cxn>
                    <a:cxn ang="0">
                      <a:pos x="4" y="0"/>
                    </a:cxn>
                    <a:cxn ang="0">
                      <a:pos x="4" y="0"/>
                    </a:cxn>
                  </a:cxnLst>
                  <a:rect l="0" t="0" r="r" b="b"/>
                  <a:pathLst>
                    <a:path w="30" h="64">
                      <a:moveTo>
                        <a:pt x="4" y="0"/>
                      </a:moveTo>
                      <a:lnTo>
                        <a:pt x="4" y="0"/>
                      </a:lnTo>
                      <a:lnTo>
                        <a:pt x="4" y="2"/>
                      </a:lnTo>
                      <a:lnTo>
                        <a:pt x="4" y="2"/>
                      </a:lnTo>
                      <a:lnTo>
                        <a:pt x="4" y="6"/>
                      </a:lnTo>
                      <a:lnTo>
                        <a:pt x="6" y="8"/>
                      </a:lnTo>
                      <a:lnTo>
                        <a:pt x="6" y="10"/>
                      </a:lnTo>
                      <a:lnTo>
                        <a:pt x="6" y="10"/>
                      </a:lnTo>
                      <a:lnTo>
                        <a:pt x="4" y="12"/>
                      </a:lnTo>
                      <a:lnTo>
                        <a:pt x="4" y="12"/>
                      </a:lnTo>
                      <a:lnTo>
                        <a:pt x="4" y="18"/>
                      </a:lnTo>
                      <a:lnTo>
                        <a:pt x="4" y="18"/>
                      </a:lnTo>
                      <a:lnTo>
                        <a:pt x="0" y="28"/>
                      </a:lnTo>
                      <a:lnTo>
                        <a:pt x="0" y="28"/>
                      </a:lnTo>
                      <a:lnTo>
                        <a:pt x="0" y="28"/>
                      </a:lnTo>
                      <a:lnTo>
                        <a:pt x="0" y="28"/>
                      </a:lnTo>
                      <a:lnTo>
                        <a:pt x="0" y="36"/>
                      </a:lnTo>
                      <a:lnTo>
                        <a:pt x="2" y="44"/>
                      </a:lnTo>
                      <a:lnTo>
                        <a:pt x="2" y="44"/>
                      </a:lnTo>
                      <a:lnTo>
                        <a:pt x="2" y="50"/>
                      </a:lnTo>
                      <a:lnTo>
                        <a:pt x="4" y="56"/>
                      </a:lnTo>
                      <a:lnTo>
                        <a:pt x="6" y="58"/>
                      </a:lnTo>
                      <a:lnTo>
                        <a:pt x="6" y="58"/>
                      </a:lnTo>
                      <a:lnTo>
                        <a:pt x="8" y="62"/>
                      </a:lnTo>
                      <a:lnTo>
                        <a:pt x="8" y="62"/>
                      </a:lnTo>
                      <a:lnTo>
                        <a:pt x="14" y="64"/>
                      </a:lnTo>
                      <a:lnTo>
                        <a:pt x="14" y="64"/>
                      </a:lnTo>
                      <a:lnTo>
                        <a:pt x="20" y="60"/>
                      </a:lnTo>
                      <a:lnTo>
                        <a:pt x="26" y="56"/>
                      </a:lnTo>
                      <a:lnTo>
                        <a:pt x="26" y="56"/>
                      </a:lnTo>
                      <a:lnTo>
                        <a:pt x="28" y="52"/>
                      </a:lnTo>
                      <a:lnTo>
                        <a:pt x="30" y="48"/>
                      </a:lnTo>
                      <a:lnTo>
                        <a:pt x="30" y="38"/>
                      </a:lnTo>
                      <a:lnTo>
                        <a:pt x="30" y="38"/>
                      </a:lnTo>
                      <a:lnTo>
                        <a:pt x="28" y="38"/>
                      </a:lnTo>
                      <a:lnTo>
                        <a:pt x="28" y="38"/>
                      </a:lnTo>
                      <a:lnTo>
                        <a:pt x="28" y="30"/>
                      </a:lnTo>
                      <a:lnTo>
                        <a:pt x="28" y="30"/>
                      </a:lnTo>
                      <a:lnTo>
                        <a:pt x="24" y="26"/>
                      </a:lnTo>
                      <a:lnTo>
                        <a:pt x="24" y="26"/>
                      </a:lnTo>
                      <a:lnTo>
                        <a:pt x="22" y="20"/>
                      </a:lnTo>
                      <a:lnTo>
                        <a:pt x="22" y="20"/>
                      </a:lnTo>
                      <a:lnTo>
                        <a:pt x="20" y="20"/>
                      </a:lnTo>
                      <a:lnTo>
                        <a:pt x="16" y="16"/>
                      </a:lnTo>
                      <a:lnTo>
                        <a:pt x="16" y="16"/>
                      </a:lnTo>
                      <a:lnTo>
                        <a:pt x="16" y="14"/>
                      </a:lnTo>
                      <a:lnTo>
                        <a:pt x="16" y="14"/>
                      </a:lnTo>
                      <a:lnTo>
                        <a:pt x="12" y="12"/>
                      </a:lnTo>
                      <a:lnTo>
                        <a:pt x="12" y="12"/>
                      </a:lnTo>
                      <a:lnTo>
                        <a:pt x="10" y="6"/>
                      </a:lnTo>
                      <a:lnTo>
                        <a:pt x="8" y="0"/>
                      </a:lnTo>
                      <a:lnTo>
                        <a:pt x="8" y="0"/>
                      </a:lnTo>
                      <a:lnTo>
                        <a:pt x="4" y="0"/>
                      </a:lnTo>
                      <a:lnTo>
                        <a:pt x="4"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09" name="Freeform 41"/>
                <p:cNvSpPr>
                  <a:spLocks noEditPoints="1"/>
                </p:cNvSpPr>
                <p:nvPr/>
              </p:nvSpPr>
              <p:spPr bwMode="auto">
                <a:xfrm>
                  <a:off x="2610" y="1926"/>
                  <a:ext cx="196" cy="140"/>
                </a:xfrm>
                <a:custGeom>
                  <a:avLst/>
                  <a:gdLst/>
                  <a:ahLst/>
                  <a:cxnLst>
                    <a:cxn ang="0">
                      <a:pos x="170" y="34"/>
                    </a:cxn>
                    <a:cxn ang="0">
                      <a:pos x="156" y="42"/>
                    </a:cxn>
                    <a:cxn ang="0">
                      <a:pos x="150" y="48"/>
                    </a:cxn>
                    <a:cxn ang="0">
                      <a:pos x="142" y="56"/>
                    </a:cxn>
                    <a:cxn ang="0">
                      <a:pos x="136" y="62"/>
                    </a:cxn>
                    <a:cxn ang="0">
                      <a:pos x="128" y="72"/>
                    </a:cxn>
                    <a:cxn ang="0">
                      <a:pos x="124" y="82"/>
                    </a:cxn>
                    <a:cxn ang="0">
                      <a:pos x="128" y="88"/>
                    </a:cxn>
                    <a:cxn ang="0">
                      <a:pos x="120" y="100"/>
                    </a:cxn>
                    <a:cxn ang="0">
                      <a:pos x="114" y="108"/>
                    </a:cxn>
                    <a:cxn ang="0">
                      <a:pos x="108" y="114"/>
                    </a:cxn>
                    <a:cxn ang="0">
                      <a:pos x="94" y="128"/>
                    </a:cxn>
                    <a:cxn ang="0">
                      <a:pos x="88" y="132"/>
                    </a:cxn>
                    <a:cxn ang="0">
                      <a:pos x="66" y="130"/>
                    </a:cxn>
                    <a:cxn ang="0">
                      <a:pos x="62" y="136"/>
                    </a:cxn>
                    <a:cxn ang="0">
                      <a:pos x="52" y="140"/>
                    </a:cxn>
                    <a:cxn ang="0">
                      <a:pos x="40" y="128"/>
                    </a:cxn>
                    <a:cxn ang="0">
                      <a:pos x="28" y="120"/>
                    </a:cxn>
                    <a:cxn ang="0">
                      <a:pos x="30" y="112"/>
                    </a:cxn>
                    <a:cxn ang="0">
                      <a:pos x="26" y="106"/>
                    </a:cxn>
                    <a:cxn ang="0">
                      <a:pos x="30" y="96"/>
                    </a:cxn>
                    <a:cxn ang="0">
                      <a:pos x="26" y="88"/>
                    </a:cxn>
                    <a:cxn ang="0">
                      <a:pos x="30" y="74"/>
                    </a:cxn>
                    <a:cxn ang="0">
                      <a:pos x="32" y="66"/>
                    </a:cxn>
                    <a:cxn ang="0">
                      <a:pos x="30" y="52"/>
                    </a:cxn>
                    <a:cxn ang="0">
                      <a:pos x="34" y="44"/>
                    </a:cxn>
                    <a:cxn ang="0">
                      <a:pos x="32" y="36"/>
                    </a:cxn>
                    <a:cxn ang="0">
                      <a:pos x="18" y="36"/>
                    </a:cxn>
                    <a:cxn ang="0">
                      <a:pos x="16" y="34"/>
                    </a:cxn>
                    <a:cxn ang="0">
                      <a:pos x="8" y="36"/>
                    </a:cxn>
                    <a:cxn ang="0">
                      <a:pos x="6" y="32"/>
                    </a:cxn>
                    <a:cxn ang="0">
                      <a:pos x="6" y="26"/>
                    </a:cxn>
                    <a:cxn ang="0">
                      <a:pos x="4" y="20"/>
                    </a:cxn>
                    <a:cxn ang="0">
                      <a:pos x="0" y="14"/>
                    </a:cxn>
                    <a:cxn ang="0">
                      <a:pos x="8" y="6"/>
                    </a:cxn>
                    <a:cxn ang="0">
                      <a:pos x="16" y="4"/>
                    </a:cxn>
                    <a:cxn ang="0">
                      <a:pos x="26" y="0"/>
                    </a:cxn>
                    <a:cxn ang="0">
                      <a:pos x="36" y="4"/>
                    </a:cxn>
                    <a:cxn ang="0">
                      <a:pos x="66" y="6"/>
                    </a:cxn>
                    <a:cxn ang="0">
                      <a:pos x="90" y="6"/>
                    </a:cxn>
                    <a:cxn ang="0">
                      <a:pos x="98" y="10"/>
                    </a:cxn>
                    <a:cxn ang="0">
                      <a:pos x="106" y="16"/>
                    </a:cxn>
                    <a:cxn ang="0">
                      <a:pos x="112" y="18"/>
                    </a:cxn>
                    <a:cxn ang="0">
                      <a:pos x="120" y="20"/>
                    </a:cxn>
                    <a:cxn ang="0">
                      <a:pos x="132" y="22"/>
                    </a:cxn>
                    <a:cxn ang="0">
                      <a:pos x="146" y="26"/>
                    </a:cxn>
                    <a:cxn ang="0">
                      <a:pos x="156" y="28"/>
                    </a:cxn>
                    <a:cxn ang="0">
                      <a:pos x="162" y="26"/>
                    </a:cxn>
                    <a:cxn ang="0">
                      <a:pos x="146" y="82"/>
                    </a:cxn>
                    <a:cxn ang="0">
                      <a:pos x="144" y="88"/>
                    </a:cxn>
                    <a:cxn ang="0">
                      <a:pos x="144" y="88"/>
                    </a:cxn>
                    <a:cxn ang="0">
                      <a:pos x="146" y="82"/>
                    </a:cxn>
                    <a:cxn ang="0">
                      <a:pos x="190" y="74"/>
                    </a:cxn>
                    <a:cxn ang="0">
                      <a:pos x="196" y="70"/>
                    </a:cxn>
                    <a:cxn ang="0">
                      <a:pos x="170" y="70"/>
                    </a:cxn>
                    <a:cxn ang="0">
                      <a:pos x="168" y="76"/>
                    </a:cxn>
                    <a:cxn ang="0">
                      <a:pos x="168" y="86"/>
                    </a:cxn>
                    <a:cxn ang="0">
                      <a:pos x="174" y="82"/>
                    </a:cxn>
                    <a:cxn ang="0">
                      <a:pos x="170" y="70"/>
                    </a:cxn>
                  </a:cxnLst>
                  <a:rect l="0" t="0" r="r" b="b"/>
                  <a:pathLst>
                    <a:path w="196" h="140">
                      <a:moveTo>
                        <a:pt x="168" y="24"/>
                      </a:moveTo>
                      <a:lnTo>
                        <a:pt x="168" y="24"/>
                      </a:lnTo>
                      <a:lnTo>
                        <a:pt x="170" y="34"/>
                      </a:lnTo>
                      <a:lnTo>
                        <a:pt x="170" y="34"/>
                      </a:lnTo>
                      <a:lnTo>
                        <a:pt x="162" y="42"/>
                      </a:lnTo>
                      <a:lnTo>
                        <a:pt x="162" y="42"/>
                      </a:lnTo>
                      <a:lnTo>
                        <a:pt x="158" y="42"/>
                      </a:lnTo>
                      <a:lnTo>
                        <a:pt x="156" y="42"/>
                      </a:lnTo>
                      <a:lnTo>
                        <a:pt x="156" y="42"/>
                      </a:lnTo>
                      <a:lnTo>
                        <a:pt x="156" y="46"/>
                      </a:lnTo>
                      <a:lnTo>
                        <a:pt x="156" y="46"/>
                      </a:lnTo>
                      <a:lnTo>
                        <a:pt x="150" y="48"/>
                      </a:lnTo>
                      <a:lnTo>
                        <a:pt x="150" y="48"/>
                      </a:lnTo>
                      <a:lnTo>
                        <a:pt x="144" y="52"/>
                      </a:lnTo>
                      <a:lnTo>
                        <a:pt x="142" y="56"/>
                      </a:lnTo>
                      <a:lnTo>
                        <a:pt x="142" y="56"/>
                      </a:lnTo>
                      <a:lnTo>
                        <a:pt x="136" y="58"/>
                      </a:lnTo>
                      <a:lnTo>
                        <a:pt x="136" y="58"/>
                      </a:lnTo>
                      <a:lnTo>
                        <a:pt x="136" y="62"/>
                      </a:lnTo>
                      <a:lnTo>
                        <a:pt x="136" y="62"/>
                      </a:lnTo>
                      <a:lnTo>
                        <a:pt x="132" y="64"/>
                      </a:lnTo>
                      <a:lnTo>
                        <a:pt x="132" y="64"/>
                      </a:lnTo>
                      <a:lnTo>
                        <a:pt x="130" y="68"/>
                      </a:lnTo>
                      <a:lnTo>
                        <a:pt x="128" y="72"/>
                      </a:lnTo>
                      <a:lnTo>
                        <a:pt x="128" y="72"/>
                      </a:lnTo>
                      <a:lnTo>
                        <a:pt x="124" y="76"/>
                      </a:lnTo>
                      <a:lnTo>
                        <a:pt x="122" y="80"/>
                      </a:lnTo>
                      <a:lnTo>
                        <a:pt x="124" y="82"/>
                      </a:lnTo>
                      <a:lnTo>
                        <a:pt x="124" y="82"/>
                      </a:lnTo>
                      <a:lnTo>
                        <a:pt x="124" y="86"/>
                      </a:lnTo>
                      <a:lnTo>
                        <a:pt x="124" y="86"/>
                      </a:lnTo>
                      <a:lnTo>
                        <a:pt x="128" y="88"/>
                      </a:lnTo>
                      <a:lnTo>
                        <a:pt x="128" y="88"/>
                      </a:lnTo>
                      <a:lnTo>
                        <a:pt x="128" y="90"/>
                      </a:lnTo>
                      <a:lnTo>
                        <a:pt x="128" y="90"/>
                      </a:lnTo>
                      <a:lnTo>
                        <a:pt x="120" y="100"/>
                      </a:lnTo>
                      <a:lnTo>
                        <a:pt x="120" y="100"/>
                      </a:lnTo>
                      <a:lnTo>
                        <a:pt x="116" y="104"/>
                      </a:lnTo>
                      <a:lnTo>
                        <a:pt x="116" y="104"/>
                      </a:lnTo>
                      <a:lnTo>
                        <a:pt x="114" y="108"/>
                      </a:lnTo>
                      <a:lnTo>
                        <a:pt x="114" y="112"/>
                      </a:lnTo>
                      <a:lnTo>
                        <a:pt x="114" y="112"/>
                      </a:lnTo>
                      <a:lnTo>
                        <a:pt x="112" y="114"/>
                      </a:lnTo>
                      <a:lnTo>
                        <a:pt x="108" y="114"/>
                      </a:lnTo>
                      <a:lnTo>
                        <a:pt x="108" y="114"/>
                      </a:lnTo>
                      <a:lnTo>
                        <a:pt x="96" y="124"/>
                      </a:lnTo>
                      <a:lnTo>
                        <a:pt x="96" y="124"/>
                      </a:lnTo>
                      <a:lnTo>
                        <a:pt x="94" y="128"/>
                      </a:lnTo>
                      <a:lnTo>
                        <a:pt x="94" y="130"/>
                      </a:lnTo>
                      <a:lnTo>
                        <a:pt x="92" y="132"/>
                      </a:lnTo>
                      <a:lnTo>
                        <a:pt x="92" y="132"/>
                      </a:lnTo>
                      <a:lnTo>
                        <a:pt x="88" y="132"/>
                      </a:lnTo>
                      <a:lnTo>
                        <a:pt x="84" y="132"/>
                      </a:lnTo>
                      <a:lnTo>
                        <a:pt x="82" y="134"/>
                      </a:lnTo>
                      <a:lnTo>
                        <a:pt x="82" y="134"/>
                      </a:lnTo>
                      <a:lnTo>
                        <a:pt x="66" y="130"/>
                      </a:lnTo>
                      <a:lnTo>
                        <a:pt x="66" y="130"/>
                      </a:lnTo>
                      <a:lnTo>
                        <a:pt x="64" y="134"/>
                      </a:lnTo>
                      <a:lnTo>
                        <a:pt x="64" y="134"/>
                      </a:lnTo>
                      <a:lnTo>
                        <a:pt x="62" y="136"/>
                      </a:lnTo>
                      <a:lnTo>
                        <a:pt x="58" y="136"/>
                      </a:lnTo>
                      <a:lnTo>
                        <a:pt x="58" y="136"/>
                      </a:lnTo>
                      <a:lnTo>
                        <a:pt x="52" y="140"/>
                      </a:lnTo>
                      <a:lnTo>
                        <a:pt x="52" y="140"/>
                      </a:lnTo>
                      <a:lnTo>
                        <a:pt x="52" y="140"/>
                      </a:lnTo>
                      <a:lnTo>
                        <a:pt x="46" y="140"/>
                      </a:lnTo>
                      <a:lnTo>
                        <a:pt x="46" y="140"/>
                      </a:lnTo>
                      <a:lnTo>
                        <a:pt x="40" y="128"/>
                      </a:lnTo>
                      <a:lnTo>
                        <a:pt x="34" y="124"/>
                      </a:lnTo>
                      <a:lnTo>
                        <a:pt x="28" y="122"/>
                      </a:lnTo>
                      <a:lnTo>
                        <a:pt x="28" y="122"/>
                      </a:lnTo>
                      <a:lnTo>
                        <a:pt x="28" y="120"/>
                      </a:lnTo>
                      <a:lnTo>
                        <a:pt x="30" y="114"/>
                      </a:lnTo>
                      <a:lnTo>
                        <a:pt x="30" y="114"/>
                      </a:lnTo>
                      <a:lnTo>
                        <a:pt x="32" y="112"/>
                      </a:lnTo>
                      <a:lnTo>
                        <a:pt x="30" y="112"/>
                      </a:lnTo>
                      <a:lnTo>
                        <a:pt x="28" y="112"/>
                      </a:lnTo>
                      <a:lnTo>
                        <a:pt x="26" y="110"/>
                      </a:lnTo>
                      <a:lnTo>
                        <a:pt x="26" y="110"/>
                      </a:lnTo>
                      <a:lnTo>
                        <a:pt x="26" y="106"/>
                      </a:lnTo>
                      <a:lnTo>
                        <a:pt x="26" y="104"/>
                      </a:lnTo>
                      <a:lnTo>
                        <a:pt x="28" y="100"/>
                      </a:lnTo>
                      <a:lnTo>
                        <a:pt x="28" y="100"/>
                      </a:lnTo>
                      <a:lnTo>
                        <a:pt x="30" y="96"/>
                      </a:lnTo>
                      <a:lnTo>
                        <a:pt x="28" y="94"/>
                      </a:lnTo>
                      <a:lnTo>
                        <a:pt x="28" y="94"/>
                      </a:lnTo>
                      <a:lnTo>
                        <a:pt x="26" y="90"/>
                      </a:lnTo>
                      <a:lnTo>
                        <a:pt x="26" y="88"/>
                      </a:lnTo>
                      <a:lnTo>
                        <a:pt x="30" y="84"/>
                      </a:lnTo>
                      <a:lnTo>
                        <a:pt x="30" y="84"/>
                      </a:lnTo>
                      <a:lnTo>
                        <a:pt x="30" y="80"/>
                      </a:lnTo>
                      <a:lnTo>
                        <a:pt x="30" y="74"/>
                      </a:lnTo>
                      <a:lnTo>
                        <a:pt x="30" y="74"/>
                      </a:lnTo>
                      <a:lnTo>
                        <a:pt x="28" y="70"/>
                      </a:lnTo>
                      <a:lnTo>
                        <a:pt x="32" y="66"/>
                      </a:lnTo>
                      <a:lnTo>
                        <a:pt x="32" y="66"/>
                      </a:lnTo>
                      <a:lnTo>
                        <a:pt x="34" y="64"/>
                      </a:lnTo>
                      <a:lnTo>
                        <a:pt x="34" y="60"/>
                      </a:lnTo>
                      <a:lnTo>
                        <a:pt x="30" y="52"/>
                      </a:lnTo>
                      <a:lnTo>
                        <a:pt x="30" y="52"/>
                      </a:lnTo>
                      <a:lnTo>
                        <a:pt x="28" y="50"/>
                      </a:lnTo>
                      <a:lnTo>
                        <a:pt x="30" y="48"/>
                      </a:lnTo>
                      <a:lnTo>
                        <a:pt x="34" y="44"/>
                      </a:lnTo>
                      <a:lnTo>
                        <a:pt x="34" y="44"/>
                      </a:lnTo>
                      <a:lnTo>
                        <a:pt x="36" y="38"/>
                      </a:lnTo>
                      <a:lnTo>
                        <a:pt x="32" y="38"/>
                      </a:lnTo>
                      <a:lnTo>
                        <a:pt x="32" y="38"/>
                      </a:lnTo>
                      <a:lnTo>
                        <a:pt x="32" y="36"/>
                      </a:lnTo>
                      <a:lnTo>
                        <a:pt x="28" y="36"/>
                      </a:lnTo>
                      <a:lnTo>
                        <a:pt x="28" y="36"/>
                      </a:lnTo>
                      <a:lnTo>
                        <a:pt x="18" y="36"/>
                      </a:lnTo>
                      <a:lnTo>
                        <a:pt x="18" y="36"/>
                      </a:lnTo>
                      <a:lnTo>
                        <a:pt x="16" y="36"/>
                      </a:lnTo>
                      <a:lnTo>
                        <a:pt x="16" y="36"/>
                      </a:lnTo>
                      <a:lnTo>
                        <a:pt x="16" y="34"/>
                      </a:lnTo>
                      <a:lnTo>
                        <a:pt x="16" y="34"/>
                      </a:lnTo>
                      <a:lnTo>
                        <a:pt x="14" y="32"/>
                      </a:lnTo>
                      <a:lnTo>
                        <a:pt x="10" y="34"/>
                      </a:lnTo>
                      <a:lnTo>
                        <a:pt x="8" y="36"/>
                      </a:lnTo>
                      <a:lnTo>
                        <a:pt x="8" y="36"/>
                      </a:lnTo>
                      <a:lnTo>
                        <a:pt x="6" y="34"/>
                      </a:lnTo>
                      <a:lnTo>
                        <a:pt x="4" y="34"/>
                      </a:lnTo>
                      <a:lnTo>
                        <a:pt x="6" y="32"/>
                      </a:lnTo>
                      <a:lnTo>
                        <a:pt x="6" y="32"/>
                      </a:lnTo>
                      <a:lnTo>
                        <a:pt x="10" y="28"/>
                      </a:lnTo>
                      <a:lnTo>
                        <a:pt x="10" y="28"/>
                      </a:lnTo>
                      <a:lnTo>
                        <a:pt x="6" y="26"/>
                      </a:lnTo>
                      <a:lnTo>
                        <a:pt x="6" y="26"/>
                      </a:lnTo>
                      <a:lnTo>
                        <a:pt x="6" y="24"/>
                      </a:lnTo>
                      <a:lnTo>
                        <a:pt x="4" y="22"/>
                      </a:lnTo>
                      <a:lnTo>
                        <a:pt x="4" y="22"/>
                      </a:lnTo>
                      <a:lnTo>
                        <a:pt x="4" y="20"/>
                      </a:lnTo>
                      <a:lnTo>
                        <a:pt x="4" y="18"/>
                      </a:lnTo>
                      <a:lnTo>
                        <a:pt x="0" y="16"/>
                      </a:lnTo>
                      <a:lnTo>
                        <a:pt x="0" y="16"/>
                      </a:lnTo>
                      <a:lnTo>
                        <a:pt x="0" y="14"/>
                      </a:lnTo>
                      <a:lnTo>
                        <a:pt x="2" y="10"/>
                      </a:lnTo>
                      <a:lnTo>
                        <a:pt x="2" y="10"/>
                      </a:lnTo>
                      <a:lnTo>
                        <a:pt x="8" y="6"/>
                      </a:lnTo>
                      <a:lnTo>
                        <a:pt x="8" y="6"/>
                      </a:lnTo>
                      <a:lnTo>
                        <a:pt x="12" y="8"/>
                      </a:lnTo>
                      <a:lnTo>
                        <a:pt x="16" y="6"/>
                      </a:lnTo>
                      <a:lnTo>
                        <a:pt x="16" y="6"/>
                      </a:lnTo>
                      <a:lnTo>
                        <a:pt x="16" y="4"/>
                      </a:lnTo>
                      <a:lnTo>
                        <a:pt x="16" y="4"/>
                      </a:lnTo>
                      <a:lnTo>
                        <a:pt x="22" y="2"/>
                      </a:lnTo>
                      <a:lnTo>
                        <a:pt x="26" y="0"/>
                      </a:lnTo>
                      <a:lnTo>
                        <a:pt x="26" y="0"/>
                      </a:lnTo>
                      <a:lnTo>
                        <a:pt x="30" y="0"/>
                      </a:lnTo>
                      <a:lnTo>
                        <a:pt x="32" y="2"/>
                      </a:lnTo>
                      <a:lnTo>
                        <a:pt x="36" y="4"/>
                      </a:lnTo>
                      <a:lnTo>
                        <a:pt x="36" y="4"/>
                      </a:lnTo>
                      <a:lnTo>
                        <a:pt x="48" y="2"/>
                      </a:lnTo>
                      <a:lnTo>
                        <a:pt x="48" y="2"/>
                      </a:lnTo>
                      <a:lnTo>
                        <a:pt x="58" y="4"/>
                      </a:lnTo>
                      <a:lnTo>
                        <a:pt x="66" y="6"/>
                      </a:lnTo>
                      <a:lnTo>
                        <a:pt x="66" y="6"/>
                      </a:lnTo>
                      <a:lnTo>
                        <a:pt x="82" y="4"/>
                      </a:lnTo>
                      <a:lnTo>
                        <a:pt x="82" y="4"/>
                      </a:lnTo>
                      <a:lnTo>
                        <a:pt x="90" y="6"/>
                      </a:lnTo>
                      <a:lnTo>
                        <a:pt x="90" y="6"/>
                      </a:lnTo>
                      <a:lnTo>
                        <a:pt x="92" y="10"/>
                      </a:lnTo>
                      <a:lnTo>
                        <a:pt x="92" y="10"/>
                      </a:lnTo>
                      <a:lnTo>
                        <a:pt x="98" y="10"/>
                      </a:lnTo>
                      <a:lnTo>
                        <a:pt x="102" y="10"/>
                      </a:lnTo>
                      <a:lnTo>
                        <a:pt x="102" y="10"/>
                      </a:lnTo>
                      <a:lnTo>
                        <a:pt x="104" y="12"/>
                      </a:lnTo>
                      <a:lnTo>
                        <a:pt x="106" y="16"/>
                      </a:lnTo>
                      <a:lnTo>
                        <a:pt x="106" y="16"/>
                      </a:lnTo>
                      <a:lnTo>
                        <a:pt x="106" y="16"/>
                      </a:lnTo>
                      <a:lnTo>
                        <a:pt x="108" y="18"/>
                      </a:lnTo>
                      <a:lnTo>
                        <a:pt x="112" y="18"/>
                      </a:lnTo>
                      <a:lnTo>
                        <a:pt x="112" y="18"/>
                      </a:lnTo>
                      <a:lnTo>
                        <a:pt x="116" y="20"/>
                      </a:lnTo>
                      <a:lnTo>
                        <a:pt x="120" y="20"/>
                      </a:lnTo>
                      <a:lnTo>
                        <a:pt x="120" y="20"/>
                      </a:lnTo>
                      <a:lnTo>
                        <a:pt x="124" y="22"/>
                      </a:lnTo>
                      <a:lnTo>
                        <a:pt x="128" y="24"/>
                      </a:lnTo>
                      <a:lnTo>
                        <a:pt x="128" y="24"/>
                      </a:lnTo>
                      <a:lnTo>
                        <a:pt x="132" y="22"/>
                      </a:lnTo>
                      <a:lnTo>
                        <a:pt x="134" y="22"/>
                      </a:lnTo>
                      <a:lnTo>
                        <a:pt x="136" y="24"/>
                      </a:lnTo>
                      <a:lnTo>
                        <a:pt x="136" y="24"/>
                      </a:lnTo>
                      <a:lnTo>
                        <a:pt x="146" y="26"/>
                      </a:lnTo>
                      <a:lnTo>
                        <a:pt x="148" y="30"/>
                      </a:lnTo>
                      <a:lnTo>
                        <a:pt x="152" y="28"/>
                      </a:lnTo>
                      <a:lnTo>
                        <a:pt x="152" y="28"/>
                      </a:lnTo>
                      <a:lnTo>
                        <a:pt x="156" y="28"/>
                      </a:lnTo>
                      <a:lnTo>
                        <a:pt x="160" y="28"/>
                      </a:lnTo>
                      <a:lnTo>
                        <a:pt x="160" y="28"/>
                      </a:lnTo>
                      <a:lnTo>
                        <a:pt x="162" y="26"/>
                      </a:lnTo>
                      <a:lnTo>
                        <a:pt x="162" y="26"/>
                      </a:lnTo>
                      <a:lnTo>
                        <a:pt x="164" y="24"/>
                      </a:lnTo>
                      <a:lnTo>
                        <a:pt x="168" y="24"/>
                      </a:lnTo>
                      <a:lnTo>
                        <a:pt x="168" y="24"/>
                      </a:lnTo>
                      <a:close/>
                      <a:moveTo>
                        <a:pt x="146" y="82"/>
                      </a:moveTo>
                      <a:lnTo>
                        <a:pt x="146" y="82"/>
                      </a:lnTo>
                      <a:lnTo>
                        <a:pt x="144" y="86"/>
                      </a:lnTo>
                      <a:lnTo>
                        <a:pt x="142" y="88"/>
                      </a:lnTo>
                      <a:lnTo>
                        <a:pt x="144" y="88"/>
                      </a:lnTo>
                      <a:lnTo>
                        <a:pt x="144" y="88"/>
                      </a:lnTo>
                      <a:lnTo>
                        <a:pt x="144" y="88"/>
                      </a:lnTo>
                      <a:lnTo>
                        <a:pt x="144" y="88"/>
                      </a:lnTo>
                      <a:lnTo>
                        <a:pt x="144" y="88"/>
                      </a:lnTo>
                      <a:lnTo>
                        <a:pt x="148" y="84"/>
                      </a:lnTo>
                      <a:lnTo>
                        <a:pt x="148" y="84"/>
                      </a:lnTo>
                      <a:lnTo>
                        <a:pt x="148" y="82"/>
                      </a:lnTo>
                      <a:lnTo>
                        <a:pt x="146" y="82"/>
                      </a:lnTo>
                      <a:lnTo>
                        <a:pt x="146" y="82"/>
                      </a:lnTo>
                      <a:close/>
                      <a:moveTo>
                        <a:pt x="190" y="70"/>
                      </a:moveTo>
                      <a:lnTo>
                        <a:pt x="190" y="74"/>
                      </a:lnTo>
                      <a:lnTo>
                        <a:pt x="190" y="74"/>
                      </a:lnTo>
                      <a:lnTo>
                        <a:pt x="194" y="74"/>
                      </a:lnTo>
                      <a:lnTo>
                        <a:pt x="196" y="74"/>
                      </a:lnTo>
                      <a:lnTo>
                        <a:pt x="196" y="72"/>
                      </a:lnTo>
                      <a:lnTo>
                        <a:pt x="196" y="70"/>
                      </a:lnTo>
                      <a:lnTo>
                        <a:pt x="196" y="70"/>
                      </a:lnTo>
                      <a:lnTo>
                        <a:pt x="190" y="70"/>
                      </a:lnTo>
                      <a:lnTo>
                        <a:pt x="190" y="70"/>
                      </a:lnTo>
                      <a:close/>
                      <a:moveTo>
                        <a:pt x="170" y="70"/>
                      </a:moveTo>
                      <a:lnTo>
                        <a:pt x="170" y="70"/>
                      </a:lnTo>
                      <a:lnTo>
                        <a:pt x="166" y="72"/>
                      </a:lnTo>
                      <a:lnTo>
                        <a:pt x="166" y="72"/>
                      </a:lnTo>
                      <a:lnTo>
                        <a:pt x="168" y="76"/>
                      </a:lnTo>
                      <a:lnTo>
                        <a:pt x="168" y="78"/>
                      </a:lnTo>
                      <a:lnTo>
                        <a:pt x="168" y="82"/>
                      </a:lnTo>
                      <a:lnTo>
                        <a:pt x="168" y="82"/>
                      </a:lnTo>
                      <a:lnTo>
                        <a:pt x="168" y="86"/>
                      </a:lnTo>
                      <a:lnTo>
                        <a:pt x="168" y="86"/>
                      </a:lnTo>
                      <a:lnTo>
                        <a:pt x="170" y="86"/>
                      </a:lnTo>
                      <a:lnTo>
                        <a:pt x="170" y="86"/>
                      </a:lnTo>
                      <a:lnTo>
                        <a:pt x="174" y="82"/>
                      </a:lnTo>
                      <a:lnTo>
                        <a:pt x="174" y="82"/>
                      </a:lnTo>
                      <a:lnTo>
                        <a:pt x="176" y="78"/>
                      </a:lnTo>
                      <a:lnTo>
                        <a:pt x="176" y="76"/>
                      </a:lnTo>
                      <a:lnTo>
                        <a:pt x="170" y="70"/>
                      </a:lnTo>
                      <a:lnTo>
                        <a:pt x="170" y="7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0" name="Freeform 42"/>
                <p:cNvSpPr>
                  <a:spLocks/>
                </p:cNvSpPr>
                <p:nvPr/>
              </p:nvSpPr>
              <p:spPr bwMode="auto">
                <a:xfrm>
                  <a:off x="4423" y="2032"/>
                  <a:ext cx="40" cy="74"/>
                </a:xfrm>
                <a:custGeom>
                  <a:avLst/>
                  <a:gdLst/>
                  <a:ahLst/>
                  <a:cxnLst>
                    <a:cxn ang="0">
                      <a:pos x="6" y="10"/>
                    </a:cxn>
                    <a:cxn ang="0">
                      <a:pos x="10" y="20"/>
                    </a:cxn>
                    <a:cxn ang="0">
                      <a:pos x="10" y="22"/>
                    </a:cxn>
                    <a:cxn ang="0">
                      <a:pos x="10" y="24"/>
                    </a:cxn>
                    <a:cxn ang="0">
                      <a:pos x="4" y="24"/>
                    </a:cxn>
                    <a:cxn ang="0">
                      <a:pos x="4" y="28"/>
                    </a:cxn>
                    <a:cxn ang="0">
                      <a:pos x="10" y="32"/>
                    </a:cxn>
                    <a:cxn ang="0">
                      <a:pos x="6" y="36"/>
                    </a:cxn>
                    <a:cxn ang="0">
                      <a:pos x="6" y="38"/>
                    </a:cxn>
                    <a:cxn ang="0">
                      <a:pos x="10" y="44"/>
                    </a:cxn>
                    <a:cxn ang="0">
                      <a:pos x="4" y="52"/>
                    </a:cxn>
                    <a:cxn ang="0">
                      <a:pos x="4" y="56"/>
                    </a:cxn>
                    <a:cxn ang="0">
                      <a:pos x="4" y="60"/>
                    </a:cxn>
                    <a:cxn ang="0">
                      <a:pos x="2" y="64"/>
                    </a:cxn>
                    <a:cxn ang="0">
                      <a:pos x="2" y="70"/>
                    </a:cxn>
                    <a:cxn ang="0">
                      <a:pos x="2" y="70"/>
                    </a:cxn>
                    <a:cxn ang="0">
                      <a:pos x="0" y="72"/>
                    </a:cxn>
                    <a:cxn ang="0">
                      <a:pos x="6" y="74"/>
                    </a:cxn>
                    <a:cxn ang="0">
                      <a:pos x="6" y="74"/>
                    </a:cxn>
                    <a:cxn ang="0">
                      <a:pos x="14" y="70"/>
                    </a:cxn>
                    <a:cxn ang="0">
                      <a:pos x="14" y="66"/>
                    </a:cxn>
                    <a:cxn ang="0">
                      <a:pos x="30" y="64"/>
                    </a:cxn>
                    <a:cxn ang="0">
                      <a:pos x="30" y="60"/>
                    </a:cxn>
                    <a:cxn ang="0">
                      <a:pos x="30" y="58"/>
                    </a:cxn>
                    <a:cxn ang="0">
                      <a:pos x="38" y="56"/>
                    </a:cxn>
                    <a:cxn ang="0">
                      <a:pos x="40" y="52"/>
                    </a:cxn>
                    <a:cxn ang="0">
                      <a:pos x="40" y="24"/>
                    </a:cxn>
                    <a:cxn ang="0">
                      <a:pos x="38" y="20"/>
                    </a:cxn>
                    <a:cxn ang="0">
                      <a:pos x="34" y="16"/>
                    </a:cxn>
                    <a:cxn ang="0">
                      <a:pos x="34" y="12"/>
                    </a:cxn>
                    <a:cxn ang="0">
                      <a:pos x="30" y="10"/>
                    </a:cxn>
                    <a:cxn ang="0">
                      <a:pos x="30" y="6"/>
                    </a:cxn>
                    <a:cxn ang="0">
                      <a:pos x="30" y="4"/>
                    </a:cxn>
                    <a:cxn ang="0">
                      <a:pos x="30" y="2"/>
                    </a:cxn>
                    <a:cxn ang="0">
                      <a:pos x="22" y="4"/>
                    </a:cxn>
                    <a:cxn ang="0">
                      <a:pos x="12" y="2"/>
                    </a:cxn>
                    <a:cxn ang="0">
                      <a:pos x="6" y="10"/>
                    </a:cxn>
                  </a:cxnLst>
                  <a:rect l="0" t="0" r="r" b="b"/>
                  <a:pathLst>
                    <a:path w="40" h="74">
                      <a:moveTo>
                        <a:pt x="6" y="10"/>
                      </a:moveTo>
                      <a:lnTo>
                        <a:pt x="6" y="10"/>
                      </a:lnTo>
                      <a:lnTo>
                        <a:pt x="8" y="20"/>
                      </a:lnTo>
                      <a:lnTo>
                        <a:pt x="10" y="20"/>
                      </a:lnTo>
                      <a:lnTo>
                        <a:pt x="10" y="20"/>
                      </a:lnTo>
                      <a:lnTo>
                        <a:pt x="10" y="22"/>
                      </a:lnTo>
                      <a:lnTo>
                        <a:pt x="10" y="24"/>
                      </a:lnTo>
                      <a:lnTo>
                        <a:pt x="10" y="24"/>
                      </a:lnTo>
                      <a:lnTo>
                        <a:pt x="4" y="24"/>
                      </a:lnTo>
                      <a:lnTo>
                        <a:pt x="4" y="24"/>
                      </a:lnTo>
                      <a:lnTo>
                        <a:pt x="4" y="28"/>
                      </a:lnTo>
                      <a:lnTo>
                        <a:pt x="4" y="28"/>
                      </a:lnTo>
                      <a:lnTo>
                        <a:pt x="10" y="32"/>
                      </a:lnTo>
                      <a:lnTo>
                        <a:pt x="10" y="32"/>
                      </a:lnTo>
                      <a:lnTo>
                        <a:pt x="6" y="34"/>
                      </a:lnTo>
                      <a:lnTo>
                        <a:pt x="6" y="36"/>
                      </a:lnTo>
                      <a:lnTo>
                        <a:pt x="6" y="38"/>
                      </a:lnTo>
                      <a:lnTo>
                        <a:pt x="6" y="38"/>
                      </a:lnTo>
                      <a:lnTo>
                        <a:pt x="10" y="44"/>
                      </a:lnTo>
                      <a:lnTo>
                        <a:pt x="10" y="44"/>
                      </a:lnTo>
                      <a:lnTo>
                        <a:pt x="8" y="48"/>
                      </a:lnTo>
                      <a:lnTo>
                        <a:pt x="4" y="52"/>
                      </a:lnTo>
                      <a:lnTo>
                        <a:pt x="4" y="52"/>
                      </a:lnTo>
                      <a:lnTo>
                        <a:pt x="4" y="56"/>
                      </a:lnTo>
                      <a:lnTo>
                        <a:pt x="4" y="60"/>
                      </a:lnTo>
                      <a:lnTo>
                        <a:pt x="4" y="60"/>
                      </a:lnTo>
                      <a:lnTo>
                        <a:pt x="2" y="64"/>
                      </a:lnTo>
                      <a:lnTo>
                        <a:pt x="2" y="64"/>
                      </a:lnTo>
                      <a:lnTo>
                        <a:pt x="2" y="68"/>
                      </a:lnTo>
                      <a:lnTo>
                        <a:pt x="2" y="70"/>
                      </a:lnTo>
                      <a:lnTo>
                        <a:pt x="2" y="70"/>
                      </a:lnTo>
                      <a:lnTo>
                        <a:pt x="2" y="70"/>
                      </a:lnTo>
                      <a:lnTo>
                        <a:pt x="0" y="72"/>
                      </a:lnTo>
                      <a:lnTo>
                        <a:pt x="0" y="72"/>
                      </a:lnTo>
                      <a:lnTo>
                        <a:pt x="4" y="74"/>
                      </a:lnTo>
                      <a:lnTo>
                        <a:pt x="6" y="74"/>
                      </a:lnTo>
                      <a:lnTo>
                        <a:pt x="6" y="74"/>
                      </a:lnTo>
                      <a:lnTo>
                        <a:pt x="6" y="74"/>
                      </a:lnTo>
                      <a:lnTo>
                        <a:pt x="14" y="70"/>
                      </a:lnTo>
                      <a:lnTo>
                        <a:pt x="14" y="70"/>
                      </a:lnTo>
                      <a:lnTo>
                        <a:pt x="14" y="66"/>
                      </a:lnTo>
                      <a:lnTo>
                        <a:pt x="14" y="66"/>
                      </a:lnTo>
                      <a:lnTo>
                        <a:pt x="22" y="64"/>
                      </a:lnTo>
                      <a:lnTo>
                        <a:pt x="30" y="64"/>
                      </a:lnTo>
                      <a:lnTo>
                        <a:pt x="30" y="64"/>
                      </a:lnTo>
                      <a:lnTo>
                        <a:pt x="30" y="60"/>
                      </a:lnTo>
                      <a:lnTo>
                        <a:pt x="30" y="58"/>
                      </a:lnTo>
                      <a:lnTo>
                        <a:pt x="30" y="58"/>
                      </a:lnTo>
                      <a:lnTo>
                        <a:pt x="36" y="58"/>
                      </a:lnTo>
                      <a:lnTo>
                        <a:pt x="38" y="56"/>
                      </a:lnTo>
                      <a:lnTo>
                        <a:pt x="38" y="56"/>
                      </a:lnTo>
                      <a:lnTo>
                        <a:pt x="40" y="52"/>
                      </a:lnTo>
                      <a:lnTo>
                        <a:pt x="40" y="40"/>
                      </a:lnTo>
                      <a:lnTo>
                        <a:pt x="40" y="24"/>
                      </a:lnTo>
                      <a:lnTo>
                        <a:pt x="40" y="24"/>
                      </a:lnTo>
                      <a:lnTo>
                        <a:pt x="38" y="20"/>
                      </a:lnTo>
                      <a:lnTo>
                        <a:pt x="34" y="16"/>
                      </a:lnTo>
                      <a:lnTo>
                        <a:pt x="34" y="16"/>
                      </a:lnTo>
                      <a:lnTo>
                        <a:pt x="34" y="12"/>
                      </a:lnTo>
                      <a:lnTo>
                        <a:pt x="34" y="12"/>
                      </a:lnTo>
                      <a:lnTo>
                        <a:pt x="32" y="10"/>
                      </a:lnTo>
                      <a:lnTo>
                        <a:pt x="30" y="10"/>
                      </a:lnTo>
                      <a:lnTo>
                        <a:pt x="30" y="10"/>
                      </a:lnTo>
                      <a:lnTo>
                        <a:pt x="30" y="6"/>
                      </a:lnTo>
                      <a:lnTo>
                        <a:pt x="30" y="4"/>
                      </a:lnTo>
                      <a:lnTo>
                        <a:pt x="30" y="4"/>
                      </a:lnTo>
                      <a:lnTo>
                        <a:pt x="30" y="2"/>
                      </a:lnTo>
                      <a:lnTo>
                        <a:pt x="30" y="2"/>
                      </a:lnTo>
                      <a:lnTo>
                        <a:pt x="22" y="4"/>
                      </a:lnTo>
                      <a:lnTo>
                        <a:pt x="22" y="4"/>
                      </a:lnTo>
                      <a:lnTo>
                        <a:pt x="16" y="0"/>
                      </a:lnTo>
                      <a:lnTo>
                        <a:pt x="12" y="2"/>
                      </a:lnTo>
                      <a:lnTo>
                        <a:pt x="4" y="10"/>
                      </a:lnTo>
                      <a:lnTo>
                        <a:pt x="6" y="1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1" name="Freeform 43"/>
                <p:cNvSpPr>
                  <a:spLocks/>
                </p:cNvSpPr>
                <p:nvPr/>
              </p:nvSpPr>
              <p:spPr bwMode="auto">
                <a:xfrm>
                  <a:off x="2955" y="3060"/>
                  <a:ext cx="216" cy="218"/>
                </a:xfrm>
                <a:custGeom>
                  <a:avLst/>
                  <a:gdLst/>
                  <a:ahLst/>
                  <a:cxnLst>
                    <a:cxn ang="0">
                      <a:pos x="34" y="106"/>
                    </a:cxn>
                    <a:cxn ang="0">
                      <a:pos x="26" y="114"/>
                    </a:cxn>
                    <a:cxn ang="0">
                      <a:pos x="12" y="110"/>
                    </a:cxn>
                    <a:cxn ang="0">
                      <a:pos x="12" y="104"/>
                    </a:cxn>
                    <a:cxn ang="0">
                      <a:pos x="2" y="110"/>
                    </a:cxn>
                    <a:cxn ang="0">
                      <a:pos x="8" y="122"/>
                    </a:cxn>
                    <a:cxn ang="0">
                      <a:pos x="8" y="128"/>
                    </a:cxn>
                    <a:cxn ang="0">
                      <a:pos x="16" y="148"/>
                    </a:cxn>
                    <a:cxn ang="0">
                      <a:pos x="22" y="164"/>
                    </a:cxn>
                    <a:cxn ang="0">
                      <a:pos x="16" y="182"/>
                    </a:cxn>
                    <a:cxn ang="0">
                      <a:pos x="18" y="188"/>
                    </a:cxn>
                    <a:cxn ang="0">
                      <a:pos x="16" y="194"/>
                    </a:cxn>
                    <a:cxn ang="0">
                      <a:pos x="20" y="204"/>
                    </a:cxn>
                    <a:cxn ang="0">
                      <a:pos x="22" y="212"/>
                    </a:cxn>
                    <a:cxn ang="0">
                      <a:pos x="26" y="208"/>
                    </a:cxn>
                    <a:cxn ang="0">
                      <a:pos x="30" y="212"/>
                    </a:cxn>
                    <a:cxn ang="0">
                      <a:pos x="44" y="218"/>
                    </a:cxn>
                    <a:cxn ang="0">
                      <a:pos x="56" y="212"/>
                    </a:cxn>
                    <a:cxn ang="0">
                      <a:pos x="72" y="212"/>
                    </a:cxn>
                    <a:cxn ang="0">
                      <a:pos x="78" y="206"/>
                    </a:cxn>
                    <a:cxn ang="0">
                      <a:pos x="84" y="204"/>
                    </a:cxn>
                    <a:cxn ang="0">
                      <a:pos x="96" y="202"/>
                    </a:cxn>
                    <a:cxn ang="0">
                      <a:pos x="112" y="206"/>
                    </a:cxn>
                    <a:cxn ang="0">
                      <a:pos x="124" y="204"/>
                    </a:cxn>
                    <a:cxn ang="0">
                      <a:pos x="130" y="200"/>
                    </a:cxn>
                    <a:cxn ang="0">
                      <a:pos x="140" y="196"/>
                    </a:cxn>
                    <a:cxn ang="0">
                      <a:pos x="154" y="184"/>
                    </a:cxn>
                    <a:cxn ang="0">
                      <a:pos x="160" y="176"/>
                    </a:cxn>
                    <a:cxn ang="0">
                      <a:pos x="172" y="166"/>
                    </a:cxn>
                    <a:cxn ang="0">
                      <a:pos x="176" y="158"/>
                    </a:cxn>
                    <a:cxn ang="0">
                      <a:pos x="186" y="144"/>
                    </a:cxn>
                    <a:cxn ang="0">
                      <a:pos x="194" y="132"/>
                    </a:cxn>
                    <a:cxn ang="0">
                      <a:pos x="210" y="100"/>
                    </a:cxn>
                    <a:cxn ang="0">
                      <a:pos x="206" y="74"/>
                    </a:cxn>
                    <a:cxn ang="0">
                      <a:pos x="198" y="80"/>
                    </a:cxn>
                    <a:cxn ang="0">
                      <a:pos x="192" y="68"/>
                    </a:cxn>
                    <a:cxn ang="0">
                      <a:pos x="196" y="60"/>
                    </a:cxn>
                    <a:cxn ang="0">
                      <a:pos x="202" y="58"/>
                    </a:cxn>
                    <a:cxn ang="0">
                      <a:pos x="200" y="46"/>
                    </a:cxn>
                    <a:cxn ang="0">
                      <a:pos x="200" y="18"/>
                    </a:cxn>
                    <a:cxn ang="0">
                      <a:pos x="202" y="4"/>
                    </a:cxn>
                    <a:cxn ang="0">
                      <a:pos x="188" y="0"/>
                    </a:cxn>
                    <a:cxn ang="0">
                      <a:pos x="178" y="2"/>
                    </a:cxn>
                    <a:cxn ang="0">
                      <a:pos x="170" y="4"/>
                    </a:cxn>
                    <a:cxn ang="0">
                      <a:pos x="162" y="8"/>
                    </a:cxn>
                    <a:cxn ang="0">
                      <a:pos x="148" y="14"/>
                    </a:cxn>
                    <a:cxn ang="0">
                      <a:pos x="136" y="24"/>
                    </a:cxn>
                    <a:cxn ang="0">
                      <a:pos x="132" y="38"/>
                    </a:cxn>
                    <a:cxn ang="0">
                      <a:pos x="124" y="60"/>
                    </a:cxn>
                    <a:cxn ang="0">
                      <a:pos x="112" y="60"/>
                    </a:cxn>
                    <a:cxn ang="0">
                      <a:pos x="102" y="58"/>
                    </a:cxn>
                    <a:cxn ang="0">
                      <a:pos x="92" y="56"/>
                    </a:cxn>
                    <a:cxn ang="0">
                      <a:pos x="88" y="64"/>
                    </a:cxn>
                    <a:cxn ang="0">
                      <a:pos x="70" y="76"/>
                    </a:cxn>
                    <a:cxn ang="0">
                      <a:pos x="58" y="82"/>
                    </a:cxn>
                    <a:cxn ang="0">
                      <a:pos x="52" y="74"/>
                    </a:cxn>
                    <a:cxn ang="0">
                      <a:pos x="48" y="58"/>
                    </a:cxn>
                  </a:cxnLst>
                  <a:rect l="0" t="0" r="r" b="b"/>
                  <a:pathLst>
                    <a:path w="216" h="218">
                      <a:moveTo>
                        <a:pt x="42" y="54"/>
                      </a:moveTo>
                      <a:lnTo>
                        <a:pt x="40" y="106"/>
                      </a:lnTo>
                      <a:lnTo>
                        <a:pt x="40" y="106"/>
                      </a:lnTo>
                      <a:lnTo>
                        <a:pt x="38" y="106"/>
                      </a:lnTo>
                      <a:lnTo>
                        <a:pt x="34" y="106"/>
                      </a:lnTo>
                      <a:lnTo>
                        <a:pt x="32" y="108"/>
                      </a:lnTo>
                      <a:lnTo>
                        <a:pt x="32" y="108"/>
                      </a:lnTo>
                      <a:lnTo>
                        <a:pt x="30" y="112"/>
                      </a:lnTo>
                      <a:lnTo>
                        <a:pt x="26" y="114"/>
                      </a:lnTo>
                      <a:lnTo>
                        <a:pt x="26" y="114"/>
                      </a:lnTo>
                      <a:lnTo>
                        <a:pt x="24" y="114"/>
                      </a:lnTo>
                      <a:lnTo>
                        <a:pt x="20" y="114"/>
                      </a:lnTo>
                      <a:lnTo>
                        <a:pt x="20" y="114"/>
                      </a:lnTo>
                      <a:lnTo>
                        <a:pt x="14" y="114"/>
                      </a:lnTo>
                      <a:lnTo>
                        <a:pt x="12" y="110"/>
                      </a:lnTo>
                      <a:lnTo>
                        <a:pt x="12" y="110"/>
                      </a:lnTo>
                      <a:lnTo>
                        <a:pt x="12" y="108"/>
                      </a:lnTo>
                      <a:lnTo>
                        <a:pt x="12" y="106"/>
                      </a:lnTo>
                      <a:lnTo>
                        <a:pt x="12" y="106"/>
                      </a:lnTo>
                      <a:lnTo>
                        <a:pt x="12" y="104"/>
                      </a:lnTo>
                      <a:lnTo>
                        <a:pt x="12" y="104"/>
                      </a:lnTo>
                      <a:lnTo>
                        <a:pt x="8" y="104"/>
                      </a:lnTo>
                      <a:lnTo>
                        <a:pt x="6" y="106"/>
                      </a:lnTo>
                      <a:lnTo>
                        <a:pt x="6" y="106"/>
                      </a:lnTo>
                      <a:lnTo>
                        <a:pt x="2" y="110"/>
                      </a:lnTo>
                      <a:lnTo>
                        <a:pt x="0" y="112"/>
                      </a:lnTo>
                      <a:lnTo>
                        <a:pt x="0" y="112"/>
                      </a:lnTo>
                      <a:lnTo>
                        <a:pt x="4" y="120"/>
                      </a:lnTo>
                      <a:lnTo>
                        <a:pt x="4" y="120"/>
                      </a:lnTo>
                      <a:lnTo>
                        <a:pt x="8" y="122"/>
                      </a:lnTo>
                      <a:lnTo>
                        <a:pt x="8" y="122"/>
                      </a:lnTo>
                      <a:lnTo>
                        <a:pt x="6" y="124"/>
                      </a:lnTo>
                      <a:lnTo>
                        <a:pt x="6" y="126"/>
                      </a:lnTo>
                      <a:lnTo>
                        <a:pt x="8" y="128"/>
                      </a:lnTo>
                      <a:lnTo>
                        <a:pt x="8" y="128"/>
                      </a:lnTo>
                      <a:lnTo>
                        <a:pt x="10" y="136"/>
                      </a:lnTo>
                      <a:lnTo>
                        <a:pt x="10" y="144"/>
                      </a:lnTo>
                      <a:lnTo>
                        <a:pt x="10" y="144"/>
                      </a:lnTo>
                      <a:lnTo>
                        <a:pt x="12" y="146"/>
                      </a:lnTo>
                      <a:lnTo>
                        <a:pt x="16" y="148"/>
                      </a:lnTo>
                      <a:lnTo>
                        <a:pt x="16" y="148"/>
                      </a:lnTo>
                      <a:lnTo>
                        <a:pt x="20" y="160"/>
                      </a:lnTo>
                      <a:lnTo>
                        <a:pt x="20" y="160"/>
                      </a:lnTo>
                      <a:lnTo>
                        <a:pt x="22" y="164"/>
                      </a:lnTo>
                      <a:lnTo>
                        <a:pt x="22" y="164"/>
                      </a:lnTo>
                      <a:lnTo>
                        <a:pt x="22" y="174"/>
                      </a:lnTo>
                      <a:lnTo>
                        <a:pt x="20" y="182"/>
                      </a:lnTo>
                      <a:lnTo>
                        <a:pt x="16" y="180"/>
                      </a:lnTo>
                      <a:lnTo>
                        <a:pt x="16" y="180"/>
                      </a:lnTo>
                      <a:lnTo>
                        <a:pt x="16" y="182"/>
                      </a:lnTo>
                      <a:lnTo>
                        <a:pt x="14" y="182"/>
                      </a:lnTo>
                      <a:lnTo>
                        <a:pt x="14" y="182"/>
                      </a:lnTo>
                      <a:lnTo>
                        <a:pt x="16" y="188"/>
                      </a:lnTo>
                      <a:lnTo>
                        <a:pt x="18" y="188"/>
                      </a:lnTo>
                      <a:lnTo>
                        <a:pt x="18" y="188"/>
                      </a:lnTo>
                      <a:lnTo>
                        <a:pt x="16" y="192"/>
                      </a:lnTo>
                      <a:lnTo>
                        <a:pt x="16" y="192"/>
                      </a:lnTo>
                      <a:lnTo>
                        <a:pt x="16" y="192"/>
                      </a:lnTo>
                      <a:lnTo>
                        <a:pt x="16" y="192"/>
                      </a:lnTo>
                      <a:lnTo>
                        <a:pt x="16" y="194"/>
                      </a:lnTo>
                      <a:lnTo>
                        <a:pt x="16" y="194"/>
                      </a:lnTo>
                      <a:lnTo>
                        <a:pt x="16" y="194"/>
                      </a:lnTo>
                      <a:lnTo>
                        <a:pt x="18" y="196"/>
                      </a:lnTo>
                      <a:lnTo>
                        <a:pt x="20" y="198"/>
                      </a:lnTo>
                      <a:lnTo>
                        <a:pt x="20" y="204"/>
                      </a:lnTo>
                      <a:lnTo>
                        <a:pt x="20" y="204"/>
                      </a:lnTo>
                      <a:lnTo>
                        <a:pt x="18" y="206"/>
                      </a:lnTo>
                      <a:lnTo>
                        <a:pt x="18" y="206"/>
                      </a:lnTo>
                      <a:lnTo>
                        <a:pt x="22" y="212"/>
                      </a:lnTo>
                      <a:lnTo>
                        <a:pt x="22" y="212"/>
                      </a:lnTo>
                      <a:lnTo>
                        <a:pt x="24" y="212"/>
                      </a:lnTo>
                      <a:lnTo>
                        <a:pt x="24" y="212"/>
                      </a:lnTo>
                      <a:lnTo>
                        <a:pt x="24" y="208"/>
                      </a:lnTo>
                      <a:lnTo>
                        <a:pt x="24" y="208"/>
                      </a:lnTo>
                      <a:lnTo>
                        <a:pt x="26" y="208"/>
                      </a:lnTo>
                      <a:lnTo>
                        <a:pt x="28" y="210"/>
                      </a:lnTo>
                      <a:lnTo>
                        <a:pt x="28" y="212"/>
                      </a:lnTo>
                      <a:lnTo>
                        <a:pt x="28" y="212"/>
                      </a:lnTo>
                      <a:lnTo>
                        <a:pt x="30" y="212"/>
                      </a:lnTo>
                      <a:lnTo>
                        <a:pt x="30" y="212"/>
                      </a:lnTo>
                      <a:lnTo>
                        <a:pt x="30" y="212"/>
                      </a:lnTo>
                      <a:lnTo>
                        <a:pt x="34" y="212"/>
                      </a:lnTo>
                      <a:lnTo>
                        <a:pt x="36" y="214"/>
                      </a:lnTo>
                      <a:lnTo>
                        <a:pt x="40" y="216"/>
                      </a:lnTo>
                      <a:lnTo>
                        <a:pt x="44" y="218"/>
                      </a:lnTo>
                      <a:lnTo>
                        <a:pt x="44" y="218"/>
                      </a:lnTo>
                      <a:lnTo>
                        <a:pt x="46" y="216"/>
                      </a:lnTo>
                      <a:lnTo>
                        <a:pt x="46" y="216"/>
                      </a:lnTo>
                      <a:lnTo>
                        <a:pt x="56" y="212"/>
                      </a:lnTo>
                      <a:lnTo>
                        <a:pt x="56" y="212"/>
                      </a:lnTo>
                      <a:lnTo>
                        <a:pt x="56" y="208"/>
                      </a:lnTo>
                      <a:lnTo>
                        <a:pt x="56" y="208"/>
                      </a:lnTo>
                      <a:lnTo>
                        <a:pt x="64" y="208"/>
                      </a:lnTo>
                      <a:lnTo>
                        <a:pt x="72" y="212"/>
                      </a:lnTo>
                      <a:lnTo>
                        <a:pt x="72" y="212"/>
                      </a:lnTo>
                      <a:lnTo>
                        <a:pt x="74" y="210"/>
                      </a:lnTo>
                      <a:lnTo>
                        <a:pt x="76" y="206"/>
                      </a:lnTo>
                      <a:lnTo>
                        <a:pt x="76" y="206"/>
                      </a:lnTo>
                      <a:lnTo>
                        <a:pt x="76" y="206"/>
                      </a:lnTo>
                      <a:lnTo>
                        <a:pt x="78" y="206"/>
                      </a:lnTo>
                      <a:lnTo>
                        <a:pt x="80" y="206"/>
                      </a:lnTo>
                      <a:lnTo>
                        <a:pt x="80" y="206"/>
                      </a:lnTo>
                      <a:lnTo>
                        <a:pt x="82" y="204"/>
                      </a:lnTo>
                      <a:lnTo>
                        <a:pt x="84" y="204"/>
                      </a:lnTo>
                      <a:lnTo>
                        <a:pt x="84" y="204"/>
                      </a:lnTo>
                      <a:lnTo>
                        <a:pt x="90" y="206"/>
                      </a:lnTo>
                      <a:lnTo>
                        <a:pt x="90" y="206"/>
                      </a:lnTo>
                      <a:lnTo>
                        <a:pt x="92" y="204"/>
                      </a:lnTo>
                      <a:lnTo>
                        <a:pt x="94" y="204"/>
                      </a:lnTo>
                      <a:lnTo>
                        <a:pt x="96" y="202"/>
                      </a:lnTo>
                      <a:lnTo>
                        <a:pt x="96" y="202"/>
                      </a:lnTo>
                      <a:lnTo>
                        <a:pt x="102" y="206"/>
                      </a:lnTo>
                      <a:lnTo>
                        <a:pt x="106" y="206"/>
                      </a:lnTo>
                      <a:lnTo>
                        <a:pt x="112" y="206"/>
                      </a:lnTo>
                      <a:lnTo>
                        <a:pt x="112" y="206"/>
                      </a:lnTo>
                      <a:lnTo>
                        <a:pt x="114" y="204"/>
                      </a:lnTo>
                      <a:lnTo>
                        <a:pt x="114" y="204"/>
                      </a:lnTo>
                      <a:lnTo>
                        <a:pt x="118" y="204"/>
                      </a:lnTo>
                      <a:lnTo>
                        <a:pt x="124" y="204"/>
                      </a:lnTo>
                      <a:lnTo>
                        <a:pt x="124" y="204"/>
                      </a:lnTo>
                      <a:lnTo>
                        <a:pt x="124" y="200"/>
                      </a:lnTo>
                      <a:lnTo>
                        <a:pt x="126" y="198"/>
                      </a:lnTo>
                      <a:lnTo>
                        <a:pt x="126" y="198"/>
                      </a:lnTo>
                      <a:lnTo>
                        <a:pt x="128" y="198"/>
                      </a:lnTo>
                      <a:lnTo>
                        <a:pt x="130" y="200"/>
                      </a:lnTo>
                      <a:lnTo>
                        <a:pt x="130" y="200"/>
                      </a:lnTo>
                      <a:lnTo>
                        <a:pt x="134" y="200"/>
                      </a:lnTo>
                      <a:lnTo>
                        <a:pt x="136" y="198"/>
                      </a:lnTo>
                      <a:lnTo>
                        <a:pt x="140" y="196"/>
                      </a:lnTo>
                      <a:lnTo>
                        <a:pt x="140" y="196"/>
                      </a:lnTo>
                      <a:lnTo>
                        <a:pt x="144" y="196"/>
                      </a:lnTo>
                      <a:lnTo>
                        <a:pt x="144" y="196"/>
                      </a:lnTo>
                      <a:lnTo>
                        <a:pt x="152" y="188"/>
                      </a:lnTo>
                      <a:lnTo>
                        <a:pt x="152" y="188"/>
                      </a:lnTo>
                      <a:lnTo>
                        <a:pt x="154" y="184"/>
                      </a:lnTo>
                      <a:lnTo>
                        <a:pt x="156" y="184"/>
                      </a:lnTo>
                      <a:lnTo>
                        <a:pt x="156" y="184"/>
                      </a:lnTo>
                      <a:lnTo>
                        <a:pt x="158" y="180"/>
                      </a:lnTo>
                      <a:lnTo>
                        <a:pt x="160" y="176"/>
                      </a:lnTo>
                      <a:lnTo>
                        <a:pt x="160" y="176"/>
                      </a:lnTo>
                      <a:lnTo>
                        <a:pt x="164" y="174"/>
                      </a:lnTo>
                      <a:lnTo>
                        <a:pt x="164" y="174"/>
                      </a:lnTo>
                      <a:lnTo>
                        <a:pt x="170" y="166"/>
                      </a:lnTo>
                      <a:lnTo>
                        <a:pt x="170" y="166"/>
                      </a:lnTo>
                      <a:lnTo>
                        <a:pt x="172" y="166"/>
                      </a:lnTo>
                      <a:lnTo>
                        <a:pt x="176" y="164"/>
                      </a:lnTo>
                      <a:lnTo>
                        <a:pt x="176" y="164"/>
                      </a:lnTo>
                      <a:lnTo>
                        <a:pt x="176" y="160"/>
                      </a:lnTo>
                      <a:lnTo>
                        <a:pt x="176" y="158"/>
                      </a:lnTo>
                      <a:lnTo>
                        <a:pt x="176" y="158"/>
                      </a:lnTo>
                      <a:lnTo>
                        <a:pt x="184" y="154"/>
                      </a:lnTo>
                      <a:lnTo>
                        <a:pt x="184" y="154"/>
                      </a:lnTo>
                      <a:lnTo>
                        <a:pt x="184" y="148"/>
                      </a:lnTo>
                      <a:lnTo>
                        <a:pt x="186" y="144"/>
                      </a:lnTo>
                      <a:lnTo>
                        <a:pt x="186" y="144"/>
                      </a:lnTo>
                      <a:lnTo>
                        <a:pt x="190" y="142"/>
                      </a:lnTo>
                      <a:lnTo>
                        <a:pt x="190" y="142"/>
                      </a:lnTo>
                      <a:lnTo>
                        <a:pt x="192" y="138"/>
                      </a:lnTo>
                      <a:lnTo>
                        <a:pt x="194" y="132"/>
                      </a:lnTo>
                      <a:lnTo>
                        <a:pt x="194" y="132"/>
                      </a:lnTo>
                      <a:lnTo>
                        <a:pt x="196" y="126"/>
                      </a:lnTo>
                      <a:lnTo>
                        <a:pt x="202" y="122"/>
                      </a:lnTo>
                      <a:lnTo>
                        <a:pt x="212" y="116"/>
                      </a:lnTo>
                      <a:lnTo>
                        <a:pt x="212" y="116"/>
                      </a:lnTo>
                      <a:lnTo>
                        <a:pt x="210" y="100"/>
                      </a:lnTo>
                      <a:lnTo>
                        <a:pt x="210" y="100"/>
                      </a:lnTo>
                      <a:lnTo>
                        <a:pt x="214" y="100"/>
                      </a:lnTo>
                      <a:lnTo>
                        <a:pt x="214" y="100"/>
                      </a:lnTo>
                      <a:lnTo>
                        <a:pt x="216" y="76"/>
                      </a:lnTo>
                      <a:lnTo>
                        <a:pt x="206" y="74"/>
                      </a:lnTo>
                      <a:lnTo>
                        <a:pt x="208" y="84"/>
                      </a:lnTo>
                      <a:lnTo>
                        <a:pt x="208" y="84"/>
                      </a:lnTo>
                      <a:lnTo>
                        <a:pt x="204" y="82"/>
                      </a:lnTo>
                      <a:lnTo>
                        <a:pt x="198" y="80"/>
                      </a:lnTo>
                      <a:lnTo>
                        <a:pt x="198" y="80"/>
                      </a:lnTo>
                      <a:lnTo>
                        <a:pt x="194" y="78"/>
                      </a:lnTo>
                      <a:lnTo>
                        <a:pt x="192" y="76"/>
                      </a:lnTo>
                      <a:lnTo>
                        <a:pt x="192" y="76"/>
                      </a:lnTo>
                      <a:lnTo>
                        <a:pt x="192" y="72"/>
                      </a:lnTo>
                      <a:lnTo>
                        <a:pt x="192" y="68"/>
                      </a:lnTo>
                      <a:lnTo>
                        <a:pt x="192" y="68"/>
                      </a:lnTo>
                      <a:lnTo>
                        <a:pt x="194" y="62"/>
                      </a:lnTo>
                      <a:lnTo>
                        <a:pt x="194" y="60"/>
                      </a:lnTo>
                      <a:lnTo>
                        <a:pt x="196" y="60"/>
                      </a:lnTo>
                      <a:lnTo>
                        <a:pt x="196" y="60"/>
                      </a:lnTo>
                      <a:lnTo>
                        <a:pt x="198" y="62"/>
                      </a:lnTo>
                      <a:lnTo>
                        <a:pt x="200" y="60"/>
                      </a:lnTo>
                      <a:lnTo>
                        <a:pt x="202" y="60"/>
                      </a:lnTo>
                      <a:lnTo>
                        <a:pt x="202" y="60"/>
                      </a:lnTo>
                      <a:lnTo>
                        <a:pt x="202" y="58"/>
                      </a:lnTo>
                      <a:lnTo>
                        <a:pt x="200" y="54"/>
                      </a:lnTo>
                      <a:lnTo>
                        <a:pt x="200" y="54"/>
                      </a:lnTo>
                      <a:lnTo>
                        <a:pt x="200" y="50"/>
                      </a:lnTo>
                      <a:lnTo>
                        <a:pt x="200" y="46"/>
                      </a:lnTo>
                      <a:lnTo>
                        <a:pt x="200" y="46"/>
                      </a:lnTo>
                      <a:lnTo>
                        <a:pt x="202" y="40"/>
                      </a:lnTo>
                      <a:lnTo>
                        <a:pt x="202" y="32"/>
                      </a:lnTo>
                      <a:lnTo>
                        <a:pt x="202" y="32"/>
                      </a:lnTo>
                      <a:lnTo>
                        <a:pt x="200" y="24"/>
                      </a:lnTo>
                      <a:lnTo>
                        <a:pt x="200" y="18"/>
                      </a:lnTo>
                      <a:lnTo>
                        <a:pt x="200" y="18"/>
                      </a:lnTo>
                      <a:lnTo>
                        <a:pt x="202" y="14"/>
                      </a:lnTo>
                      <a:lnTo>
                        <a:pt x="202" y="10"/>
                      </a:lnTo>
                      <a:lnTo>
                        <a:pt x="202" y="4"/>
                      </a:lnTo>
                      <a:lnTo>
                        <a:pt x="202" y="4"/>
                      </a:lnTo>
                      <a:lnTo>
                        <a:pt x="200" y="2"/>
                      </a:lnTo>
                      <a:lnTo>
                        <a:pt x="194" y="2"/>
                      </a:lnTo>
                      <a:lnTo>
                        <a:pt x="194" y="2"/>
                      </a:lnTo>
                      <a:lnTo>
                        <a:pt x="190" y="0"/>
                      </a:lnTo>
                      <a:lnTo>
                        <a:pt x="188" y="0"/>
                      </a:lnTo>
                      <a:lnTo>
                        <a:pt x="188" y="0"/>
                      </a:lnTo>
                      <a:lnTo>
                        <a:pt x="186" y="0"/>
                      </a:lnTo>
                      <a:lnTo>
                        <a:pt x="180" y="0"/>
                      </a:lnTo>
                      <a:lnTo>
                        <a:pt x="180" y="0"/>
                      </a:lnTo>
                      <a:lnTo>
                        <a:pt x="178" y="2"/>
                      </a:lnTo>
                      <a:lnTo>
                        <a:pt x="176" y="0"/>
                      </a:lnTo>
                      <a:lnTo>
                        <a:pt x="174" y="0"/>
                      </a:lnTo>
                      <a:lnTo>
                        <a:pt x="174" y="0"/>
                      </a:lnTo>
                      <a:lnTo>
                        <a:pt x="172" y="2"/>
                      </a:lnTo>
                      <a:lnTo>
                        <a:pt x="170" y="4"/>
                      </a:lnTo>
                      <a:lnTo>
                        <a:pt x="166" y="6"/>
                      </a:lnTo>
                      <a:lnTo>
                        <a:pt x="166" y="6"/>
                      </a:lnTo>
                      <a:lnTo>
                        <a:pt x="164" y="6"/>
                      </a:lnTo>
                      <a:lnTo>
                        <a:pt x="162" y="6"/>
                      </a:lnTo>
                      <a:lnTo>
                        <a:pt x="162" y="8"/>
                      </a:lnTo>
                      <a:lnTo>
                        <a:pt x="160" y="8"/>
                      </a:lnTo>
                      <a:lnTo>
                        <a:pt x="160" y="8"/>
                      </a:lnTo>
                      <a:lnTo>
                        <a:pt x="154" y="12"/>
                      </a:lnTo>
                      <a:lnTo>
                        <a:pt x="148" y="14"/>
                      </a:lnTo>
                      <a:lnTo>
                        <a:pt x="148" y="14"/>
                      </a:lnTo>
                      <a:lnTo>
                        <a:pt x="144" y="16"/>
                      </a:lnTo>
                      <a:lnTo>
                        <a:pt x="142" y="18"/>
                      </a:lnTo>
                      <a:lnTo>
                        <a:pt x="140" y="22"/>
                      </a:lnTo>
                      <a:lnTo>
                        <a:pt x="136" y="24"/>
                      </a:lnTo>
                      <a:lnTo>
                        <a:pt x="136" y="24"/>
                      </a:lnTo>
                      <a:lnTo>
                        <a:pt x="134" y="26"/>
                      </a:lnTo>
                      <a:lnTo>
                        <a:pt x="134" y="32"/>
                      </a:lnTo>
                      <a:lnTo>
                        <a:pt x="132" y="36"/>
                      </a:lnTo>
                      <a:lnTo>
                        <a:pt x="132" y="38"/>
                      </a:lnTo>
                      <a:lnTo>
                        <a:pt x="132" y="38"/>
                      </a:lnTo>
                      <a:lnTo>
                        <a:pt x="126" y="40"/>
                      </a:lnTo>
                      <a:lnTo>
                        <a:pt x="124" y="40"/>
                      </a:lnTo>
                      <a:lnTo>
                        <a:pt x="124" y="40"/>
                      </a:lnTo>
                      <a:lnTo>
                        <a:pt x="124" y="60"/>
                      </a:lnTo>
                      <a:lnTo>
                        <a:pt x="124" y="60"/>
                      </a:lnTo>
                      <a:lnTo>
                        <a:pt x="122" y="62"/>
                      </a:lnTo>
                      <a:lnTo>
                        <a:pt x="120" y="62"/>
                      </a:lnTo>
                      <a:lnTo>
                        <a:pt x="116" y="60"/>
                      </a:lnTo>
                      <a:lnTo>
                        <a:pt x="116" y="60"/>
                      </a:lnTo>
                      <a:lnTo>
                        <a:pt x="112" y="60"/>
                      </a:lnTo>
                      <a:lnTo>
                        <a:pt x="108" y="60"/>
                      </a:lnTo>
                      <a:lnTo>
                        <a:pt x="106" y="60"/>
                      </a:lnTo>
                      <a:lnTo>
                        <a:pt x="106" y="60"/>
                      </a:lnTo>
                      <a:lnTo>
                        <a:pt x="104" y="58"/>
                      </a:lnTo>
                      <a:lnTo>
                        <a:pt x="102" y="58"/>
                      </a:lnTo>
                      <a:lnTo>
                        <a:pt x="100" y="60"/>
                      </a:lnTo>
                      <a:lnTo>
                        <a:pt x="98" y="60"/>
                      </a:lnTo>
                      <a:lnTo>
                        <a:pt x="98" y="60"/>
                      </a:lnTo>
                      <a:lnTo>
                        <a:pt x="96" y="56"/>
                      </a:lnTo>
                      <a:lnTo>
                        <a:pt x="92" y="56"/>
                      </a:lnTo>
                      <a:lnTo>
                        <a:pt x="92" y="56"/>
                      </a:lnTo>
                      <a:lnTo>
                        <a:pt x="90" y="58"/>
                      </a:lnTo>
                      <a:lnTo>
                        <a:pt x="88" y="60"/>
                      </a:lnTo>
                      <a:lnTo>
                        <a:pt x="88" y="64"/>
                      </a:lnTo>
                      <a:lnTo>
                        <a:pt x="88" y="64"/>
                      </a:lnTo>
                      <a:lnTo>
                        <a:pt x="86" y="66"/>
                      </a:lnTo>
                      <a:lnTo>
                        <a:pt x="82" y="70"/>
                      </a:lnTo>
                      <a:lnTo>
                        <a:pt x="74" y="74"/>
                      </a:lnTo>
                      <a:lnTo>
                        <a:pt x="74" y="74"/>
                      </a:lnTo>
                      <a:lnTo>
                        <a:pt x="70" y="76"/>
                      </a:lnTo>
                      <a:lnTo>
                        <a:pt x="62" y="80"/>
                      </a:lnTo>
                      <a:lnTo>
                        <a:pt x="62" y="80"/>
                      </a:lnTo>
                      <a:lnTo>
                        <a:pt x="60" y="80"/>
                      </a:lnTo>
                      <a:lnTo>
                        <a:pt x="58" y="82"/>
                      </a:lnTo>
                      <a:lnTo>
                        <a:pt x="58" y="82"/>
                      </a:lnTo>
                      <a:lnTo>
                        <a:pt x="56" y="82"/>
                      </a:lnTo>
                      <a:lnTo>
                        <a:pt x="56" y="82"/>
                      </a:lnTo>
                      <a:lnTo>
                        <a:pt x="54" y="82"/>
                      </a:lnTo>
                      <a:lnTo>
                        <a:pt x="52" y="80"/>
                      </a:lnTo>
                      <a:lnTo>
                        <a:pt x="52" y="74"/>
                      </a:lnTo>
                      <a:lnTo>
                        <a:pt x="52" y="74"/>
                      </a:lnTo>
                      <a:lnTo>
                        <a:pt x="54" y="70"/>
                      </a:lnTo>
                      <a:lnTo>
                        <a:pt x="52" y="62"/>
                      </a:lnTo>
                      <a:lnTo>
                        <a:pt x="52" y="62"/>
                      </a:lnTo>
                      <a:lnTo>
                        <a:pt x="48" y="58"/>
                      </a:lnTo>
                      <a:lnTo>
                        <a:pt x="46" y="56"/>
                      </a:lnTo>
                      <a:lnTo>
                        <a:pt x="42" y="54"/>
                      </a:lnTo>
                      <a:lnTo>
                        <a:pt x="42" y="5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2" name="Freeform 44"/>
                <p:cNvSpPr>
                  <a:spLocks/>
                </p:cNvSpPr>
                <p:nvPr/>
              </p:nvSpPr>
              <p:spPr bwMode="auto">
                <a:xfrm>
                  <a:off x="3073" y="3186"/>
                  <a:ext cx="32" cy="30"/>
                </a:xfrm>
                <a:custGeom>
                  <a:avLst/>
                  <a:gdLst/>
                  <a:ahLst/>
                  <a:cxnLst>
                    <a:cxn ang="0">
                      <a:pos x="12" y="0"/>
                    </a:cxn>
                    <a:cxn ang="0">
                      <a:pos x="26" y="2"/>
                    </a:cxn>
                    <a:cxn ang="0">
                      <a:pos x="32" y="14"/>
                    </a:cxn>
                    <a:cxn ang="0">
                      <a:pos x="24" y="22"/>
                    </a:cxn>
                    <a:cxn ang="0">
                      <a:pos x="8" y="30"/>
                    </a:cxn>
                    <a:cxn ang="0">
                      <a:pos x="0" y="20"/>
                    </a:cxn>
                    <a:cxn ang="0">
                      <a:pos x="4" y="8"/>
                    </a:cxn>
                    <a:cxn ang="0">
                      <a:pos x="12" y="0"/>
                    </a:cxn>
                  </a:cxnLst>
                  <a:rect l="0" t="0" r="r" b="b"/>
                  <a:pathLst>
                    <a:path w="32" h="30">
                      <a:moveTo>
                        <a:pt x="12" y="0"/>
                      </a:moveTo>
                      <a:lnTo>
                        <a:pt x="26" y="2"/>
                      </a:lnTo>
                      <a:lnTo>
                        <a:pt x="32" y="14"/>
                      </a:lnTo>
                      <a:lnTo>
                        <a:pt x="24" y="22"/>
                      </a:lnTo>
                      <a:lnTo>
                        <a:pt x="8" y="30"/>
                      </a:lnTo>
                      <a:lnTo>
                        <a:pt x="0" y="20"/>
                      </a:lnTo>
                      <a:lnTo>
                        <a:pt x="4" y="8"/>
                      </a:lnTo>
                      <a:lnTo>
                        <a:pt x="1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3" name="Freeform 45"/>
                <p:cNvSpPr>
                  <a:spLocks/>
                </p:cNvSpPr>
                <p:nvPr/>
              </p:nvSpPr>
              <p:spPr bwMode="auto">
                <a:xfrm>
                  <a:off x="3291" y="2494"/>
                  <a:ext cx="130" cy="208"/>
                </a:xfrm>
                <a:custGeom>
                  <a:avLst/>
                  <a:gdLst/>
                  <a:ahLst/>
                  <a:cxnLst>
                    <a:cxn ang="0">
                      <a:pos x="14" y="202"/>
                    </a:cxn>
                    <a:cxn ang="0">
                      <a:pos x="14" y="200"/>
                    </a:cxn>
                    <a:cxn ang="0">
                      <a:pos x="18" y="196"/>
                    </a:cxn>
                    <a:cxn ang="0">
                      <a:pos x="24" y="188"/>
                    </a:cxn>
                    <a:cxn ang="0">
                      <a:pos x="26" y="184"/>
                    </a:cxn>
                    <a:cxn ang="0">
                      <a:pos x="38" y="172"/>
                    </a:cxn>
                    <a:cxn ang="0">
                      <a:pos x="54" y="164"/>
                    </a:cxn>
                    <a:cxn ang="0">
                      <a:pos x="54" y="160"/>
                    </a:cxn>
                    <a:cxn ang="0">
                      <a:pos x="68" y="148"/>
                    </a:cxn>
                    <a:cxn ang="0">
                      <a:pos x="68" y="144"/>
                    </a:cxn>
                    <a:cxn ang="0">
                      <a:pos x="72" y="144"/>
                    </a:cxn>
                    <a:cxn ang="0">
                      <a:pos x="78" y="134"/>
                    </a:cxn>
                    <a:cxn ang="0">
                      <a:pos x="80" y="130"/>
                    </a:cxn>
                    <a:cxn ang="0">
                      <a:pos x="88" y="126"/>
                    </a:cxn>
                    <a:cxn ang="0">
                      <a:pos x="92" y="112"/>
                    </a:cxn>
                    <a:cxn ang="0">
                      <a:pos x="96" y="106"/>
                    </a:cxn>
                    <a:cxn ang="0">
                      <a:pos x="98" y="98"/>
                    </a:cxn>
                    <a:cxn ang="0">
                      <a:pos x="102" y="88"/>
                    </a:cxn>
                    <a:cxn ang="0">
                      <a:pos x="106" y="78"/>
                    </a:cxn>
                    <a:cxn ang="0">
                      <a:pos x="110" y="68"/>
                    </a:cxn>
                    <a:cxn ang="0">
                      <a:pos x="112" y="62"/>
                    </a:cxn>
                    <a:cxn ang="0">
                      <a:pos x="120" y="48"/>
                    </a:cxn>
                    <a:cxn ang="0">
                      <a:pos x="122" y="42"/>
                    </a:cxn>
                    <a:cxn ang="0">
                      <a:pos x="126" y="26"/>
                    </a:cxn>
                    <a:cxn ang="0">
                      <a:pos x="130" y="2"/>
                    </a:cxn>
                    <a:cxn ang="0">
                      <a:pos x="124" y="0"/>
                    </a:cxn>
                    <a:cxn ang="0">
                      <a:pos x="122" y="2"/>
                    </a:cxn>
                    <a:cxn ang="0">
                      <a:pos x="100" y="8"/>
                    </a:cxn>
                    <a:cxn ang="0">
                      <a:pos x="90" y="10"/>
                    </a:cxn>
                    <a:cxn ang="0">
                      <a:pos x="80" y="12"/>
                    </a:cxn>
                    <a:cxn ang="0">
                      <a:pos x="78" y="16"/>
                    </a:cxn>
                    <a:cxn ang="0">
                      <a:pos x="68" y="20"/>
                    </a:cxn>
                    <a:cxn ang="0">
                      <a:pos x="62" y="16"/>
                    </a:cxn>
                    <a:cxn ang="0">
                      <a:pos x="50" y="18"/>
                    </a:cxn>
                    <a:cxn ang="0">
                      <a:pos x="38" y="18"/>
                    </a:cxn>
                    <a:cxn ang="0">
                      <a:pos x="30" y="14"/>
                    </a:cxn>
                    <a:cxn ang="0">
                      <a:pos x="14" y="20"/>
                    </a:cxn>
                    <a:cxn ang="0">
                      <a:pos x="20" y="26"/>
                    </a:cxn>
                    <a:cxn ang="0">
                      <a:pos x="24" y="34"/>
                    </a:cxn>
                    <a:cxn ang="0">
                      <a:pos x="34" y="42"/>
                    </a:cxn>
                    <a:cxn ang="0">
                      <a:pos x="52" y="112"/>
                    </a:cxn>
                    <a:cxn ang="0">
                      <a:pos x="18" y="116"/>
                    </a:cxn>
                    <a:cxn ang="0">
                      <a:pos x="0" y="142"/>
                    </a:cxn>
                    <a:cxn ang="0">
                      <a:pos x="12" y="208"/>
                    </a:cxn>
                  </a:cxnLst>
                  <a:rect l="0" t="0" r="r" b="b"/>
                  <a:pathLst>
                    <a:path w="130" h="208">
                      <a:moveTo>
                        <a:pt x="12" y="208"/>
                      </a:moveTo>
                      <a:lnTo>
                        <a:pt x="12" y="208"/>
                      </a:lnTo>
                      <a:lnTo>
                        <a:pt x="14" y="202"/>
                      </a:lnTo>
                      <a:lnTo>
                        <a:pt x="14" y="202"/>
                      </a:lnTo>
                      <a:lnTo>
                        <a:pt x="14" y="202"/>
                      </a:lnTo>
                      <a:lnTo>
                        <a:pt x="14" y="200"/>
                      </a:lnTo>
                      <a:lnTo>
                        <a:pt x="14" y="200"/>
                      </a:lnTo>
                      <a:lnTo>
                        <a:pt x="18" y="196"/>
                      </a:lnTo>
                      <a:lnTo>
                        <a:pt x="18" y="196"/>
                      </a:lnTo>
                      <a:lnTo>
                        <a:pt x="18" y="192"/>
                      </a:lnTo>
                      <a:lnTo>
                        <a:pt x="18" y="192"/>
                      </a:lnTo>
                      <a:lnTo>
                        <a:pt x="24" y="188"/>
                      </a:lnTo>
                      <a:lnTo>
                        <a:pt x="24" y="188"/>
                      </a:lnTo>
                      <a:lnTo>
                        <a:pt x="26" y="184"/>
                      </a:lnTo>
                      <a:lnTo>
                        <a:pt x="26" y="184"/>
                      </a:lnTo>
                      <a:lnTo>
                        <a:pt x="32" y="180"/>
                      </a:lnTo>
                      <a:lnTo>
                        <a:pt x="32" y="180"/>
                      </a:lnTo>
                      <a:lnTo>
                        <a:pt x="38" y="172"/>
                      </a:lnTo>
                      <a:lnTo>
                        <a:pt x="38" y="172"/>
                      </a:lnTo>
                      <a:lnTo>
                        <a:pt x="46" y="168"/>
                      </a:lnTo>
                      <a:lnTo>
                        <a:pt x="54" y="164"/>
                      </a:lnTo>
                      <a:lnTo>
                        <a:pt x="54" y="164"/>
                      </a:lnTo>
                      <a:lnTo>
                        <a:pt x="54" y="160"/>
                      </a:lnTo>
                      <a:lnTo>
                        <a:pt x="54" y="160"/>
                      </a:lnTo>
                      <a:lnTo>
                        <a:pt x="62" y="154"/>
                      </a:lnTo>
                      <a:lnTo>
                        <a:pt x="64" y="150"/>
                      </a:lnTo>
                      <a:lnTo>
                        <a:pt x="68" y="148"/>
                      </a:lnTo>
                      <a:lnTo>
                        <a:pt x="68" y="148"/>
                      </a:lnTo>
                      <a:lnTo>
                        <a:pt x="68" y="146"/>
                      </a:lnTo>
                      <a:lnTo>
                        <a:pt x="68" y="144"/>
                      </a:lnTo>
                      <a:lnTo>
                        <a:pt x="68" y="144"/>
                      </a:lnTo>
                      <a:lnTo>
                        <a:pt x="72" y="144"/>
                      </a:lnTo>
                      <a:lnTo>
                        <a:pt x="72" y="144"/>
                      </a:lnTo>
                      <a:lnTo>
                        <a:pt x="78" y="138"/>
                      </a:lnTo>
                      <a:lnTo>
                        <a:pt x="78" y="138"/>
                      </a:lnTo>
                      <a:lnTo>
                        <a:pt x="78" y="134"/>
                      </a:lnTo>
                      <a:lnTo>
                        <a:pt x="78" y="130"/>
                      </a:lnTo>
                      <a:lnTo>
                        <a:pt x="80" y="130"/>
                      </a:lnTo>
                      <a:lnTo>
                        <a:pt x="80" y="130"/>
                      </a:lnTo>
                      <a:lnTo>
                        <a:pt x="84" y="128"/>
                      </a:lnTo>
                      <a:lnTo>
                        <a:pt x="88" y="126"/>
                      </a:lnTo>
                      <a:lnTo>
                        <a:pt x="88" y="126"/>
                      </a:lnTo>
                      <a:lnTo>
                        <a:pt x="88" y="120"/>
                      </a:lnTo>
                      <a:lnTo>
                        <a:pt x="92" y="112"/>
                      </a:lnTo>
                      <a:lnTo>
                        <a:pt x="92" y="112"/>
                      </a:lnTo>
                      <a:lnTo>
                        <a:pt x="96" y="110"/>
                      </a:lnTo>
                      <a:lnTo>
                        <a:pt x="96" y="110"/>
                      </a:lnTo>
                      <a:lnTo>
                        <a:pt x="96" y="106"/>
                      </a:lnTo>
                      <a:lnTo>
                        <a:pt x="96" y="102"/>
                      </a:lnTo>
                      <a:lnTo>
                        <a:pt x="96" y="102"/>
                      </a:lnTo>
                      <a:lnTo>
                        <a:pt x="98" y="98"/>
                      </a:lnTo>
                      <a:lnTo>
                        <a:pt x="102" y="94"/>
                      </a:lnTo>
                      <a:lnTo>
                        <a:pt x="102" y="94"/>
                      </a:lnTo>
                      <a:lnTo>
                        <a:pt x="102" y="88"/>
                      </a:lnTo>
                      <a:lnTo>
                        <a:pt x="102" y="88"/>
                      </a:lnTo>
                      <a:lnTo>
                        <a:pt x="106" y="78"/>
                      </a:lnTo>
                      <a:lnTo>
                        <a:pt x="106" y="78"/>
                      </a:lnTo>
                      <a:lnTo>
                        <a:pt x="108" y="68"/>
                      </a:lnTo>
                      <a:lnTo>
                        <a:pt x="110" y="68"/>
                      </a:lnTo>
                      <a:lnTo>
                        <a:pt x="110" y="68"/>
                      </a:lnTo>
                      <a:lnTo>
                        <a:pt x="110" y="64"/>
                      </a:lnTo>
                      <a:lnTo>
                        <a:pt x="112" y="62"/>
                      </a:lnTo>
                      <a:lnTo>
                        <a:pt x="112" y="62"/>
                      </a:lnTo>
                      <a:lnTo>
                        <a:pt x="120" y="52"/>
                      </a:lnTo>
                      <a:lnTo>
                        <a:pt x="120" y="52"/>
                      </a:lnTo>
                      <a:lnTo>
                        <a:pt x="120" y="48"/>
                      </a:lnTo>
                      <a:lnTo>
                        <a:pt x="120" y="44"/>
                      </a:lnTo>
                      <a:lnTo>
                        <a:pt x="122" y="42"/>
                      </a:lnTo>
                      <a:lnTo>
                        <a:pt x="122" y="42"/>
                      </a:lnTo>
                      <a:lnTo>
                        <a:pt x="122" y="38"/>
                      </a:lnTo>
                      <a:lnTo>
                        <a:pt x="122" y="38"/>
                      </a:lnTo>
                      <a:lnTo>
                        <a:pt x="126" y="26"/>
                      </a:lnTo>
                      <a:lnTo>
                        <a:pt x="126" y="26"/>
                      </a:lnTo>
                      <a:lnTo>
                        <a:pt x="128" y="14"/>
                      </a:lnTo>
                      <a:lnTo>
                        <a:pt x="130" y="2"/>
                      </a:lnTo>
                      <a:lnTo>
                        <a:pt x="130" y="2"/>
                      </a:lnTo>
                      <a:lnTo>
                        <a:pt x="126" y="0"/>
                      </a:lnTo>
                      <a:lnTo>
                        <a:pt x="124" y="0"/>
                      </a:lnTo>
                      <a:lnTo>
                        <a:pt x="124" y="0"/>
                      </a:lnTo>
                      <a:lnTo>
                        <a:pt x="122" y="2"/>
                      </a:lnTo>
                      <a:lnTo>
                        <a:pt x="122" y="2"/>
                      </a:lnTo>
                      <a:lnTo>
                        <a:pt x="108" y="8"/>
                      </a:lnTo>
                      <a:lnTo>
                        <a:pt x="108" y="8"/>
                      </a:lnTo>
                      <a:lnTo>
                        <a:pt x="100" y="8"/>
                      </a:lnTo>
                      <a:lnTo>
                        <a:pt x="94" y="8"/>
                      </a:lnTo>
                      <a:lnTo>
                        <a:pt x="94" y="8"/>
                      </a:lnTo>
                      <a:lnTo>
                        <a:pt x="90" y="10"/>
                      </a:lnTo>
                      <a:lnTo>
                        <a:pt x="90" y="10"/>
                      </a:lnTo>
                      <a:lnTo>
                        <a:pt x="84" y="12"/>
                      </a:lnTo>
                      <a:lnTo>
                        <a:pt x="80" y="12"/>
                      </a:lnTo>
                      <a:lnTo>
                        <a:pt x="80" y="12"/>
                      </a:lnTo>
                      <a:lnTo>
                        <a:pt x="78" y="16"/>
                      </a:lnTo>
                      <a:lnTo>
                        <a:pt x="78" y="16"/>
                      </a:lnTo>
                      <a:lnTo>
                        <a:pt x="70" y="18"/>
                      </a:lnTo>
                      <a:lnTo>
                        <a:pt x="68" y="20"/>
                      </a:lnTo>
                      <a:lnTo>
                        <a:pt x="68" y="20"/>
                      </a:lnTo>
                      <a:lnTo>
                        <a:pt x="66" y="20"/>
                      </a:lnTo>
                      <a:lnTo>
                        <a:pt x="64" y="18"/>
                      </a:lnTo>
                      <a:lnTo>
                        <a:pt x="62" y="16"/>
                      </a:lnTo>
                      <a:lnTo>
                        <a:pt x="62" y="16"/>
                      </a:lnTo>
                      <a:lnTo>
                        <a:pt x="56" y="16"/>
                      </a:lnTo>
                      <a:lnTo>
                        <a:pt x="50" y="18"/>
                      </a:lnTo>
                      <a:lnTo>
                        <a:pt x="38" y="20"/>
                      </a:lnTo>
                      <a:lnTo>
                        <a:pt x="38" y="20"/>
                      </a:lnTo>
                      <a:lnTo>
                        <a:pt x="38" y="18"/>
                      </a:lnTo>
                      <a:lnTo>
                        <a:pt x="38" y="18"/>
                      </a:lnTo>
                      <a:lnTo>
                        <a:pt x="34" y="16"/>
                      </a:lnTo>
                      <a:lnTo>
                        <a:pt x="30" y="14"/>
                      </a:lnTo>
                      <a:lnTo>
                        <a:pt x="24" y="6"/>
                      </a:lnTo>
                      <a:lnTo>
                        <a:pt x="18" y="14"/>
                      </a:lnTo>
                      <a:lnTo>
                        <a:pt x="14" y="20"/>
                      </a:lnTo>
                      <a:lnTo>
                        <a:pt x="14" y="20"/>
                      </a:lnTo>
                      <a:lnTo>
                        <a:pt x="20" y="26"/>
                      </a:lnTo>
                      <a:lnTo>
                        <a:pt x="20" y="26"/>
                      </a:lnTo>
                      <a:lnTo>
                        <a:pt x="22" y="30"/>
                      </a:lnTo>
                      <a:lnTo>
                        <a:pt x="24" y="34"/>
                      </a:lnTo>
                      <a:lnTo>
                        <a:pt x="24" y="34"/>
                      </a:lnTo>
                      <a:lnTo>
                        <a:pt x="28" y="38"/>
                      </a:lnTo>
                      <a:lnTo>
                        <a:pt x="34" y="42"/>
                      </a:lnTo>
                      <a:lnTo>
                        <a:pt x="34" y="42"/>
                      </a:lnTo>
                      <a:lnTo>
                        <a:pt x="70" y="58"/>
                      </a:lnTo>
                      <a:lnTo>
                        <a:pt x="88" y="58"/>
                      </a:lnTo>
                      <a:lnTo>
                        <a:pt x="52" y="112"/>
                      </a:lnTo>
                      <a:lnTo>
                        <a:pt x="36" y="112"/>
                      </a:lnTo>
                      <a:lnTo>
                        <a:pt x="30" y="116"/>
                      </a:lnTo>
                      <a:lnTo>
                        <a:pt x="18" y="116"/>
                      </a:lnTo>
                      <a:lnTo>
                        <a:pt x="14" y="120"/>
                      </a:lnTo>
                      <a:lnTo>
                        <a:pt x="6" y="136"/>
                      </a:lnTo>
                      <a:lnTo>
                        <a:pt x="0" y="142"/>
                      </a:lnTo>
                      <a:lnTo>
                        <a:pt x="0" y="198"/>
                      </a:lnTo>
                      <a:lnTo>
                        <a:pt x="10" y="208"/>
                      </a:lnTo>
                      <a:lnTo>
                        <a:pt x="12" y="20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4" name="Freeform 46"/>
                <p:cNvSpPr>
                  <a:spLocks noEditPoints="1"/>
                </p:cNvSpPr>
                <p:nvPr/>
              </p:nvSpPr>
              <p:spPr bwMode="auto">
                <a:xfrm>
                  <a:off x="4819" y="2808"/>
                  <a:ext cx="78" cy="70"/>
                </a:xfrm>
                <a:custGeom>
                  <a:avLst/>
                  <a:gdLst/>
                  <a:ahLst/>
                  <a:cxnLst>
                    <a:cxn ang="0">
                      <a:pos x="66" y="60"/>
                    </a:cxn>
                    <a:cxn ang="0">
                      <a:pos x="66" y="64"/>
                    </a:cxn>
                    <a:cxn ang="0">
                      <a:pos x="70" y="66"/>
                    </a:cxn>
                    <a:cxn ang="0">
                      <a:pos x="78" y="70"/>
                    </a:cxn>
                    <a:cxn ang="0">
                      <a:pos x="78" y="68"/>
                    </a:cxn>
                    <a:cxn ang="0">
                      <a:pos x="76" y="68"/>
                    </a:cxn>
                    <a:cxn ang="0">
                      <a:pos x="66" y="60"/>
                    </a:cxn>
                    <a:cxn ang="0">
                      <a:pos x="42" y="44"/>
                    </a:cxn>
                    <a:cxn ang="0">
                      <a:pos x="42" y="46"/>
                    </a:cxn>
                    <a:cxn ang="0">
                      <a:pos x="42" y="50"/>
                    </a:cxn>
                    <a:cxn ang="0">
                      <a:pos x="50" y="52"/>
                    </a:cxn>
                    <a:cxn ang="0">
                      <a:pos x="58" y="52"/>
                    </a:cxn>
                    <a:cxn ang="0">
                      <a:pos x="56" y="48"/>
                    </a:cxn>
                    <a:cxn ang="0">
                      <a:pos x="42" y="44"/>
                    </a:cxn>
                    <a:cxn ang="0">
                      <a:pos x="54" y="30"/>
                    </a:cxn>
                    <a:cxn ang="0">
                      <a:pos x="58" y="40"/>
                    </a:cxn>
                    <a:cxn ang="0">
                      <a:pos x="62" y="44"/>
                    </a:cxn>
                    <a:cxn ang="0">
                      <a:pos x="62" y="46"/>
                    </a:cxn>
                    <a:cxn ang="0">
                      <a:pos x="66" y="46"/>
                    </a:cxn>
                    <a:cxn ang="0">
                      <a:pos x="56" y="30"/>
                    </a:cxn>
                    <a:cxn ang="0">
                      <a:pos x="12" y="20"/>
                    </a:cxn>
                    <a:cxn ang="0">
                      <a:pos x="10" y="26"/>
                    </a:cxn>
                    <a:cxn ang="0">
                      <a:pos x="14" y="30"/>
                    </a:cxn>
                    <a:cxn ang="0">
                      <a:pos x="16" y="30"/>
                    </a:cxn>
                    <a:cxn ang="0">
                      <a:pos x="18" y="30"/>
                    </a:cxn>
                    <a:cxn ang="0">
                      <a:pos x="16" y="22"/>
                    </a:cxn>
                    <a:cxn ang="0">
                      <a:pos x="12" y="20"/>
                    </a:cxn>
                    <a:cxn ang="0">
                      <a:pos x="28" y="12"/>
                    </a:cxn>
                    <a:cxn ang="0">
                      <a:pos x="26" y="16"/>
                    </a:cxn>
                    <a:cxn ang="0">
                      <a:pos x="42" y="28"/>
                    </a:cxn>
                    <a:cxn ang="0">
                      <a:pos x="42" y="26"/>
                    </a:cxn>
                    <a:cxn ang="0">
                      <a:pos x="38" y="22"/>
                    </a:cxn>
                    <a:cxn ang="0">
                      <a:pos x="36" y="16"/>
                    </a:cxn>
                    <a:cxn ang="0">
                      <a:pos x="28" y="12"/>
                    </a:cxn>
                    <a:cxn ang="0">
                      <a:pos x="0" y="0"/>
                    </a:cxn>
                    <a:cxn ang="0">
                      <a:pos x="2" y="4"/>
                    </a:cxn>
                    <a:cxn ang="0">
                      <a:pos x="6" y="10"/>
                    </a:cxn>
                    <a:cxn ang="0">
                      <a:pos x="12" y="10"/>
                    </a:cxn>
                    <a:cxn ang="0">
                      <a:pos x="10" y="8"/>
                    </a:cxn>
                    <a:cxn ang="0">
                      <a:pos x="0" y="0"/>
                    </a:cxn>
                  </a:cxnLst>
                  <a:rect l="0" t="0" r="r" b="b"/>
                  <a:pathLst>
                    <a:path w="78" h="70">
                      <a:moveTo>
                        <a:pt x="66" y="60"/>
                      </a:moveTo>
                      <a:lnTo>
                        <a:pt x="66" y="60"/>
                      </a:lnTo>
                      <a:lnTo>
                        <a:pt x="66" y="62"/>
                      </a:lnTo>
                      <a:lnTo>
                        <a:pt x="66" y="64"/>
                      </a:lnTo>
                      <a:lnTo>
                        <a:pt x="66" y="64"/>
                      </a:lnTo>
                      <a:lnTo>
                        <a:pt x="70" y="66"/>
                      </a:lnTo>
                      <a:lnTo>
                        <a:pt x="74" y="68"/>
                      </a:lnTo>
                      <a:lnTo>
                        <a:pt x="78" y="70"/>
                      </a:lnTo>
                      <a:lnTo>
                        <a:pt x="78" y="68"/>
                      </a:lnTo>
                      <a:lnTo>
                        <a:pt x="78" y="68"/>
                      </a:lnTo>
                      <a:lnTo>
                        <a:pt x="76" y="68"/>
                      </a:lnTo>
                      <a:lnTo>
                        <a:pt x="76" y="68"/>
                      </a:lnTo>
                      <a:lnTo>
                        <a:pt x="72" y="64"/>
                      </a:lnTo>
                      <a:lnTo>
                        <a:pt x="66" y="60"/>
                      </a:lnTo>
                      <a:lnTo>
                        <a:pt x="66" y="60"/>
                      </a:lnTo>
                      <a:close/>
                      <a:moveTo>
                        <a:pt x="42" y="44"/>
                      </a:moveTo>
                      <a:lnTo>
                        <a:pt x="42" y="44"/>
                      </a:lnTo>
                      <a:lnTo>
                        <a:pt x="42" y="46"/>
                      </a:lnTo>
                      <a:lnTo>
                        <a:pt x="42" y="50"/>
                      </a:lnTo>
                      <a:lnTo>
                        <a:pt x="42" y="50"/>
                      </a:lnTo>
                      <a:lnTo>
                        <a:pt x="46" y="52"/>
                      </a:lnTo>
                      <a:lnTo>
                        <a:pt x="50" y="52"/>
                      </a:lnTo>
                      <a:lnTo>
                        <a:pt x="58" y="52"/>
                      </a:lnTo>
                      <a:lnTo>
                        <a:pt x="58" y="52"/>
                      </a:lnTo>
                      <a:lnTo>
                        <a:pt x="56" y="48"/>
                      </a:lnTo>
                      <a:lnTo>
                        <a:pt x="56" y="48"/>
                      </a:lnTo>
                      <a:lnTo>
                        <a:pt x="42" y="44"/>
                      </a:lnTo>
                      <a:lnTo>
                        <a:pt x="42" y="44"/>
                      </a:lnTo>
                      <a:close/>
                      <a:moveTo>
                        <a:pt x="54" y="30"/>
                      </a:moveTo>
                      <a:lnTo>
                        <a:pt x="54" y="30"/>
                      </a:lnTo>
                      <a:lnTo>
                        <a:pt x="56" y="36"/>
                      </a:lnTo>
                      <a:lnTo>
                        <a:pt x="58" y="40"/>
                      </a:lnTo>
                      <a:lnTo>
                        <a:pt x="58" y="40"/>
                      </a:lnTo>
                      <a:lnTo>
                        <a:pt x="62" y="44"/>
                      </a:lnTo>
                      <a:lnTo>
                        <a:pt x="62" y="46"/>
                      </a:lnTo>
                      <a:lnTo>
                        <a:pt x="62" y="46"/>
                      </a:lnTo>
                      <a:lnTo>
                        <a:pt x="66" y="46"/>
                      </a:lnTo>
                      <a:lnTo>
                        <a:pt x="66" y="46"/>
                      </a:lnTo>
                      <a:lnTo>
                        <a:pt x="62" y="38"/>
                      </a:lnTo>
                      <a:lnTo>
                        <a:pt x="56" y="30"/>
                      </a:lnTo>
                      <a:lnTo>
                        <a:pt x="54" y="30"/>
                      </a:lnTo>
                      <a:close/>
                      <a:moveTo>
                        <a:pt x="12" y="20"/>
                      </a:moveTo>
                      <a:lnTo>
                        <a:pt x="12" y="20"/>
                      </a:lnTo>
                      <a:lnTo>
                        <a:pt x="10" y="26"/>
                      </a:lnTo>
                      <a:lnTo>
                        <a:pt x="14" y="30"/>
                      </a:lnTo>
                      <a:lnTo>
                        <a:pt x="14" y="30"/>
                      </a:lnTo>
                      <a:lnTo>
                        <a:pt x="14" y="30"/>
                      </a:lnTo>
                      <a:lnTo>
                        <a:pt x="16" y="30"/>
                      </a:lnTo>
                      <a:lnTo>
                        <a:pt x="18" y="30"/>
                      </a:lnTo>
                      <a:lnTo>
                        <a:pt x="18" y="30"/>
                      </a:lnTo>
                      <a:lnTo>
                        <a:pt x="18" y="26"/>
                      </a:lnTo>
                      <a:lnTo>
                        <a:pt x="16" y="22"/>
                      </a:lnTo>
                      <a:lnTo>
                        <a:pt x="16" y="22"/>
                      </a:lnTo>
                      <a:lnTo>
                        <a:pt x="12" y="20"/>
                      </a:lnTo>
                      <a:lnTo>
                        <a:pt x="12" y="20"/>
                      </a:lnTo>
                      <a:close/>
                      <a:moveTo>
                        <a:pt x="28" y="12"/>
                      </a:moveTo>
                      <a:lnTo>
                        <a:pt x="28" y="12"/>
                      </a:lnTo>
                      <a:lnTo>
                        <a:pt x="26" y="16"/>
                      </a:lnTo>
                      <a:lnTo>
                        <a:pt x="26" y="16"/>
                      </a:lnTo>
                      <a:lnTo>
                        <a:pt x="42" y="28"/>
                      </a:lnTo>
                      <a:lnTo>
                        <a:pt x="42" y="28"/>
                      </a:lnTo>
                      <a:lnTo>
                        <a:pt x="42" y="26"/>
                      </a:lnTo>
                      <a:lnTo>
                        <a:pt x="42" y="26"/>
                      </a:lnTo>
                      <a:lnTo>
                        <a:pt x="38" y="22"/>
                      </a:lnTo>
                      <a:lnTo>
                        <a:pt x="38" y="22"/>
                      </a:lnTo>
                      <a:lnTo>
                        <a:pt x="36" y="16"/>
                      </a:lnTo>
                      <a:lnTo>
                        <a:pt x="36" y="16"/>
                      </a:lnTo>
                      <a:lnTo>
                        <a:pt x="28" y="12"/>
                      </a:lnTo>
                      <a:lnTo>
                        <a:pt x="28" y="12"/>
                      </a:lnTo>
                      <a:close/>
                      <a:moveTo>
                        <a:pt x="0" y="0"/>
                      </a:moveTo>
                      <a:lnTo>
                        <a:pt x="0" y="0"/>
                      </a:lnTo>
                      <a:lnTo>
                        <a:pt x="2" y="4"/>
                      </a:lnTo>
                      <a:lnTo>
                        <a:pt x="4" y="8"/>
                      </a:lnTo>
                      <a:lnTo>
                        <a:pt x="6" y="10"/>
                      </a:lnTo>
                      <a:lnTo>
                        <a:pt x="12" y="10"/>
                      </a:lnTo>
                      <a:lnTo>
                        <a:pt x="12" y="10"/>
                      </a:lnTo>
                      <a:lnTo>
                        <a:pt x="10" y="8"/>
                      </a:lnTo>
                      <a:lnTo>
                        <a:pt x="10" y="8"/>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5" name="Freeform 47"/>
                <p:cNvSpPr>
                  <a:spLocks/>
                </p:cNvSpPr>
                <p:nvPr/>
              </p:nvSpPr>
              <p:spPr bwMode="auto">
                <a:xfrm>
                  <a:off x="2911" y="1858"/>
                  <a:ext cx="46" cy="44"/>
                </a:xfrm>
                <a:custGeom>
                  <a:avLst/>
                  <a:gdLst/>
                  <a:ahLst/>
                  <a:cxnLst>
                    <a:cxn ang="0">
                      <a:pos x="6" y="34"/>
                    </a:cxn>
                    <a:cxn ang="0">
                      <a:pos x="6" y="38"/>
                    </a:cxn>
                    <a:cxn ang="0">
                      <a:pos x="4" y="38"/>
                    </a:cxn>
                    <a:cxn ang="0">
                      <a:pos x="2" y="42"/>
                    </a:cxn>
                    <a:cxn ang="0">
                      <a:pos x="4" y="44"/>
                    </a:cxn>
                    <a:cxn ang="0">
                      <a:pos x="12" y="42"/>
                    </a:cxn>
                    <a:cxn ang="0">
                      <a:pos x="20" y="38"/>
                    </a:cxn>
                    <a:cxn ang="0">
                      <a:pos x="22" y="34"/>
                    </a:cxn>
                    <a:cxn ang="0">
                      <a:pos x="20" y="30"/>
                    </a:cxn>
                    <a:cxn ang="0">
                      <a:pos x="22" y="30"/>
                    </a:cxn>
                    <a:cxn ang="0">
                      <a:pos x="26" y="32"/>
                    </a:cxn>
                    <a:cxn ang="0">
                      <a:pos x="28" y="32"/>
                    </a:cxn>
                    <a:cxn ang="0">
                      <a:pos x="32" y="20"/>
                    </a:cxn>
                    <a:cxn ang="0">
                      <a:pos x="34" y="18"/>
                    </a:cxn>
                    <a:cxn ang="0">
                      <a:pos x="36" y="18"/>
                    </a:cxn>
                    <a:cxn ang="0">
                      <a:pos x="42" y="14"/>
                    </a:cxn>
                    <a:cxn ang="0">
                      <a:pos x="44" y="12"/>
                    </a:cxn>
                    <a:cxn ang="0">
                      <a:pos x="46" y="10"/>
                    </a:cxn>
                    <a:cxn ang="0">
                      <a:pos x="46" y="6"/>
                    </a:cxn>
                    <a:cxn ang="0">
                      <a:pos x="44" y="2"/>
                    </a:cxn>
                    <a:cxn ang="0">
                      <a:pos x="44" y="0"/>
                    </a:cxn>
                    <a:cxn ang="0">
                      <a:pos x="38" y="4"/>
                    </a:cxn>
                    <a:cxn ang="0">
                      <a:pos x="30" y="2"/>
                    </a:cxn>
                    <a:cxn ang="0">
                      <a:pos x="26" y="4"/>
                    </a:cxn>
                    <a:cxn ang="0">
                      <a:pos x="22" y="6"/>
                    </a:cxn>
                    <a:cxn ang="0">
                      <a:pos x="14" y="8"/>
                    </a:cxn>
                    <a:cxn ang="0">
                      <a:pos x="8" y="8"/>
                    </a:cxn>
                    <a:cxn ang="0">
                      <a:pos x="8" y="10"/>
                    </a:cxn>
                    <a:cxn ang="0">
                      <a:pos x="6" y="12"/>
                    </a:cxn>
                    <a:cxn ang="0">
                      <a:pos x="2" y="12"/>
                    </a:cxn>
                    <a:cxn ang="0">
                      <a:pos x="0" y="20"/>
                    </a:cxn>
                    <a:cxn ang="0">
                      <a:pos x="2" y="22"/>
                    </a:cxn>
                    <a:cxn ang="0">
                      <a:pos x="4" y="22"/>
                    </a:cxn>
                    <a:cxn ang="0">
                      <a:pos x="6" y="26"/>
                    </a:cxn>
                    <a:cxn ang="0">
                      <a:pos x="4" y="32"/>
                    </a:cxn>
                    <a:cxn ang="0">
                      <a:pos x="6" y="34"/>
                    </a:cxn>
                  </a:cxnLst>
                  <a:rect l="0" t="0" r="r" b="b"/>
                  <a:pathLst>
                    <a:path w="46" h="44">
                      <a:moveTo>
                        <a:pt x="6" y="34"/>
                      </a:moveTo>
                      <a:lnTo>
                        <a:pt x="6" y="34"/>
                      </a:lnTo>
                      <a:lnTo>
                        <a:pt x="6" y="36"/>
                      </a:lnTo>
                      <a:lnTo>
                        <a:pt x="6" y="38"/>
                      </a:lnTo>
                      <a:lnTo>
                        <a:pt x="4" y="38"/>
                      </a:lnTo>
                      <a:lnTo>
                        <a:pt x="4" y="38"/>
                      </a:lnTo>
                      <a:lnTo>
                        <a:pt x="4" y="42"/>
                      </a:lnTo>
                      <a:lnTo>
                        <a:pt x="2" y="42"/>
                      </a:lnTo>
                      <a:lnTo>
                        <a:pt x="2" y="42"/>
                      </a:lnTo>
                      <a:lnTo>
                        <a:pt x="4" y="44"/>
                      </a:lnTo>
                      <a:lnTo>
                        <a:pt x="4" y="44"/>
                      </a:lnTo>
                      <a:lnTo>
                        <a:pt x="12" y="42"/>
                      </a:lnTo>
                      <a:lnTo>
                        <a:pt x="16" y="40"/>
                      </a:lnTo>
                      <a:lnTo>
                        <a:pt x="20" y="38"/>
                      </a:lnTo>
                      <a:lnTo>
                        <a:pt x="20" y="38"/>
                      </a:lnTo>
                      <a:lnTo>
                        <a:pt x="22" y="34"/>
                      </a:lnTo>
                      <a:lnTo>
                        <a:pt x="20" y="30"/>
                      </a:lnTo>
                      <a:lnTo>
                        <a:pt x="20" y="30"/>
                      </a:lnTo>
                      <a:lnTo>
                        <a:pt x="22" y="28"/>
                      </a:lnTo>
                      <a:lnTo>
                        <a:pt x="22" y="30"/>
                      </a:lnTo>
                      <a:lnTo>
                        <a:pt x="24" y="32"/>
                      </a:lnTo>
                      <a:lnTo>
                        <a:pt x="26" y="32"/>
                      </a:lnTo>
                      <a:lnTo>
                        <a:pt x="26" y="32"/>
                      </a:lnTo>
                      <a:lnTo>
                        <a:pt x="28" y="32"/>
                      </a:lnTo>
                      <a:lnTo>
                        <a:pt x="30" y="28"/>
                      </a:lnTo>
                      <a:lnTo>
                        <a:pt x="32" y="20"/>
                      </a:lnTo>
                      <a:lnTo>
                        <a:pt x="32" y="20"/>
                      </a:lnTo>
                      <a:lnTo>
                        <a:pt x="34" y="18"/>
                      </a:lnTo>
                      <a:lnTo>
                        <a:pt x="36" y="18"/>
                      </a:lnTo>
                      <a:lnTo>
                        <a:pt x="36" y="18"/>
                      </a:lnTo>
                      <a:lnTo>
                        <a:pt x="40" y="18"/>
                      </a:lnTo>
                      <a:lnTo>
                        <a:pt x="42" y="14"/>
                      </a:lnTo>
                      <a:lnTo>
                        <a:pt x="42" y="14"/>
                      </a:lnTo>
                      <a:lnTo>
                        <a:pt x="44" y="12"/>
                      </a:lnTo>
                      <a:lnTo>
                        <a:pt x="46" y="10"/>
                      </a:lnTo>
                      <a:lnTo>
                        <a:pt x="46" y="10"/>
                      </a:lnTo>
                      <a:lnTo>
                        <a:pt x="46" y="10"/>
                      </a:lnTo>
                      <a:lnTo>
                        <a:pt x="46" y="6"/>
                      </a:lnTo>
                      <a:lnTo>
                        <a:pt x="46" y="6"/>
                      </a:lnTo>
                      <a:lnTo>
                        <a:pt x="44" y="2"/>
                      </a:lnTo>
                      <a:lnTo>
                        <a:pt x="44" y="0"/>
                      </a:lnTo>
                      <a:lnTo>
                        <a:pt x="44" y="0"/>
                      </a:lnTo>
                      <a:lnTo>
                        <a:pt x="38" y="4"/>
                      </a:lnTo>
                      <a:lnTo>
                        <a:pt x="38" y="4"/>
                      </a:lnTo>
                      <a:lnTo>
                        <a:pt x="34" y="4"/>
                      </a:lnTo>
                      <a:lnTo>
                        <a:pt x="30" y="2"/>
                      </a:lnTo>
                      <a:lnTo>
                        <a:pt x="30" y="2"/>
                      </a:lnTo>
                      <a:lnTo>
                        <a:pt x="26" y="4"/>
                      </a:lnTo>
                      <a:lnTo>
                        <a:pt x="22" y="6"/>
                      </a:lnTo>
                      <a:lnTo>
                        <a:pt x="22" y="6"/>
                      </a:lnTo>
                      <a:lnTo>
                        <a:pt x="20" y="10"/>
                      </a:lnTo>
                      <a:lnTo>
                        <a:pt x="14" y="8"/>
                      </a:lnTo>
                      <a:lnTo>
                        <a:pt x="14" y="8"/>
                      </a:lnTo>
                      <a:lnTo>
                        <a:pt x="8" y="8"/>
                      </a:lnTo>
                      <a:lnTo>
                        <a:pt x="8" y="10"/>
                      </a:lnTo>
                      <a:lnTo>
                        <a:pt x="8" y="10"/>
                      </a:lnTo>
                      <a:lnTo>
                        <a:pt x="6" y="12"/>
                      </a:lnTo>
                      <a:lnTo>
                        <a:pt x="6" y="12"/>
                      </a:lnTo>
                      <a:lnTo>
                        <a:pt x="2" y="12"/>
                      </a:lnTo>
                      <a:lnTo>
                        <a:pt x="2" y="12"/>
                      </a:lnTo>
                      <a:lnTo>
                        <a:pt x="0" y="16"/>
                      </a:lnTo>
                      <a:lnTo>
                        <a:pt x="0" y="20"/>
                      </a:lnTo>
                      <a:lnTo>
                        <a:pt x="2" y="22"/>
                      </a:lnTo>
                      <a:lnTo>
                        <a:pt x="2" y="22"/>
                      </a:lnTo>
                      <a:lnTo>
                        <a:pt x="4" y="22"/>
                      </a:lnTo>
                      <a:lnTo>
                        <a:pt x="4" y="22"/>
                      </a:lnTo>
                      <a:lnTo>
                        <a:pt x="6" y="26"/>
                      </a:lnTo>
                      <a:lnTo>
                        <a:pt x="6" y="26"/>
                      </a:lnTo>
                      <a:lnTo>
                        <a:pt x="4" y="30"/>
                      </a:lnTo>
                      <a:lnTo>
                        <a:pt x="4" y="32"/>
                      </a:lnTo>
                      <a:lnTo>
                        <a:pt x="6" y="32"/>
                      </a:lnTo>
                      <a:lnTo>
                        <a:pt x="6" y="3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6" name="Freeform 48"/>
                <p:cNvSpPr>
                  <a:spLocks/>
                </p:cNvSpPr>
                <p:nvPr/>
              </p:nvSpPr>
              <p:spPr bwMode="auto">
                <a:xfrm>
                  <a:off x="2959" y="1806"/>
                  <a:ext cx="96" cy="40"/>
                </a:xfrm>
                <a:custGeom>
                  <a:avLst/>
                  <a:gdLst/>
                  <a:ahLst/>
                  <a:cxnLst>
                    <a:cxn ang="0">
                      <a:pos x="92" y="26"/>
                    </a:cxn>
                    <a:cxn ang="0">
                      <a:pos x="90" y="32"/>
                    </a:cxn>
                    <a:cxn ang="0">
                      <a:pos x="84" y="30"/>
                    </a:cxn>
                    <a:cxn ang="0">
                      <a:pos x="82" y="28"/>
                    </a:cxn>
                    <a:cxn ang="0">
                      <a:pos x="74" y="30"/>
                    </a:cxn>
                    <a:cxn ang="0">
                      <a:pos x="68" y="30"/>
                    </a:cxn>
                    <a:cxn ang="0">
                      <a:pos x="62" y="30"/>
                    </a:cxn>
                    <a:cxn ang="0">
                      <a:pos x="56" y="34"/>
                    </a:cxn>
                    <a:cxn ang="0">
                      <a:pos x="54" y="36"/>
                    </a:cxn>
                    <a:cxn ang="0">
                      <a:pos x="50" y="34"/>
                    </a:cxn>
                    <a:cxn ang="0">
                      <a:pos x="50" y="32"/>
                    </a:cxn>
                    <a:cxn ang="0">
                      <a:pos x="40" y="34"/>
                    </a:cxn>
                    <a:cxn ang="0">
                      <a:pos x="34" y="36"/>
                    </a:cxn>
                    <a:cxn ang="0">
                      <a:pos x="34" y="40"/>
                    </a:cxn>
                    <a:cxn ang="0">
                      <a:pos x="34" y="40"/>
                    </a:cxn>
                    <a:cxn ang="0">
                      <a:pos x="28" y="40"/>
                    </a:cxn>
                    <a:cxn ang="0">
                      <a:pos x="16" y="38"/>
                    </a:cxn>
                    <a:cxn ang="0">
                      <a:pos x="10" y="36"/>
                    </a:cxn>
                    <a:cxn ang="0">
                      <a:pos x="4" y="28"/>
                    </a:cxn>
                    <a:cxn ang="0">
                      <a:pos x="0" y="26"/>
                    </a:cxn>
                    <a:cxn ang="0">
                      <a:pos x="4" y="20"/>
                    </a:cxn>
                    <a:cxn ang="0">
                      <a:pos x="4" y="18"/>
                    </a:cxn>
                    <a:cxn ang="0">
                      <a:pos x="10" y="14"/>
                    </a:cxn>
                    <a:cxn ang="0">
                      <a:pos x="10" y="14"/>
                    </a:cxn>
                    <a:cxn ang="0">
                      <a:pos x="12" y="10"/>
                    </a:cxn>
                    <a:cxn ang="0">
                      <a:pos x="12" y="8"/>
                    </a:cxn>
                    <a:cxn ang="0">
                      <a:pos x="20" y="6"/>
                    </a:cxn>
                    <a:cxn ang="0">
                      <a:pos x="26" y="6"/>
                    </a:cxn>
                    <a:cxn ang="0">
                      <a:pos x="34" y="6"/>
                    </a:cxn>
                    <a:cxn ang="0">
                      <a:pos x="40" y="10"/>
                    </a:cxn>
                    <a:cxn ang="0">
                      <a:pos x="46" y="12"/>
                    </a:cxn>
                    <a:cxn ang="0">
                      <a:pos x="50" y="10"/>
                    </a:cxn>
                    <a:cxn ang="0">
                      <a:pos x="52" y="8"/>
                    </a:cxn>
                    <a:cxn ang="0">
                      <a:pos x="58" y="6"/>
                    </a:cxn>
                    <a:cxn ang="0">
                      <a:pos x="62" y="4"/>
                    </a:cxn>
                    <a:cxn ang="0">
                      <a:pos x="68" y="0"/>
                    </a:cxn>
                    <a:cxn ang="0">
                      <a:pos x="72" y="0"/>
                    </a:cxn>
                    <a:cxn ang="0">
                      <a:pos x="80" y="6"/>
                    </a:cxn>
                    <a:cxn ang="0">
                      <a:pos x="82" y="6"/>
                    </a:cxn>
                    <a:cxn ang="0">
                      <a:pos x="88" y="12"/>
                    </a:cxn>
                    <a:cxn ang="0">
                      <a:pos x="90" y="14"/>
                    </a:cxn>
                    <a:cxn ang="0">
                      <a:pos x="90" y="18"/>
                    </a:cxn>
                    <a:cxn ang="0">
                      <a:pos x="96" y="24"/>
                    </a:cxn>
                  </a:cxnLst>
                  <a:rect l="0" t="0" r="r" b="b"/>
                  <a:pathLst>
                    <a:path w="96" h="40">
                      <a:moveTo>
                        <a:pt x="96" y="24"/>
                      </a:moveTo>
                      <a:lnTo>
                        <a:pt x="92" y="26"/>
                      </a:lnTo>
                      <a:lnTo>
                        <a:pt x="90" y="32"/>
                      </a:lnTo>
                      <a:lnTo>
                        <a:pt x="90" y="32"/>
                      </a:lnTo>
                      <a:lnTo>
                        <a:pt x="88" y="32"/>
                      </a:lnTo>
                      <a:lnTo>
                        <a:pt x="84" y="30"/>
                      </a:lnTo>
                      <a:lnTo>
                        <a:pt x="84" y="30"/>
                      </a:lnTo>
                      <a:lnTo>
                        <a:pt x="82" y="28"/>
                      </a:lnTo>
                      <a:lnTo>
                        <a:pt x="80" y="28"/>
                      </a:lnTo>
                      <a:lnTo>
                        <a:pt x="74" y="30"/>
                      </a:lnTo>
                      <a:lnTo>
                        <a:pt x="74" y="30"/>
                      </a:lnTo>
                      <a:lnTo>
                        <a:pt x="68" y="30"/>
                      </a:lnTo>
                      <a:lnTo>
                        <a:pt x="62" y="30"/>
                      </a:lnTo>
                      <a:lnTo>
                        <a:pt x="62" y="30"/>
                      </a:lnTo>
                      <a:lnTo>
                        <a:pt x="58" y="34"/>
                      </a:lnTo>
                      <a:lnTo>
                        <a:pt x="56" y="34"/>
                      </a:lnTo>
                      <a:lnTo>
                        <a:pt x="56" y="34"/>
                      </a:lnTo>
                      <a:lnTo>
                        <a:pt x="54" y="36"/>
                      </a:lnTo>
                      <a:lnTo>
                        <a:pt x="52" y="34"/>
                      </a:lnTo>
                      <a:lnTo>
                        <a:pt x="50" y="34"/>
                      </a:lnTo>
                      <a:lnTo>
                        <a:pt x="50" y="34"/>
                      </a:lnTo>
                      <a:lnTo>
                        <a:pt x="50" y="32"/>
                      </a:lnTo>
                      <a:lnTo>
                        <a:pt x="48" y="32"/>
                      </a:lnTo>
                      <a:lnTo>
                        <a:pt x="40" y="34"/>
                      </a:lnTo>
                      <a:lnTo>
                        <a:pt x="40" y="34"/>
                      </a:lnTo>
                      <a:lnTo>
                        <a:pt x="34" y="36"/>
                      </a:lnTo>
                      <a:lnTo>
                        <a:pt x="34" y="36"/>
                      </a:lnTo>
                      <a:lnTo>
                        <a:pt x="34" y="40"/>
                      </a:lnTo>
                      <a:lnTo>
                        <a:pt x="34" y="40"/>
                      </a:lnTo>
                      <a:lnTo>
                        <a:pt x="34" y="40"/>
                      </a:lnTo>
                      <a:lnTo>
                        <a:pt x="28" y="40"/>
                      </a:lnTo>
                      <a:lnTo>
                        <a:pt x="28" y="40"/>
                      </a:lnTo>
                      <a:lnTo>
                        <a:pt x="20" y="38"/>
                      </a:lnTo>
                      <a:lnTo>
                        <a:pt x="16" y="38"/>
                      </a:lnTo>
                      <a:lnTo>
                        <a:pt x="16" y="38"/>
                      </a:lnTo>
                      <a:lnTo>
                        <a:pt x="10" y="36"/>
                      </a:lnTo>
                      <a:lnTo>
                        <a:pt x="6" y="34"/>
                      </a:lnTo>
                      <a:lnTo>
                        <a:pt x="4" y="28"/>
                      </a:lnTo>
                      <a:lnTo>
                        <a:pt x="4" y="28"/>
                      </a:lnTo>
                      <a:lnTo>
                        <a:pt x="0" y="26"/>
                      </a:lnTo>
                      <a:lnTo>
                        <a:pt x="0" y="24"/>
                      </a:lnTo>
                      <a:lnTo>
                        <a:pt x="4" y="20"/>
                      </a:lnTo>
                      <a:lnTo>
                        <a:pt x="4" y="20"/>
                      </a:lnTo>
                      <a:lnTo>
                        <a:pt x="4" y="18"/>
                      </a:lnTo>
                      <a:lnTo>
                        <a:pt x="6" y="16"/>
                      </a:lnTo>
                      <a:lnTo>
                        <a:pt x="10" y="14"/>
                      </a:lnTo>
                      <a:lnTo>
                        <a:pt x="10" y="14"/>
                      </a:lnTo>
                      <a:lnTo>
                        <a:pt x="10" y="14"/>
                      </a:lnTo>
                      <a:lnTo>
                        <a:pt x="12" y="12"/>
                      </a:lnTo>
                      <a:lnTo>
                        <a:pt x="12" y="10"/>
                      </a:lnTo>
                      <a:lnTo>
                        <a:pt x="12" y="8"/>
                      </a:lnTo>
                      <a:lnTo>
                        <a:pt x="12" y="8"/>
                      </a:lnTo>
                      <a:lnTo>
                        <a:pt x="20" y="6"/>
                      </a:lnTo>
                      <a:lnTo>
                        <a:pt x="20" y="6"/>
                      </a:lnTo>
                      <a:lnTo>
                        <a:pt x="26" y="6"/>
                      </a:lnTo>
                      <a:lnTo>
                        <a:pt x="26" y="6"/>
                      </a:lnTo>
                      <a:lnTo>
                        <a:pt x="30" y="4"/>
                      </a:lnTo>
                      <a:lnTo>
                        <a:pt x="34" y="6"/>
                      </a:lnTo>
                      <a:lnTo>
                        <a:pt x="34" y="6"/>
                      </a:lnTo>
                      <a:lnTo>
                        <a:pt x="40" y="10"/>
                      </a:lnTo>
                      <a:lnTo>
                        <a:pt x="40" y="10"/>
                      </a:lnTo>
                      <a:lnTo>
                        <a:pt x="46" y="12"/>
                      </a:lnTo>
                      <a:lnTo>
                        <a:pt x="48" y="12"/>
                      </a:lnTo>
                      <a:lnTo>
                        <a:pt x="50" y="10"/>
                      </a:lnTo>
                      <a:lnTo>
                        <a:pt x="50" y="10"/>
                      </a:lnTo>
                      <a:lnTo>
                        <a:pt x="52" y="8"/>
                      </a:lnTo>
                      <a:lnTo>
                        <a:pt x="54" y="8"/>
                      </a:lnTo>
                      <a:lnTo>
                        <a:pt x="58" y="6"/>
                      </a:lnTo>
                      <a:lnTo>
                        <a:pt x="58" y="6"/>
                      </a:lnTo>
                      <a:lnTo>
                        <a:pt x="62" y="4"/>
                      </a:lnTo>
                      <a:lnTo>
                        <a:pt x="66" y="2"/>
                      </a:lnTo>
                      <a:lnTo>
                        <a:pt x="68" y="0"/>
                      </a:lnTo>
                      <a:lnTo>
                        <a:pt x="72" y="0"/>
                      </a:lnTo>
                      <a:lnTo>
                        <a:pt x="72" y="0"/>
                      </a:lnTo>
                      <a:lnTo>
                        <a:pt x="76" y="4"/>
                      </a:lnTo>
                      <a:lnTo>
                        <a:pt x="80" y="6"/>
                      </a:lnTo>
                      <a:lnTo>
                        <a:pt x="80" y="6"/>
                      </a:lnTo>
                      <a:lnTo>
                        <a:pt x="82" y="6"/>
                      </a:lnTo>
                      <a:lnTo>
                        <a:pt x="84" y="8"/>
                      </a:lnTo>
                      <a:lnTo>
                        <a:pt x="88" y="12"/>
                      </a:lnTo>
                      <a:lnTo>
                        <a:pt x="88" y="12"/>
                      </a:lnTo>
                      <a:lnTo>
                        <a:pt x="90" y="14"/>
                      </a:lnTo>
                      <a:lnTo>
                        <a:pt x="90" y="18"/>
                      </a:lnTo>
                      <a:lnTo>
                        <a:pt x="90" y="18"/>
                      </a:lnTo>
                      <a:lnTo>
                        <a:pt x="94" y="22"/>
                      </a:lnTo>
                      <a:lnTo>
                        <a:pt x="96" y="24"/>
                      </a:lnTo>
                      <a:lnTo>
                        <a:pt x="96" y="2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7" name="Freeform 49"/>
                <p:cNvSpPr>
                  <a:spLocks/>
                </p:cNvSpPr>
                <p:nvPr/>
              </p:nvSpPr>
              <p:spPr bwMode="auto">
                <a:xfrm>
                  <a:off x="2552" y="2516"/>
                  <a:ext cx="46" cy="58"/>
                </a:xfrm>
                <a:custGeom>
                  <a:avLst/>
                  <a:gdLst/>
                  <a:ahLst/>
                  <a:cxnLst>
                    <a:cxn ang="0">
                      <a:pos x="2" y="18"/>
                    </a:cxn>
                    <a:cxn ang="0">
                      <a:pos x="2" y="26"/>
                    </a:cxn>
                    <a:cxn ang="0">
                      <a:pos x="6" y="34"/>
                    </a:cxn>
                    <a:cxn ang="0">
                      <a:pos x="2" y="34"/>
                    </a:cxn>
                    <a:cxn ang="0">
                      <a:pos x="4" y="36"/>
                    </a:cxn>
                    <a:cxn ang="0">
                      <a:pos x="8" y="38"/>
                    </a:cxn>
                    <a:cxn ang="0">
                      <a:pos x="8" y="48"/>
                    </a:cxn>
                    <a:cxn ang="0">
                      <a:pos x="10" y="48"/>
                    </a:cxn>
                    <a:cxn ang="0">
                      <a:pos x="10" y="46"/>
                    </a:cxn>
                    <a:cxn ang="0">
                      <a:pos x="12" y="46"/>
                    </a:cxn>
                    <a:cxn ang="0">
                      <a:pos x="16" y="54"/>
                    </a:cxn>
                    <a:cxn ang="0">
                      <a:pos x="18" y="56"/>
                    </a:cxn>
                    <a:cxn ang="0">
                      <a:pos x="26" y="58"/>
                    </a:cxn>
                    <a:cxn ang="0">
                      <a:pos x="30" y="48"/>
                    </a:cxn>
                    <a:cxn ang="0">
                      <a:pos x="38" y="40"/>
                    </a:cxn>
                    <a:cxn ang="0">
                      <a:pos x="38" y="36"/>
                    </a:cxn>
                    <a:cxn ang="0">
                      <a:pos x="42" y="34"/>
                    </a:cxn>
                    <a:cxn ang="0">
                      <a:pos x="44" y="32"/>
                    </a:cxn>
                    <a:cxn ang="0">
                      <a:pos x="40" y="30"/>
                    </a:cxn>
                    <a:cxn ang="0">
                      <a:pos x="40" y="26"/>
                    </a:cxn>
                    <a:cxn ang="0">
                      <a:pos x="42" y="22"/>
                    </a:cxn>
                    <a:cxn ang="0">
                      <a:pos x="38" y="16"/>
                    </a:cxn>
                    <a:cxn ang="0">
                      <a:pos x="36" y="12"/>
                    </a:cxn>
                    <a:cxn ang="0">
                      <a:pos x="34" y="10"/>
                    </a:cxn>
                    <a:cxn ang="0">
                      <a:pos x="34" y="4"/>
                    </a:cxn>
                    <a:cxn ang="0">
                      <a:pos x="30" y="2"/>
                    </a:cxn>
                    <a:cxn ang="0">
                      <a:pos x="26" y="2"/>
                    </a:cxn>
                    <a:cxn ang="0">
                      <a:pos x="22" y="2"/>
                    </a:cxn>
                    <a:cxn ang="0">
                      <a:pos x="14" y="0"/>
                    </a:cxn>
                    <a:cxn ang="0">
                      <a:pos x="12" y="4"/>
                    </a:cxn>
                    <a:cxn ang="0">
                      <a:pos x="10" y="12"/>
                    </a:cxn>
                    <a:cxn ang="0">
                      <a:pos x="8" y="14"/>
                    </a:cxn>
                    <a:cxn ang="0">
                      <a:pos x="6" y="18"/>
                    </a:cxn>
                    <a:cxn ang="0">
                      <a:pos x="4" y="20"/>
                    </a:cxn>
                    <a:cxn ang="0">
                      <a:pos x="2" y="18"/>
                    </a:cxn>
                  </a:cxnLst>
                  <a:rect l="0" t="0" r="r" b="b"/>
                  <a:pathLst>
                    <a:path w="46" h="58">
                      <a:moveTo>
                        <a:pt x="2" y="18"/>
                      </a:moveTo>
                      <a:lnTo>
                        <a:pt x="2" y="18"/>
                      </a:lnTo>
                      <a:lnTo>
                        <a:pt x="0" y="22"/>
                      </a:lnTo>
                      <a:lnTo>
                        <a:pt x="2" y="26"/>
                      </a:lnTo>
                      <a:lnTo>
                        <a:pt x="6" y="34"/>
                      </a:lnTo>
                      <a:lnTo>
                        <a:pt x="6" y="34"/>
                      </a:lnTo>
                      <a:lnTo>
                        <a:pt x="4" y="34"/>
                      </a:lnTo>
                      <a:lnTo>
                        <a:pt x="2" y="34"/>
                      </a:lnTo>
                      <a:lnTo>
                        <a:pt x="4" y="36"/>
                      </a:lnTo>
                      <a:lnTo>
                        <a:pt x="4" y="36"/>
                      </a:lnTo>
                      <a:lnTo>
                        <a:pt x="8" y="38"/>
                      </a:lnTo>
                      <a:lnTo>
                        <a:pt x="8" y="38"/>
                      </a:lnTo>
                      <a:lnTo>
                        <a:pt x="8" y="44"/>
                      </a:lnTo>
                      <a:lnTo>
                        <a:pt x="8" y="48"/>
                      </a:lnTo>
                      <a:lnTo>
                        <a:pt x="8" y="48"/>
                      </a:lnTo>
                      <a:lnTo>
                        <a:pt x="10" y="48"/>
                      </a:lnTo>
                      <a:lnTo>
                        <a:pt x="10" y="48"/>
                      </a:lnTo>
                      <a:lnTo>
                        <a:pt x="10" y="46"/>
                      </a:lnTo>
                      <a:lnTo>
                        <a:pt x="12" y="46"/>
                      </a:lnTo>
                      <a:lnTo>
                        <a:pt x="12" y="46"/>
                      </a:lnTo>
                      <a:lnTo>
                        <a:pt x="14" y="52"/>
                      </a:lnTo>
                      <a:lnTo>
                        <a:pt x="16" y="54"/>
                      </a:lnTo>
                      <a:lnTo>
                        <a:pt x="18" y="56"/>
                      </a:lnTo>
                      <a:lnTo>
                        <a:pt x="18" y="56"/>
                      </a:lnTo>
                      <a:lnTo>
                        <a:pt x="26" y="58"/>
                      </a:lnTo>
                      <a:lnTo>
                        <a:pt x="26" y="58"/>
                      </a:lnTo>
                      <a:lnTo>
                        <a:pt x="28" y="54"/>
                      </a:lnTo>
                      <a:lnTo>
                        <a:pt x="30" y="48"/>
                      </a:lnTo>
                      <a:lnTo>
                        <a:pt x="30" y="48"/>
                      </a:lnTo>
                      <a:lnTo>
                        <a:pt x="38" y="40"/>
                      </a:lnTo>
                      <a:lnTo>
                        <a:pt x="38" y="40"/>
                      </a:lnTo>
                      <a:lnTo>
                        <a:pt x="38" y="36"/>
                      </a:lnTo>
                      <a:lnTo>
                        <a:pt x="42" y="34"/>
                      </a:lnTo>
                      <a:lnTo>
                        <a:pt x="42" y="34"/>
                      </a:lnTo>
                      <a:lnTo>
                        <a:pt x="44" y="34"/>
                      </a:lnTo>
                      <a:lnTo>
                        <a:pt x="44" y="32"/>
                      </a:lnTo>
                      <a:lnTo>
                        <a:pt x="46" y="30"/>
                      </a:lnTo>
                      <a:lnTo>
                        <a:pt x="40" y="30"/>
                      </a:lnTo>
                      <a:lnTo>
                        <a:pt x="40" y="30"/>
                      </a:lnTo>
                      <a:lnTo>
                        <a:pt x="40" y="26"/>
                      </a:lnTo>
                      <a:lnTo>
                        <a:pt x="42" y="22"/>
                      </a:lnTo>
                      <a:lnTo>
                        <a:pt x="42" y="22"/>
                      </a:lnTo>
                      <a:lnTo>
                        <a:pt x="38" y="16"/>
                      </a:lnTo>
                      <a:lnTo>
                        <a:pt x="38" y="16"/>
                      </a:lnTo>
                      <a:lnTo>
                        <a:pt x="38" y="14"/>
                      </a:lnTo>
                      <a:lnTo>
                        <a:pt x="36" y="12"/>
                      </a:lnTo>
                      <a:lnTo>
                        <a:pt x="34" y="12"/>
                      </a:lnTo>
                      <a:lnTo>
                        <a:pt x="34" y="10"/>
                      </a:lnTo>
                      <a:lnTo>
                        <a:pt x="34" y="10"/>
                      </a:lnTo>
                      <a:lnTo>
                        <a:pt x="34" y="4"/>
                      </a:lnTo>
                      <a:lnTo>
                        <a:pt x="30" y="2"/>
                      </a:lnTo>
                      <a:lnTo>
                        <a:pt x="30" y="2"/>
                      </a:lnTo>
                      <a:lnTo>
                        <a:pt x="28" y="2"/>
                      </a:lnTo>
                      <a:lnTo>
                        <a:pt x="26" y="2"/>
                      </a:lnTo>
                      <a:lnTo>
                        <a:pt x="22" y="2"/>
                      </a:lnTo>
                      <a:lnTo>
                        <a:pt x="22" y="2"/>
                      </a:lnTo>
                      <a:lnTo>
                        <a:pt x="16" y="0"/>
                      </a:lnTo>
                      <a:lnTo>
                        <a:pt x="14" y="0"/>
                      </a:lnTo>
                      <a:lnTo>
                        <a:pt x="12" y="4"/>
                      </a:lnTo>
                      <a:lnTo>
                        <a:pt x="12" y="4"/>
                      </a:lnTo>
                      <a:lnTo>
                        <a:pt x="12" y="10"/>
                      </a:lnTo>
                      <a:lnTo>
                        <a:pt x="10" y="12"/>
                      </a:lnTo>
                      <a:lnTo>
                        <a:pt x="8" y="14"/>
                      </a:lnTo>
                      <a:lnTo>
                        <a:pt x="8" y="14"/>
                      </a:lnTo>
                      <a:lnTo>
                        <a:pt x="6" y="16"/>
                      </a:lnTo>
                      <a:lnTo>
                        <a:pt x="6" y="18"/>
                      </a:lnTo>
                      <a:lnTo>
                        <a:pt x="4" y="20"/>
                      </a:lnTo>
                      <a:lnTo>
                        <a:pt x="4" y="20"/>
                      </a:lnTo>
                      <a:lnTo>
                        <a:pt x="2" y="18"/>
                      </a:lnTo>
                      <a:lnTo>
                        <a:pt x="2" y="1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8" name="Freeform 50"/>
                <p:cNvSpPr>
                  <a:spLocks/>
                </p:cNvSpPr>
                <p:nvPr/>
              </p:nvSpPr>
              <p:spPr bwMode="auto">
                <a:xfrm>
                  <a:off x="2500" y="2402"/>
                  <a:ext cx="78" cy="78"/>
                </a:xfrm>
                <a:custGeom>
                  <a:avLst/>
                  <a:gdLst/>
                  <a:ahLst/>
                  <a:cxnLst>
                    <a:cxn ang="0">
                      <a:pos x="14" y="8"/>
                    </a:cxn>
                    <a:cxn ang="0">
                      <a:pos x="12" y="16"/>
                    </a:cxn>
                    <a:cxn ang="0">
                      <a:pos x="12" y="26"/>
                    </a:cxn>
                    <a:cxn ang="0">
                      <a:pos x="8" y="34"/>
                    </a:cxn>
                    <a:cxn ang="0">
                      <a:pos x="4" y="34"/>
                    </a:cxn>
                    <a:cxn ang="0">
                      <a:pos x="4" y="38"/>
                    </a:cxn>
                    <a:cxn ang="0">
                      <a:pos x="4" y="40"/>
                    </a:cxn>
                    <a:cxn ang="0">
                      <a:pos x="0" y="40"/>
                    </a:cxn>
                    <a:cxn ang="0">
                      <a:pos x="4" y="44"/>
                    </a:cxn>
                    <a:cxn ang="0">
                      <a:pos x="6" y="56"/>
                    </a:cxn>
                    <a:cxn ang="0">
                      <a:pos x="10" y="58"/>
                    </a:cxn>
                    <a:cxn ang="0">
                      <a:pos x="12" y="56"/>
                    </a:cxn>
                    <a:cxn ang="0">
                      <a:pos x="16" y="56"/>
                    </a:cxn>
                    <a:cxn ang="0">
                      <a:pos x="22" y="56"/>
                    </a:cxn>
                    <a:cxn ang="0">
                      <a:pos x="24" y="54"/>
                    </a:cxn>
                    <a:cxn ang="0">
                      <a:pos x="26" y="54"/>
                    </a:cxn>
                    <a:cxn ang="0">
                      <a:pos x="32" y="56"/>
                    </a:cxn>
                    <a:cxn ang="0">
                      <a:pos x="38" y="54"/>
                    </a:cxn>
                    <a:cxn ang="0">
                      <a:pos x="48" y="54"/>
                    </a:cxn>
                    <a:cxn ang="0">
                      <a:pos x="52" y="54"/>
                    </a:cxn>
                    <a:cxn ang="0">
                      <a:pos x="54" y="56"/>
                    </a:cxn>
                    <a:cxn ang="0">
                      <a:pos x="48" y="62"/>
                    </a:cxn>
                    <a:cxn ang="0">
                      <a:pos x="26" y="64"/>
                    </a:cxn>
                    <a:cxn ang="0">
                      <a:pos x="24" y="64"/>
                    </a:cxn>
                    <a:cxn ang="0">
                      <a:pos x="22" y="66"/>
                    </a:cxn>
                    <a:cxn ang="0">
                      <a:pos x="10" y="68"/>
                    </a:cxn>
                    <a:cxn ang="0">
                      <a:pos x="10" y="70"/>
                    </a:cxn>
                    <a:cxn ang="0">
                      <a:pos x="12" y="70"/>
                    </a:cxn>
                    <a:cxn ang="0">
                      <a:pos x="10" y="74"/>
                    </a:cxn>
                    <a:cxn ang="0">
                      <a:pos x="20" y="76"/>
                    </a:cxn>
                    <a:cxn ang="0">
                      <a:pos x="26" y="72"/>
                    </a:cxn>
                    <a:cxn ang="0">
                      <a:pos x="48" y="72"/>
                    </a:cxn>
                    <a:cxn ang="0">
                      <a:pos x="52" y="74"/>
                    </a:cxn>
                    <a:cxn ang="0">
                      <a:pos x="58" y="74"/>
                    </a:cxn>
                    <a:cxn ang="0">
                      <a:pos x="66" y="76"/>
                    </a:cxn>
                    <a:cxn ang="0">
                      <a:pos x="68" y="76"/>
                    </a:cxn>
                    <a:cxn ang="0">
                      <a:pos x="78" y="74"/>
                    </a:cxn>
                    <a:cxn ang="0">
                      <a:pos x="76" y="64"/>
                    </a:cxn>
                    <a:cxn ang="0">
                      <a:pos x="76" y="62"/>
                    </a:cxn>
                    <a:cxn ang="0">
                      <a:pos x="72" y="58"/>
                    </a:cxn>
                    <a:cxn ang="0">
                      <a:pos x="70" y="54"/>
                    </a:cxn>
                    <a:cxn ang="0">
                      <a:pos x="72" y="48"/>
                    </a:cxn>
                    <a:cxn ang="0">
                      <a:pos x="72" y="42"/>
                    </a:cxn>
                    <a:cxn ang="0">
                      <a:pos x="72" y="40"/>
                    </a:cxn>
                    <a:cxn ang="0">
                      <a:pos x="72" y="34"/>
                    </a:cxn>
                    <a:cxn ang="0">
                      <a:pos x="68" y="28"/>
                    </a:cxn>
                    <a:cxn ang="0">
                      <a:pos x="68" y="28"/>
                    </a:cxn>
                    <a:cxn ang="0">
                      <a:pos x="62" y="28"/>
                    </a:cxn>
                    <a:cxn ang="0">
                      <a:pos x="60" y="26"/>
                    </a:cxn>
                    <a:cxn ang="0">
                      <a:pos x="60" y="18"/>
                    </a:cxn>
                    <a:cxn ang="0">
                      <a:pos x="58" y="16"/>
                    </a:cxn>
                    <a:cxn ang="0">
                      <a:pos x="52" y="16"/>
                    </a:cxn>
                    <a:cxn ang="0">
                      <a:pos x="52" y="14"/>
                    </a:cxn>
                    <a:cxn ang="0">
                      <a:pos x="48" y="6"/>
                    </a:cxn>
                    <a:cxn ang="0">
                      <a:pos x="44" y="2"/>
                    </a:cxn>
                    <a:cxn ang="0">
                      <a:pos x="40" y="2"/>
                    </a:cxn>
                    <a:cxn ang="0">
                      <a:pos x="30" y="2"/>
                    </a:cxn>
                    <a:cxn ang="0">
                      <a:pos x="26" y="0"/>
                    </a:cxn>
                    <a:cxn ang="0">
                      <a:pos x="24" y="2"/>
                    </a:cxn>
                    <a:cxn ang="0">
                      <a:pos x="22" y="4"/>
                    </a:cxn>
                    <a:cxn ang="0">
                      <a:pos x="18" y="6"/>
                    </a:cxn>
                  </a:cxnLst>
                  <a:rect l="0" t="0" r="r" b="b"/>
                  <a:pathLst>
                    <a:path w="78" h="78">
                      <a:moveTo>
                        <a:pt x="14" y="8"/>
                      </a:moveTo>
                      <a:lnTo>
                        <a:pt x="14" y="8"/>
                      </a:lnTo>
                      <a:lnTo>
                        <a:pt x="12" y="16"/>
                      </a:lnTo>
                      <a:lnTo>
                        <a:pt x="12" y="16"/>
                      </a:lnTo>
                      <a:lnTo>
                        <a:pt x="12" y="22"/>
                      </a:lnTo>
                      <a:lnTo>
                        <a:pt x="12" y="26"/>
                      </a:lnTo>
                      <a:lnTo>
                        <a:pt x="8" y="34"/>
                      </a:lnTo>
                      <a:lnTo>
                        <a:pt x="8" y="34"/>
                      </a:lnTo>
                      <a:lnTo>
                        <a:pt x="6" y="34"/>
                      </a:lnTo>
                      <a:lnTo>
                        <a:pt x="4" y="34"/>
                      </a:lnTo>
                      <a:lnTo>
                        <a:pt x="4" y="34"/>
                      </a:lnTo>
                      <a:lnTo>
                        <a:pt x="4" y="38"/>
                      </a:lnTo>
                      <a:lnTo>
                        <a:pt x="4" y="40"/>
                      </a:lnTo>
                      <a:lnTo>
                        <a:pt x="4" y="40"/>
                      </a:lnTo>
                      <a:lnTo>
                        <a:pt x="2" y="40"/>
                      </a:lnTo>
                      <a:lnTo>
                        <a:pt x="0" y="40"/>
                      </a:lnTo>
                      <a:lnTo>
                        <a:pt x="4" y="44"/>
                      </a:lnTo>
                      <a:lnTo>
                        <a:pt x="4" y="44"/>
                      </a:lnTo>
                      <a:lnTo>
                        <a:pt x="6" y="50"/>
                      </a:lnTo>
                      <a:lnTo>
                        <a:pt x="6" y="56"/>
                      </a:lnTo>
                      <a:lnTo>
                        <a:pt x="6" y="56"/>
                      </a:lnTo>
                      <a:lnTo>
                        <a:pt x="10" y="58"/>
                      </a:lnTo>
                      <a:lnTo>
                        <a:pt x="10" y="58"/>
                      </a:lnTo>
                      <a:lnTo>
                        <a:pt x="12" y="56"/>
                      </a:lnTo>
                      <a:lnTo>
                        <a:pt x="16" y="56"/>
                      </a:lnTo>
                      <a:lnTo>
                        <a:pt x="16" y="56"/>
                      </a:lnTo>
                      <a:lnTo>
                        <a:pt x="18" y="56"/>
                      </a:lnTo>
                      <a:lnTo>
                        <a:pt x="22" y="56"/>
                      </a:lnTo>
                      <a:lnTo>
                        <a:pt x="22" y="56"/>
                      </a:lnTo>
                      <a:lnTo>
                        <a:pt x="24" y="54"/>
                      </a:lnTo>
                      <a:lnTo>
                        <a:pt x="26" y="54"/>
                      </a:lnTo>
                      <a:lnTo>
                        <a:pt x="26" y="54"/>
                      </a:lnTo>
                      <a:lnTo>
                        <a:pt x="30" y="56"/>
                      </a:lnTo>
                      <a:lnTo>
                        <a:pt x="32" y="56"/>
                      </a:lnTo>
                      <a:lnTo>
                        <a:pt x="38" y="54"/>
                      </a:lnTo>
                      <a:lnTo>
                        <a:pt x="38" y="54"/>
                      </a:lnTo>
                      <a:lnTo>
                        <a:pt x="48" y="54"/>
                      </a:lnTo>
                      <a:lnTo>
                        <a:pt x="48" y="54"/>
                      </a:lnTo>
                      <a:lnTo>
                        <a:pt x="52" y="54"/>
                      </a:lnTo>
                      <a:lnTo>
                        <a:pt x="52" y="54"/>
                      </a:lnTo>
                      <a:lnTo>
                        <a:pt x="54" y="56"/>
                      </a:lnTo>
                      <a:lnTo>
                        <a:pt x="54" y="56"/>
                      </a:lnTo>
                      <a:lnTo>
                        <a:pt x="52" y="62"/>
                      </a:lnTo>
                      <a:lnTo>
                        <a:pt x="48" y="62"/>
                      </a:lnTo>
                      <a:lnTo>
                        <a:pt x="48" y="62"/>
                      </a:lnTo>
                      <a:lnTo>
                        <a:pt x="26" y="64"/>
                      </a:lnTo>
                      <a:lnTo>
                        <a:pt x="26" y="64"/>
                      </a:lnTo>
                      <a:lnTo>
                        <a:pt x="24" y="64"/>
                      </a:lnTo>
                      <a:lnTo>
                        <a:pt x="22" y="64"/>
                      </a:lnTo>
                      <a:lnTo>
                        <a:pt x="22" y="66"/>
                      </a:lnTo>
                      <a:lnTo>
                        <a:pt x="10" y="68"/>
                      </a:lnTo>
                      <a:lnTo>
                        <a:pt x="10" y="68"/>
                      </a:lnTo>
                      <a:lnTo>
                        <a:pt x="10" y="70"/>
                      </a:lnTo>
                      <a:lnTo>
                        <a:pt x="10" y="70"/>
                      </a:lnTo>
                      <a:lnTo>
                        <a:pt x="12" y="70"/>
                      </a:lnTo>
                      <a:lnTo>
                        <a:pt x="12" y="70"/>
                      </a:lnTo>
                      <a:lnTo>
                        <a:pt x="10" y="72"/>
                      </a:lnTo>
                      <a:lnTo>
                        <a:pt x="10" y="74"/>
                      </a:lnTo>
                      <a:lnTo>
                        <a:pt x="14" y="78"/>
                      </a:lnTo>
                      <a:lnTo>
                        <a:pt x="20" y="76"/>
                      </a:lnTo>
                      <a:lnTo>
                        <a:pt x="26" y="72"/>
                      </a:lnTo>
                      <a:lnTo>
                        <a:pt x="26" y="72"/>
                      </a:lnTo>
                      <a:lnTo>
                        <a:pt x="36" y="72"/>
                      </a:lnTo>
                      <a:lnTo>
                        <a:pt x="48" y="72"/>
                      </a:lnTo>
                      <a:lnTo>
                        <a:pt x="48" y="72"/>
                      </a:lnTo>
                      <a:lnTo>
                        <a:pt x="52" y="74"/>
                      </a:lnTo>
                      <a:lnTo>
                        <a:pt x="58" y="74"/>
                      </a:lnTo>
                      <a:lnTo>
                        <a:pt x="58" y="74"/>
                      </a:lnTo>
                      <a:lnTo>
                        <a:pt x="62" y="74"/>
                      </a:lnTo>
                      <a:lnTo>
                        <a:pt x="66" y="76"/>
                      </a:lnTo>
                      <a:lnTo>
                        <a:pt x="66" y="76"/>
                      </a:lnTo>
                      <a:lnTo>
                        <a:pt x="68" y="76"/>
                      </a:lnTo>
                      <a:lnTo>
                        <a:pt x="72" y="76"/>
                      </a:lnTo>
                      <a:lnTo>
                        <a:pt x="78" y="74"/>
                      </a:lnTo>
                      <a:lnTo>
                        <a:pt x="78" y="74"/>
                      </a:lnTo>
                      <a:lnTo>
                        <a:pt x="76" y="64"/>
                      </a:lnTo>
                      <a:lnTo>
                        <a:pt x="76" y="64"/>
                      </a:lnTo>
                      <a:lnTo>
                        <a:pt x="76" y="62"/>
                      </a:lnTo>
                      <a:lnTo>
                        <a:pt x="72" y="58"/>
                      </a:lnTo>
                      <a:lnTo>
                        <a:pt x="72" y="58"/>
                      </a:lnTo>
                      <a:lnTo>
                        <a:pt x="70" y="56"/>
                      </a:lnTo>
                      <a:lnTo>
                        <a:pt x="70" y="54"/>
                      </a:lnTo>
                      <a:lnTo>
                        <a:pt x="70" y="54"/>
                      </a:lnTo>
                      <a:lnTo>
                        <a:pt x="72" y="48"/>
                      </a:lnTo>
                      <a:lnTo>
                        <a:pt x="72" y="44"/>
                      </a:lnTo>
                      <a:lnTo>
                        <a:pt x="72" y="42"/>
                      </a:lnTo>
                      <a:lnTo>
                        <a:pt x="72" y="42"/>
                      </a:lnTo>
                      <a:lnTo>
                        <a:pt x="72" y="40"/>
                      </a:lnTo>
                      <a:lnTo>
                        <a:pt x="70" y="38"/>
                      </a:lnTo>
                      <a:lnTo>
                        <a:pt x="72" y="34"/>
                      </a:lnTo>
                      <a:lnTo>
                        <a:pt x="72" y="34"/>
                      </a:lnTo>
                      <a:lnTo>
                        <a:pt x="68" y="28"/>
                      </a:lnTo>
                      <a:lnTo>
                        <a:pt x="68" y="28"/>
                      </a:lnTo>
                      <a:lnTo>
                        <a:pt x="68" y="28"/>
                      </a:lnTo>
                      <a:lnTo>
                        <a:pt x="64" y="28"/>
                      </a:lnTo>
                      <a:lnTo>
                        <a:pt x="62" y="28"/>
                      </a:lnTo>
                      <a:lnTo>
                        <a:pt x="60" y="26"/>
                      </a:lnTo>
                      <a:lnTo>
                        <a:pt x="60" y="26"/>
                      </a:lnTo>
                      <a:lnTo>
                        <a:pt x="60" y="20"/>
                      </a:lnTo>
                      <a:lnTo>
                        <a:pt x="60" y="18"/>
                      </a:lnTo>
                      <a:lnTo>
                        <a:pt x="58" y="16"/>
                      </a:lnTo>
                      <a:lnTo>
                        <a:pt x="58" y="16"/>
                      </a:lnTo>
                      <a:lnTo>
                        <a:pt x="54" y="16"/>
                      </a:lnTo>
                      <a:lnTo>
                        <a:pt x="52" y="16"/>
                      </a:lnTo>
                      <a:lnTo>
                        <a:pt x="52" y="14"/>
                      </a:lnTo>
                      <a:lnTo>
                        <a:pt x="52" y="14"/>
                      </a:lnTo>
                      <a:lnTo>
                        <a:pt x="50" y="8"/>
                      </a:lnTo>
                      <a:lnTo>
                        <a:pt x="48" y="6"/>
                      </a:lnTo>
                      <a:lnTo>
                        <a:pt x="48" y="6"/>
                      </a:lnTo>
                      <a:lnTo>
                        <a:pt x="44" y="2"/>
                      </a:lnTo>
                      <a:lnTo>
                        <a:pt x="44" y="2"/>
                      </a:lnTo>
                      <a:lnTo>
                        <a:pt x="40" y="2"/>
                      </a:lnTo>
                      <a:lnTo>
                        <a:pt x="40" y="2"/>
                      </a:lnTo>
                      <a:lnTo>
                        <a:pt x="30" y="2"/>
                      </a:lnTo>
                      <a:lnTo>
                        <a:pt x="30" y="2"/>
                      </a:lnTo>
                      <a:lnTo>
                        <a:pt x="26" y="0"/>
                      </a:lnTo>
                      <a:lnTo>
                        <a:pt x="24" y="0"/>
                      </a:lnTo>
                      <a:lnTo>
                        <a:pt x="24" y="2"/>
                      </a:lnTo>
                      <a:lnTo>
                        <a:pt x="24" y="2"/>
                      </a:lnTo>
                      <a:lnTo>
                        <a:pt x="22" y="4"/>
                      </a:lnTo>
                      <a:lnTo>
                        <a:pt x="20" y="4"/>
                      </a:lnTo>
                      <a:lnTo>
                        <a:pt x="18" y="6"/>
                      </a:lnTo>
                      <a:lnTo>
                        <a:pt x="14" y="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19" name="Freeform 51"/>
                <p:cNvSpPr>
                  <a:spLocks/>
                </p:cNvSpPr>
                <p:nvPr/>
              </p:nvSpPr>
              <p:spPr bwMode="auto">
                <a:xfrm>
                  <a:off x="3201" y="2148"/>
                  <a:ext cx="282" cy="272"/>
                </a:xfrm>
                <a:custGeom>
                  <a:avLst/>
                  <a:gdLst/>
                  <a:ahLst/>
                  <a:cxnLst>
                    <a:cxn ang="0">
                      <a:pos x="108" y="258"/>
                    </a:cxn>
                    <a:cxn ang="0">
                      <a:pos x="110" y="254"/>
                    </a:cxn>
                    <a:cxn ang="0">
                      <a:pos x="112" y="250"/>
                    </a:cxn>
                    <a:cxn ang="0">
                      <a:pos x="114" y="246"/>
                    </a:cxn>
                    <a:cxn ang="0">
                      <a:pos x="118" y="244"/>
                    </a:cxn>
                    <a:cxn ang="0">
                      <a:pos x="122" y="244"/>
                    </a:cxn>
                    <a:cxn ang="0">
                      <a:pos x="122" y="248"/>
                    </a:cxn>
                    <a:cxn ang="0">
                      <a:pos x="130" y="248"/>
                    </a:cxn>
                    <a:cxn ang="0">
                      <a:pos x="156" y="272"/>
                    </a:cxn>
                    <a:cxn ang="0">
                      <a:pos x="182" y="240"/>
                    </a:cxn>
                    <a:cxn ang="0">
                      <a:pos x="272" y="204"/>
                    </a:cxn>
                    <a:cxn ang="0">
                      <a:pos x="278" y="184"/>
                    </a:cxn>
                    <a:cxn ang="0">
                      <a:pos x="272" y="154"/>
                    </a:cxn>
                    <a:cxn ang="0">
                      <a:pos x="268" y="154"/>
                    </a:cxn>
                    <a:cxn ang="0">
                      <a:pos x="216" y="124"/>
                    </a:cxn>
                    <a:cxn ang="0">
                      <a:pos x="210" y="114"/>
                    </a:cxn>
                    <a:cxn ang="0">
                      <a:pos x="206" y="112"/>
                    </a:cxn>
                    <a:cxn ang="0">
                      <a:pos x="206" y="100"/>
                    </a:cxn>
                    <a:cxn ang="0">
                      <a:pos x="206" y="90"/>
                    </a:cxn>
                    <a:cxn ang="0">
                      <a:pos x="200" y="88"/>
                    </a:cxn>
                    <a:cxn ang="0">
                      <a:pos x="196" y="84"/>
                    </a:cxn>
                    <a:cxn ang="0">
                      <a:pos x="194" y="78"/>
                    </a:cxn>
                    <a:cxn ang="0">
                      <a:pos x="190" y="74"/>
                    </a:cxn>
                    <a:cxn ang="0">
                      <a:pos x="190" y="70"/>
                    </a:cxn>
                    <a:cxn ang="0">
                      <a:pos x="186" y="66"/>
                    </a:cxn>
                    <a:cxn ang="0">
                      <a:pos x="182" y="56"/>
                    </a:cxn>
                    <a:cxn ang="0">
                      <a:pos x="168" y="52"/>
                    </a:cxn>
                    <a:cxn ang="0">
                      <a:pos x="124" y="40"/>
                    </a:cxn>
                    <a:cxn ang="0">
                      <a:pos x="102" y="26"/>
                    </a:cxn>
                    <a:cxn ang="0">
                      <a:pos x="64" y="2"/>
                    </a:cxn>
                    <a:cxn ang="0">
                      <a:pos x="46" y="24"/>
                    </a:cxn>
                    <a:cxn ang="0">
                      <a:pos x="38" y="30"/>
                    </a:cxn>
                    <a:cxn ang="0">
                      <a:pos x="32" y="36"/>
                    </a:cxn>
                    <a:cxn ang="0">
                      <a:pos x="28" y="40"/>
                    </a:cxn>
                    <a:cxn ang="0">
                      <a:pos x="4" y="48"/>
                    </a:cxn>
                    <a:cxn ang="0">
                      <a:pos x="2" y="56"/>
                    </a:cxn>
                    <a:cxn ang="0">
                      <a:pos x="0" y="60"/>
                    </a:cxn>
                    <a:cxn ang="0">
                      <a:pos x="0" y="64"/>
                    </a:cxn>
                    <a:cxn ang="0">
                      <a:pos x="8" y="66"/>
                    </a:cxn>
                    <a:cxn ang="0">
                      <a:pos x="12" y="72"/>
                    </a:cxn>
                    <a:cxn ang="0">
                      <a:pos x="20" y="86"/>
                    </a:cxn>
                    <a:cxn ang="0">
                      <a:pos x="22" y="92"/>
                    </a:cxn>
                    <a:cxn ang="0">
                      <a:pos x="26" y="94"/>
                    </a:cxn>
                    <a:cxn ang="0">
                      <a:pos x="30" y="100"/>
                    </a:cxn>
                    <a:cxn ang="0">
                      <a:pos x="34" y="104"/>
                    </a:cxn>
                    <a:cxn ang="0">
                      <a:pos x="36" y="114"/>
                    </a:cxn>
                    <a:cxn ang="0">
                      <a:pos x="42" y="124"/>
                    </a:cxn>
                    <a:cxn ang="0">
                      <a:pos x="54" y="140"/>
                    </a:cxn>
                    <a:cxn ang="0">
                      <a:pos x="58" y="164"/>
                    </a:cxn>
                    <a:cxn ang="0">
                      <a:pos x="54" y="168"/>
                    </a:cxn>
                    <a:cxn ang="0">
                      <a:pos x="54" y="174"/>
                    </a:cxn>
                    <a:cxn ang="0">
                      <a:pos x="58" y="182"/>
                    </a:cxn>
                    <a:cxn ang="0">
                      <a:pos x="64" y="196"/>
                    </a:cxn>
                    <a:cxn ang="0">
                      <a:pos x="64" y="200"/>
                    </a:cxn>
                    <a:cxn ang="0">
                      <a:pos x="68" y="204"/>
                    </a:cxn>
                    <a:cxn ang="0">
                      <a:pos x="72" y="208"/>
                    </a:cxn>
                    <a:cxn ang="0">
                      <a:pos x="82" y="214"/>
                    </a:cxn>
                    <a:cxn ang="0">
                      <a:pos x="86" y="220"/>
                    </a:cxn>
                    <a:cxn ang="0">
                      <a:pos x="88" y="228"/>
                    </a:cxn>
                    <a:cxn ang="0">
                      <a:pos x="90" y="236"/>
                    </a:cxn>
                    <a:cxn ang="0">
                      <a:pos x="98" y="244"/>
                    </a:cxn>
                    <a:cxn ang="0">
                      <a:pos x="100" y="252"/>
                    </a:cxn>
                  </a:cxnLst>
                  <a:rect l="0" t="0" r="r" b="b"/>
                  <a:pathLst>
                    <a:path w="282" h="272">
                      <a:moveTo>
                        <a:pt x="106" y="258"/>
                      </a:moveTo>
                      <a:lnTo>
                        <a:pt x="106" y="258"/>
                      </a:lnTo>
                      <a:lnTo>
                        <a:pt x="108" y="258"/>
                      </a:lnTo>
                      <a:lnTo>
                        <a:pt x="110" y="254"/>
                      </a:lnTo>
                      <a:lnTo>
                        <a:pt x="110" y="254"/>
                      </a:lnTo>
                      <a:lnTo>
                        <a:pt x="110" y="254"/>
                      </a:lnTo>
                      <a:lnTo>
                        <a:pt x="112" y="252"/>
                      </a:lnTo>
                      <a:lnTo>
                        <a:pt x="112" y="252"/>
                      </a:lnTo>
                      <a:lnTo>
                        <a:pt x="112" y="250"/>
                      </a:lnTo>
                      <a:lnTo>
                        <a:pt x="112" y="250"/>
                      </a:lnTo>
                      <a:lnTo>
                        <a:pt x="114" y="248"/>
                      </a:lnTo>
                      <a:lnTo>
                        <a:pt x="114" y="246"/>
                      </a:lnTo>
                      <a:lnTo>
                        <a:pt x="114" y="246"/>
                      </a:lnTo>
                      <a:lnTo>
                        <a:pt x="116" y="244"/>
                      </a:lnTo>
                      <a:lnTo>
                        <a:pt x="118" y="244"/>
                      </a:lnTo>
                      <a:lnTo>
                        <a:pt x="118" y="244"/>
                      </a:lnTo>
                      <a:lnTo>
                        <a:pt x="120" y="244"/>
                      </a:lnTo>
                      <a:lnTo>
                        <a:pt x="122" y="244"/>
                      </a:lnTo>
                      <a:lnTo>
                        <a:pt x="122" y="246"/>
                      </a:lnTo>
                      <a:lnTo>
                        <a:pt x="122" y="248"/>
                      </a:lnTo>
                      <a:lnTo>
                        <a:pt x="122" y="248"/>
                      </a:lnTo>
                      <a:lnTo>
                        <a:pt x="126" y="248"/>
                      </a:lnTo>
                      <a:lnTo>
                        <a:pt x="130" y="248"/>
                      </a:lnTo>
                      <a:lnTo>
                        <a:pt x="130" y="248"/>
                      </a:lnTo>
                      <a:lnTo>
                        <a:pt x="144" y="250"/>
                      </a:lnTo>
                      <a:lnTo>
                        <a:pt x="154" y="254"/>
                      </a:lnTo>
                      <a:lnTo>
                        <a:pt x="156" y="272"/>
                      </a:lnTo>
                      <a:lnTo>
                        <a:pt x="156" y="272"/>
                      </a:lnTo>
                      <a:lnTo>
                        <a:pt x="164" y="262"/>
                      </a:lnTo>
                      <a:lnTo>
                        <a:pt x="182" y="240"/>
                      </a:lnTo>
                      <a:lnTo>
                        <a:pt x="228" y="224"/>
                      </a:lnTo>
                      <a:lnTo>
                        <a:pt x="228" y="224"/>
                      </a:lnTo>
                      <a:lnTo>
                        <a:pt x="272" y="204"/>
                      </a:lnTo>
                      <a:lnTo>
                        <a:pt x="272" y="204"/>
                      </a:lnTo>
                      <a:lnTo>
                        <a:pt x="276" y="198"/>
                      </a:lnTo>
                      <a:lnTo>
                        <a:pt x="278" y="184"/>
                      </a:lnTo>
                      <a:lnTo>
                        <a:pt x="282" y="164"/>
                      </a:lnTo>
                      <a:lnTo>
                        <a:pt x="272" y="154"/>
                      </a:lnTo>
                      <a:lnTo>
                        <a:pt x="272" y="154"/>
                      </a:lnTo>
                      <a:lnTo>
                        <a:pt x="272" y="154"/>
                      </a:lnTo>
                      <a:lnTo>
                        <a:pt x="268" y="154"/>
                      </a:lnTo>
                      <a:lnTo>
                        <a:pt x="268" y="154"/>
                      </a:lnTo>
                      <a:lnTo>
                        <a:pt x="224" y="146"/>
                      </a:lnTo>
                      <a:lnTo>
                        <a:pt x="224" y="132"/>
                      </a:lnTo>
                      <a:lnTo>
                        <a:pt x="216" y="124"/>
                      </a:lnTo>
                      <a:lnTo>
                        <a:pt x="216" y="118"/>
                      </a:lnTo>
                      <a:lnTo>
                        <a:pt x="210" y="114"/>
                      </a:lnTo>
                      <a:lnTo>
                        <a:pt x="210" y="114"/>
                      </a:lnTo>
                      <a:lnTo>
                        <a:pt x="208" y="114"/>
                      </a:lnTo>
                      <a:lnTo>
                        <a:pt x="208" y="114"/>
                      </a:lnTo>
                      <a:lnTo>
                        <a:pt x="206" y="112"/>
                      </a:lnTo>
                      <a:lnTo>
                        <a:pt x="206" y="110"/>
                      </a:lnTo>
                      <a:lnTo>
                        <a:pt x="206" y="110"/>
                      </a:lnTo>
                      <a:lnTo>
                        <a:pt x="206" y="100"/>
                      </a:lnTo>
                      <a:lnTo>
                        <a:pt x="206" y="100"/>
                      </a:lnTo>
                      <a:lnTo>
                        <a:pt x="206" y="96"/>
                      </a:lnTo>
                      <a:lnTo>
                        <a:pt x="206" y="90"/>
                      </a:lnTo>
                      <a:lnTo>
                        <a:pt x="204" y="90"/>
                      </a:lnTo>
                      <a:lnTo>
                        <a:pt x="204" y="90"/>
                      </a:lnTo>
                      <a:lnTo>
                        <a:pt x="200" y="88"/>
                      </a:lnTo>
                      <a:lnTo>
                        <a:pt x="198" y="84"/>
                      </a:lnTo>
                      <a:lnTo>
                        <a:pt x="198" y="84"/>
                      </a:lnTo>
                      <a:lnTo>
                        <a:pt x="196" y="84"/>
                      </a:lnTo>
                      <a:lnTo>
                        <a:pt x="194" y="82"/>
                      </a:lnTo>
                      <a:lnTo>
                        <a:pt x="194" y="82"/>
                      </a:lnTo>
                      <a:lnTo>
                        <a:pt x="194" y="78"/>
                      </a:lnTo>
                      <a:lnTo>
                        <a:pt x="194" y="74"/>
                      </a:lnTo>
                      <a:lnTo>
                        <a:pt x="194" y="74"/>
                      </a:lnTo>
                      <a:lnTo>
                        <a:pt x="190" y="74"/>
                      </a:lnTo>
                      <a:lnTo>
                        <a:pt x="190" y="74"/>
                      </a:lnTo>
                      <a:lnTo>
                        <a:pt x="190" y="70"/>
                      </a:lnTo>
                      <a:lnTo>
                        <a:pt x="190" y="70"/>
                      </a:lnTo>
                      <a:lnTo>
                        <a:pt x="186" y="70"/>
                      </a:lnTo>
                      <a:lnTo>
                        <a:pt x="186" y="70"/>
                      </a:lnTo>
                      <a:lnTo>
                        <a:pt x="186" y="66"/>
                      </a:lnTo>
                      <a:lnTo>
                        <a:pt x="186" y="66"/>
                      </a:lnTo>
                      <a:lnTo>
                        <a:pt x="182" y="56"/>
                      </a:lnTo>
                      <a:lnTo>
                        <a:pt x="182" y="56"/>
                      </a:lnTo>
                      <a:lnTo>
                        <a:pt x="182" y="52"/>
                      </a:lnTo>
                      <a:lnTo>
                        <a:pt x="180" y="52"/>
                      </a:lnTo>
                      <a:lnTo>
                        <a:pt x="168" y="52"/>
                      </a:lnTo>
                      <a:lnTo>
                        <a:pt x="166" y="46"/>
                      </a:lnTo>
                      <a:lnTo>
                        <a:pt x="148" y="42"/>
                      </a:lnTo>
                      <a:lnTo>
                        <a:pt x="124" y="40"/>
                      </a:lnTo>
                      <a:lnTo>
                        <a:pt x="114" y="34"/>
                      </a:lnTo>
                      <a:lnTo>
                        <a:pt x="112" y="26"/>
                      </a:lnTo>
                      <a:lnTo>
                        <a:pt x="102" y="26"/>
                      </a:lnTo>
                      <a:lnTo>
                        <a:pt x="102" y="20"/>
                      </a:lnTo>
                      <a:lnTo>
                        <a:pt x="64" y="0"/>
                      </a:lnTo>
                      <a:lnTo>
                        <a:pt x="64" y="2"/>
                      </a:lnTo>
                      <a:lnTo>
                        <a:pt x="36" y="10"/>
                      </a:lnTo>
                      <a:lnTo>
                        <a:pt x="46" y="24"/>
                      </a:lnTo>
                      <a:lnTo>
                        <a:pt x="46" y="24"/>
                      </a:lnTo>
                      <a:lnTo>
                        <a:pt x="42" y="26"/>
                      </a:lnTo>
                      <a:lnTo>
                        <a:pt x="40" y="28"/>
                      </a:lnTo>
                      <a:lnTo>
                        <a:pt x="38" y="30"/>
                      </a:lnTo>
                      <a:lnTo>
                        <a:pt x="38" y="30"/>
                      </a:lnTo>
                      <a:lnTo>
                        <a:pt x="36" y="32"/>
                      </a:lnTo>
                      <a:lnTo>
                        <a:pt x="32" y="36"/>
                      </a:lnTo>
                      <a:lnTo>
                        <a:pt x="32" y="36"/>
                      </a:lnTo>
                      <a:lnTo>
                        <a:pt x="30" y="40"/>
                      </a:lnTo>
                      <a:lnTo>
                        <a:pt x="28" y="40"/>
                      </a:lnTo>
                      <a:lnTo>
                        <a:pt x="18" y="48"/>
                      </a:lnTo>
                      <a:lnTo>
                        <a:pt x="4" y="48"/>
                      </a:lnTo>
                      <a:lnTo>
                        <a:pt x="4" y="48"/>
                      </a:lnTo>
                      <a:lnTo>
                        <a:pt x="0" y="56"/>
                      </a:lnTo>
                      <a:lnTo>
                        <a:pt x="2" y="56"/>
                      </a:lnTo>
                      <a:lnTo>
                        <a:pt x="2" y="56"/>
                      </a:lnTo>
                      <a:lnTo>
                        <a:pt x="2" y="60"/>
                      </a:lnTo>
                      <a:lnTo>
                        <a:pt x="2" y="60"/>
                      </a:lnTo>
                      <a:lnTo>
                        <a:pt x="0" y="60"/>
                      </a:lnTo>
                      <a:lnTo>
                        <a:pt x="0" y="62"/>
                      </a:lnTo>
                      <a:lnTo>
                        <a:pt x="0" y="64"/>
                      </a:lnTo>
                      <a:lnTo>
                        <a:pt x="0" y="64"/>
                      </a:lnTo>
                      <a:lnTo>
                        <a:pt x="6" y="66"/>
                      </a:lnTo>
                      <a:lnTo>
                        <a:pt x="6" y="66"/>
                      </a:lnTo>
                      <a:lnTo>
                        <a:pt x="8" y="66"/>
                      </a:lnTo>
                      <a:lnTo>
                        <a:pt x="10" y="68"/>
                      </a:lnTo>
                      <a:lnTo>
                        <a:pt x="12" y="72"/>
                      </a:lnTo>
                      <a:lnTo>
                        <a:pt x="12" y="72"/>
                      </a:lnTo>
                      <a:lnTo>
                        <a:pt x="16" y="84"/>
                      </a:lnTo>
                      <a:lnTo>
                        <a:pt x="16" y="84"/>
                      </a:lnTo>
                      <a:lnTo>
                        <a:pt x="20" y="86"/>
                      </a:lnTo>
                      <a:lnTo>
                        <a:pt x="22" y="88"/>
                      </a:lnTo>
                      <a:lnTo>
                        <a:pt x="22" y="88"/>
                      </a:lnTo>
                      <a:lnTo>
                        <a:pt x="22" y="92"/>
                      </a:lnTo>
                      <a:lnTo>
                        <a:pt x="22" y="92"/>
                      </a:lnTo>
                      <a:lnTo>
                        <a:pt x="26" y="94"/>
                      </a:lnTo>
                      <a:lnTo>
                        <a:pt x="26" y="94"/>
                      </a:lnTo>
                      <a:lnTo>
                        <a:pt x="26" y="98"/>
                      </a:lnTo>
                      <a:lnTo>
                        <a:pt x="26" y="98"/>
                      </a:lnTo>
                      <a:lnTo>
                        <a:pt x="30" y="100"/>
                      </a:lnTo>
                      <a:lnTo>
                        <a:pt x="32" y="102"/>
                      </a:lnTo>
                      <a:lnTo>
                        <a:pt x="32" y="104"/>
                      </a:lnTo>
                      <a:lnTo>
                        <a:pt x="34" y="104"/>
                      </a:lnTo>
                      <a:lnTo>
                        <a:pt x="34" y="104"/>
                      </a:lnTo>
                      <a:lnTo>
                        <a:pt x="36" y="108"/>
                      </a:lnTo>
                      <a:lnTo>
                        <a:pt x="36" y="114"/>
                      </a:lnTo>
                      <a:lnTo>
                        <a:pt x="38" y="120"/>
                      </a:lnTo>
                      <a:lnTo>
                        <a:pt x="40" y="124"/>
                      </a:lnTo>
                      <a:lnTo>
                        <a:pt x="42" y="124"/>
                      </a:lnTo>
                      <a:lnTo>
                        <a:pt x="42" y="124"/>
                      </a:lnTo>
                      <a:lnTo>
                        <a:pt x="48" y="132"/>
                      </a:lnTo>
                      <a:lnTo>
                        <a:pt x="54" y="140"/>
                      </a:lnTo>
                      <a:lnTo>
                        <a:pt x="54" y="140"/>
                      </a:lnTo>
                      <a:lnTo>
                        <a:pt x="56" y="152"/>
                      </a:lnTo>
                      <a:lnTo>
                        <a:pt x="58" y="164"/>
                      </a:lnTo>
                      <a:lnTo>
                        <a:pt x="58" y="164"/>
                      </a:lnTo>
                      <a:lnTo>
                        <a:pt x="54" y="168"/>
                      </a:lnTo>
                      <a:lnTo>
                        <a:pt x="54" y="168"/>
                      </a:lnTo>
                      <a:lnTo>
                        <a:pt x="54" y="170"/>
                      </a:lnTo>
                      <a:lnTo>
                        <a:pt x="54" y="174"/>
                      </a:lnTo>
                      <a:lnTo>
                        <a:pt x="54" y="174"/>
                      </a:lnTo>
                      <a:lnTo>
                        <a:pt x="58" y="174"/>
                      </a:lnTo>
                      <a:lnTo>
                        <a:pt x="58" y="174"/>
                      </a:lnTo>
                      <a:lnTo>
                        <a:pt x="58" y="182"/>
                      </a:lnTo>
                      <a:lnTo>
                        <a:pt x="60" y="192"/>
                      </a:lnTo>
                      <a:lnTo>
                        <a:pt x="60" y="192"/>
                      </a:lnTo>
                      <a:lnTo>
                        <a:pt x="64" y="196"/>
                      </a:lnTo>
                      <a:lnTo>
                        <a:pt x="64" y="196"/>
                      </a:lnTo>
                      <a:lnTo>
                        <a:pt x="64" y="200"/>
                      </a:lnTo>
                      <a:lnTo>
                        <a:pt x="64" y="200"/>
                      </a:lnTo>
                      <a:lnTo>
                        <a:pt x="66" y="202"/>
                      </a:lnTo>
                      <a:lnTo>
                        <a:pt x="66" y="202"/>
                      </a:lnTo>
                      <a:lnTo>
                        <a:pt x="68" y="204"/>
                      </a:lnTo>
                      <a:lnTo>
                        <a:pt x="70" y="208"/>
                      </a:lnTo>
                      <a:lnTo>
                        <a:pt x="70" y="208"/>
                      </a:lnTo>
                      <a:lnTo>
                        <a:pt x="72" y="208"/>
                      </a:lnTo>
                      <a:lnTo>
                        <a:pt x="74" y="206"/>
                      </a:lnTo>
                      <a:lnTo>
                        <a:pt x="74" y="206"/>
                      </a:lnTo>
                      <a:lnTo>
                        <a:pt x="82" y="214"/>
                      </a:lnTo>
                      <a:lnTo>
                        <a:pt x="82" y="214"/>
                      </a:lnTo>
                      <a:lnTo>
                        <a:pt x="86" y="220"/>
                      </a:lnTo>
                      <a:lnTo>
                        <a:pt x="86" y="220"/>
                      </a:lnTo>
                      <a:lnTo>
                        <a:pt x="86" y="224"/>
                      </a:lnTo>
                      <a:lnTo>
                        <a:pt x="86" y="224"/>
                      </a:lnTo>
                      <a:lnTo>
                        <a:pt x="88" y="228"/>
                      </a:lnTo>
                      <a:lnTo>
                        <a:pt x="90" y="232"/>
                      </a:lnTo>
                      <a:lnTo>
                        <a:pt x="90" y="232"/>
                      </a:lnTo>
                      <a:lnTo>
                        <a:pt x="90" y="236"/>
                      </a:lnTo>
                      <a:lnTo>
                        <a:pt x="90" y="240"/>
                      </a:lnTo>
                      <a:lnTo>
                        <a:pt x="90" y="240"/>
                      </a:lnTo>
                      <a:lnTo>
                        <a:pt x="98" y="244"/>
                      </a:lnTo>
                      <a:lnTo>
                        <a:pt x="98" y="244"/>
                      </a:lnTo>
                      <a:lnTo>
                        <a:pt x="100" y="252"/>
                      </a:lnTo>
                      <a:lnTo>
                        <a:pt x="100" y="252"/>
                      </a:lnTo>
                      <a:lnTo>
                        <a:pt x="106" y="258"/>
                      </a:lnTo>
                      <a:lnTo>
                        <a:pt x="106" y="25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0" name="Freeform 52"/>
                <p:cNvSpPr>
                  <a:spLocks/>
                </p:cNvSpPr>
                <p:nvPr/>
              </p:nvSpPr>
              <p:spPr bwMode="auto">
                <a:xfrm>
                  <a:off x="3119" y="2718"/>
                  <a:ext cx="32" cy="26"/>
                </a:xfrm>
                <a:custGeom>
                  <a:avLst/>
                  <a:gdLst/>
                  <a:ahLst/>
                  <a:cxnLst>
                    <a:cxn ang="0">
                      <a:pos x="2" y="12"/>
                    </a:cxn>
                    <a:cxn ang="0">
                      <a:pos x="2" y="12"/>
                    </a:cxn>
                    <a:cxn ang="0">
                      <a:pos x="2" y="12"/>
                    </a:cxn>
                    <a:cxn ang="0">
                      <a:pos x="2" y="12"/>
                    </a:cxn>
                    <a:cxn ang="0">
                      <a:pos x="0" y="14"/>
                    </a:cxn>
                    <a:cxn ang="0">
                      <a:pos x="0" y="16"/>
                    </a:cxn>
                    <a:cxn ang="0">
                      <a:pos x="0" y="16"/>
                    </a:cxn>
                    <a:cxn ang="0">
                      <a:pos x="0" y="18"/>
                    </a:cxn>
                    <a:cxn ang="0">
                      <a:pos x="2" y="20"/>
                    </a:cxn>
                    <a:cxn ang="0">
                      <a:pos x="6" y="22"/>
                    </a:cxn>
                    <a:cxn ang="0">
                      <a:pos x="6" y="22"/>
                    </a:cxn>
                    <a:cxn ang="0">
                      <a:pos x="8" y="20"/>
                    </a:cxn>
                    <a:cxn ang="0">
                      <a:pos x="10" y="18"/>
                    </a:cxn>
                    <a:cxn ang="0">
                      <a:pos x="12" y="20"/>
                    </a:cxn>
                    <a:cxn ang="0">
                      <a:pos x="12" y="20"/>
                    </a:cxn>
                    <a:cxn ang="0">
                      <a:pos x="14" y="26"/>
                    </a:cxn>
                    <a:cxn ang="0">
                      <a:pos x="14" y="26"/>
                    </a:cxn>
                    <a:cxn ang="0">
                      <a:pos x="18" y="24"/>
                    </a:cxn>
                    <a:cxn ang="0">
                      <a:pos x="18" y="24"/>
                    </a:cxn>
                    <a:cxn ang="0">
                      <a:pos x="20" y="22"/>
                    </a:cxn>
                    <a:cxn ang="0">
                      <a:pos x="20" y="20"/>
                    </a:cxn>
                    <a:cxn ang="0">
                      <a:pos x="20" y="18"/>
                    </a:cxn>
                    <a:cxn ang="0">
                      <a:pos x="22" y="18"/>
                    </a:cxn>
                    <a:cxn ang="0">
                      <a:pos x="22" y="18"/>
                    </a:cxn>
                    <a:cxn ang="0">
                      <a:pos x="28" y="20"/>
                    </a:cxn>
                    <a:cxn ang="0">
                      <a:pos x="30" y="20"/>
                    </a:cxn>
                    <a:cxn ang="0">
                      <a:pos x="30" y="20"/>
                    </a:cxn>
                    <a:cxn ang="0">
                      <a:pos x="32" y="20"/>
                    </a:cxn>
                    <a:cxn ang="0">
                      <a:pos x="32" y="16"/>
                    </a:cxn>
                    <a:cxn ang="0">
                      <a:pos x="32" y="16"/>
                    </a:cxn>
                    <a:cxn ang="0">
                      <a:pos x="32" y="8"/>
                    </a:cxn>
                    <a:cxn ang="0">
                      <a:pos x="28" y="0"/>
                    </a:cxn>
                    <a:cxn ang="0">
                      <a:pos x="28" y="0"/>
                    </a:cxn>
                    <a:cxn ang="0">
                      <a:pos x="26" y="2"/>
                    </a:cxn>
                    <a:cxn ang="0">
                      <a:pos x="22" y="4"/>
                    </a:cxn>
                    <a:cxn ang="0">
                      <a:pos x="22" y="4"/>
                    </a:cxn>
                    <a:cxn ang="0">
                      <a:pos x="18" y="6"/>
                    </a:cxn>
                    <a:cxn ang="0">
                      <a:pos x="14" y="4"/>
                    </a:cxn>
                    <a:cxn ang="0">
                      <a:pos x="14" y="4"/>
                    </a:cxn>
                    <a:cxn ang="0">
                      <a:pos x="6" y="0"/>
                    </a:cxn>
                    <a:cxn ang="0">
                      <a:pos x="6" y="0"/>
                    </a:cxn>
                    <a:cxn ang="0">
                      <a:pos x="6" y="2"/>
                    </a:cxn>
                    <a:cxn ang="0">
                      <a:pos x="6" y="2"/>
                    </a:cxn>
                    <a:cxn ang="0">
                      <a:pos x="8" y="4"/>
                    </a:cxn>
                    <a:cxn ang="0">
                      <a:pos x="6" y="12"/>
                    </a:cxn>
                    <a:cxn ang="0">
                      <a:pos x="6" y="12"/>
                    </a:cxn>
                    <a:cxn ang="0">
                      <a:pos x="2" y="12"/>
                    </a:cxn>
                    <a:cxn ang="0">
                      <a:pos x="2" y="12"/>
                    </a:cxn>
                  </a:cxnLst>
                  <a:rect l="0" t="0" r="r" b="b"/>
                  <a:pathLst>
                    <a:path w="32" h="26">
                      <a:moveTo>
                        <a:pt x="2" y="12"/>
                      </a:moveTo>
                      <a:lnTo>
                        <a:pt x="2" y="12"/>
                      </a:lnTo>
                      <a:lnTo>
                        <a:pt x="2" y="12"/>
                      </a:lnTo>
                      <a:lnTo>
                        <a:pt x="2" y="12"/>
                      </a:lnTo>
                      <a:lnTo>
                        <a:pt x="0" y="14"/>
                      </a:lnTo>
                      <a:lnTo>
                        <a:pt x="0" y="16"/>
                      </a:lnTo>
                      <a:lnTo>
                        <a:pt x="0" y="16"/>
                      </a:lnTo>
                      <a:lnTo>
                        <a:pt x="0" y="18"/>
                      </a:lnTo>
                      <a:lnTo>
                        <a:pt x="2" y="20"/>
                      </a:lnTo>
                      <a:lnTo>
                        <a:pt x="6" y="22"/>
                      </a:lnTo>
                      <a:lnTo>
                        <a:pt x="6" y="22"/>
                      </a:lnTo>
                      <a:lnTo>
                        <a:pt x="8" y="20"/>
                      </a:lnTo>
                      <a:lnTo>
                        <a:pt x="10" y="18"/>
                      </a:lnTo>
                      <a:lnTo>
                        <a:pt x="12" y="20"/>
                      </a:lnTo>
                      <a:lnTo>
                        <a:pt x="12" y="20"/>
                      </a:lnTo>
                      <a:lnTo>
                        <a:pt x="14" y="26"/>
                      </a:lnTo>
                      <a:lnTo>
                        <a:pt x="14" y="26"/>
                      </a:lnTo>
                      <a:lnTo>
                        <a:pt x="18" y="24"/>
                      </a:lnTo>
                      <a:lnTo>
                        <a:pt x="18" y="24"/>
                      </a:lnTo>
                      <a:lnTo>
                        <a:pt x="20" y="22"/>
                      </a:lnTo>
                      <a:lnTo>
                        <a:pt x="20" y="20"/>
                      </a:lnTo>
                      <a:lnTo>
                        <a:pt x="20" y="18"/>
                      </a:lnTo>
                      <a:lnTo>
                        <a:pt x="22" y="18"/>
                      </a:lnTo>
                      <a:lnTo>
                        <a:pt x="22" y="18"/>
                      </a:lnTo>
                      <a:lnTo>
                        <a:pt x="28" y="20"/>
                      </a:lnTo>
                      <a:lnTo>
                        <a:pt x="30" y="20"/>
                      </a:lnTo>
                      <a:lnTo>
                        <a:pt x="30" y="20"/>
                      </a:lnTo>
                      <a:lnTo>
                        <a:pt x="32" y="20"/>
                      </a:lnTo>
                      <a:lnTo>
                        <a:pt x="32" y="16"/>
                      </a:lnTo>
                      <a:lnTo>
                        <a:pt x="32" y="16"/>
                      </a:lnTo>
                      <a:lnTo>
                        <a:pt x="32" y="8"/>
                      </a:lnTo>
                      <a:lnTo>
                        <a:pt x="28" y="0"/>
                      </a:lnTo>
                      <a:lnTo>
                        <a:pt x="28" y="0"/>
                      </a:lnTo>
                      <a:lnTo>
                        <a:pt x="26" y="2"/>
                      </a:lnTo>
                      <a:lnTo>
                        <a:pt x="22" y="4"/>
                      </a:lnTo>
                      <a:lnTo>
                        <a:pt x="22" y="4"/>
                      </a:lnTo>
                      <a:lnTo>
                        <a:pt x="18" y="6"/>
                      </a:lnTo>
                      <a:lnTo>
                        <a:pt x="14" y="4"/>
                      </a:lnTo>
                      <a:lnTo>
                        <a:pt x="14" y="4"/>
                      </a:lnTo>
                      <a:lnTo>
                        <a:pt x="6" y="0"/>
                      </a:lnTo>
                      <a:lnTo>
                        <a:pt x="6" y="0"/>
                      </a:lnTo>
                      <a:lnTo>
                        <a:pt x="6" y="2"/>
                      </a:lnTo>
                      <a:lnTo>
                        <a:pt x="6" y="2"/>
                      </a:lnTo>
                      <a:lnTo>
                        <a:pt x="8" y="4"/>
                      </a:lnTo>
                      <a:lnTo>
                        <a:pt x="6" y="12"/>
                      </a:lnTo>
                      <a:lnTo>
                        <a:pt x="6" y="12"/>
                      </a:lnTo>
                      <a:lnTo>
                        <a:pt x="2" y="12"/>
                      </a:lnTo>
                      <a:lnTo>
                        <a:pt x="2" y="1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1" name="Line 53"/>
                <p:cNvSpPr>
                  <a:spLocks noChangeShapeType="1"/>
                </p:cNvSpPr>
                <p:nvPr/>
              </p:nvSpPr>
              <p:spPr bwMode="auto">
                <a:xfrm>
                  <a:off x="4443" y="1304"/>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2" name="Line 54"/>
                <p:cNvSpPr>
                  <a:spLocks noChangeShapeType="1"/>
                </p:cNvSpPr>
                <p:nvPr/>
              </p:nvSpPr>
              <p:spPr bwMode="auto">
                <a:xfrm>
                  <a:off x="4443" y="1304"/>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3" name="Line 55"/>
                <p:cNvSpPr>
                  <a:spLocks noChangeShapeType="1"/>
                </p:cNvSpPr>
                <p:nvPr/>
              </p:nvSpPr>
              <p:spPr bwMode="auto">
                <a:xfrm>
                  <a:off x="4449" y="1304"/>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4" name="Line 56"/>
                <p:cNvSpPr>
                  <a:spLocks noChangeShapeType="1"/>
                </p:cNvSpPr>
                <p:nvPr/>
              </p:nvSpPr>
              <p:spPr bwMode="auto">
                <a:xfrm>
                  <a:off x="4449" y="1304"/>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5" name="Line 57"/>
                <p:cNvSpPr>
                  <a:spLocks noChangeShapeType="1"/>
                </p:cNvSpPr>
                <p:nvPr/>
              </p:nvSpPr>
              <p:spPr bwMode="auto">
                <a:xfrm>
                  <a:off x="4445" y="1306"/>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6" name="Line 58"/>
                <p:cNvSpPr>
                  <a:spLocks noChangeShapeType="1"/>
                </p:cNvSpPr>
                <p:nvPr/>
              </p:nvSpPr>
              <p:spPr bwMode="auto">
                <a:xfrm>
                  <a:off x="4445" y="1306"/>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7" name="Line 59"/>
                <p:cNvSpPr>
                  <a:spLocks noChangeShapeType="1"/>
                </p:cNvSpPr>
                <p:nvPr/>
              </p:nvSpPr>
              <p:spPr bwMode="auto">
                <a:xfrm>
                  <a:off x="4441" y="1280"/>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8" name="Line 60"/>
                <p:cNvSpPr>
                  <a:spLocks noChangeShapeType="1"/>
                </p:cNvSpPr>
                <p:nvPr/>
              </p:nvSpPr>
              <p:spPr bwMode="auto">
                <a:xfrm>
                  <a:off x="4441" y="1280"/>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9" name="Line 61"/>
                <p:cNvSpPr>
                  <a:spLocks noChangeShapeType="1"/>
                </p:cNvSpPr>
                <p:nvPr/>
              </p:nvSpPr>
              <p:spPr bwMode="auto">
                <a:xfrm>
                  <a:off x="4445" y="1292"/>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0" name="Line 62"/>
                <p:cNvSpPr>
                  <a:spLocks noChangeShapeType="1"/>
                </p:cNvSpPr>
                <p:nvPr/>
              </p:nvSpPr>
              <p:spPr bwMode="auto">
                <a:xfrm>
                  <a:off x="4445" y="1292"/>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1" name="Line 63"/>
                <p:cNvSpPr>
                  <a:spLocks noChangeShapeType="1"/>
                </p:cNvSpPr>
                <p:nvPr/>
              </p:nvSpPr>
              <p:spPr bwMode="auto">
                <a:xfrm>
                  <a:off x="4447" y="1294"/>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2" name="Line 64"/>
                <p:cNvSpPr>
                  <a:spLocks noChangeShapeType="1"/>
                </p:cNvSpPr>
                <p:nvPr/>
              </p:nvSpPr>
              <p:spPr bwMode="auto">
                <a:xfrm>
                  <a:off x="4447" y="1294"/>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3" name="Line 65"/>
                <p:cNvSpPr>
                  <a:spLocks noChangeShapeType="1"/>
                </p:cNvSpPr>
                <p:nvPr/>
              </p:nvSpPr>
              <p:spPr bwMode="auto">
                <a:xfrm>
                  <a:off x="4439" y="1278"/>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4" name="Line 66"/>
                <p:cNvSpPr>
                  <a:spLocks noChangeShapeType="1"/>
                </p:cNvSpPr>
                <p:nvPr/>
              </p:nvSpPr>
              <p:spPr bwMode="auto">
                <a:xfrm>
                  <a:off x="4439" y="1278"/>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5" name="Line 67"/>
                <p:cNvSpPr>
                  <a:spLocks noChangeShapeType="1"/>
                </p:cNvSpPr>
                <p:nvPr/>
              </p:nvSpPr>
              <p:spPr bwMode="auto">
                <a:xfrm>
                  <a:off x="4433" y="1272"/>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6" name="Line 68"/>
                <p:cNvSpPr>
                  <a:spLocks noChangeShapeType="1"/>
                </p:cNvSpPr>
                <p:nvPr/>
              </p:nvSpPr>
              <p:spPr bwMode="auto">
                <a:xfrm>
                  <a:off x="4433" y="1272"/>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7" name="Line 69"/>
                <p:cNvSpPr>
                  <a:spLocks noChangeShapeType="1"/>
                </p:cNvSpPr>
                <p:nvPr/>
              </p:nvSpPr>
              <p:spPr bwMode="auto">
                <a:xfrm>
                  <a:off x="4437" y="1276"/>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8" name="Line 70"/>
                <p:cNvSpPr>
                  <a:spLocks noChangeShapeType="1"/>
                </p:cNvSpPr>
                <p:nvPr/>
              </p:nvSpPr>
              <p:spPr bwMode="auto">
                <a:xfrm>
                  <a:off x="4437" y="1276"/>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9" name="Line 71"/>
                <p:cNvSpPr>
                  <a:spLocks noChangeShapeType="1"/>
                </p:cNvSpPr>
                <p:nvPr/>
              </p:nvSpPr>
              <p:spPr bwMode="auto">
                <a:xfrm>
                  <a:off x="4423" y="1298"/>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0" name="Line 72"/>
                <p:cNvSpPr>
                  <a:spLocks noChangeShapeType="1"/>
                </p:cNvSpPr>
                <p:nvPr/>
              </p:nvSpPr>
              <p:spPr bwMode="auto">
                <a:xfrm>
                  <a:off x="4423" y="1298"/>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1" name="Line 73"/>
                <p:cNvSpPr>
                  <a:spLocks noChangeShapeType="1"/>
                </p:cNvSpPr>
                <p:nvPr/>
              </p:nvSpPr>
              <p:spPr bwMode="auto">
                <a:xfrm>
                  <a:off x="4423" y="1292"/>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2" name="Line 74"/>
                <p:cNvSpPr>
                  <a:spLocks noChangeShapeType="1"/>
                </p:cNvSpPr>
                <p:nvPr/>
              </p:nvSpPr>
              <p:spPr bwMode="auto">
                <a:xfrm>
                  <a:off x="4423" y="1292"/>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3" name="Line 75"/>
                <p:cNvSpPr>
                  <a:spLocks noChangeShapeType="1"/>
                </p:cNvSpPr>
                <p:nvPr/>
              </p:nvSpPr>
              <p:spPr bwMode="auto">
                <a:xfrm>
                  <a:off x="4427" y="1280"/>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4" name="Line 76"/>
                <p:cNvSpPr>
                  <a:spLocks noChangeShapeType="1"/>
                </p:cNvSpPr>
                <p:nvPr/>
              </p:nvSpPr>
              <p:spPr bwMode="auto">
                <a:xfrm>
                  <a:off x="4427" y="1280"/>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5" name="Line 77"/>
                <p:cNvSpPr>
                  <a:spLocks noChangeShapeType="1"/>
                </p:cNvSpPr>
                <p:nvPr/>
              </p:nvSpPr>
              <p:spPr bwMode="auto">
                <a:xfrm>
                  <a:off x="4421" y="1280"/>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6" name="Line 78"/>
                <p:cNvSpPr>
                  <a:spLocks noChangeShapeType="1"/>
                </p:cNvSpPr>
                <p:nvPr/>
              </p:nvSpPr>
              <p:spPr bwMode="auto">
                <a:xfrm>
                  <a:off x="4421" y="1280"/>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7" name="Line 79"/>
                <p:cNvSpPr>
                  <a:spLocks noChangeShapeType="1"/>
                </p:cNvSpPr>
                <p:nvPr/>
              </p:nvSpPr>
              <p:spPr bwMode="auto">
                <a:xfrm>
                  <a:off x="4433" y="1292"/>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8" name="Line 80"/>
                <p:cNvSpPr>
                  <a:spLocks noChangeShapeType="1"/>
                </p:cNvSpPr>
                <p:nvPr/>
              </p:nvSpPr>
              <p:spPr bwMode="auto">
                <a:xfrm>
                  <a:off x="4433" y="1292"/>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9" name="Line 81"/>
                <p:cNvSpPr>
                  <a:spLocks noChangeShapeType="1"/>
                </p:cNvSpPr>
                <p:nvPr/>
              </p:nvSpPr>
              <p:spPr bwMode="auto">
                <a:xfrm>
                  <a:off x="4435" y="1286"/>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0" name="Line 82"/>
                <p:cNvSpPr>
                  <a:spLocks noChangeShapeType="1"/>
                </p:cNvSpPr>
                <p:nvPr/>
              </p:nvSpPr>
              <p:spPr bwMode="auto">
                <a:xfrm>
                  <a:off x="4435" y="1286"/>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1" name="Line 83"/>
                <p:cNvSpPr>
                  <a:spLocks noChangeShapeType="1"/>
                </p:cNvSpPr>
                <p:nvPr/>
              </p:nvSpPr>
              <p:spPr bwMode="auto">
                <a:xfrm>
                  <a:off x="4453" y="1306"/>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2" name="Line 84"/>
                <p:cNvSpPr>
                  <a:spLocks noChangeShapeType="1"/>
                </p:cNvSpPr>
                <p:nvPr/>
              </p:nvSpPr>
              <p:spPr bwMode="auto">
                <a:xfrm>
                  <a:off x="4453" y="1306"/>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3" name="Line 85"/>
                <p:cNvSpPr>
                  <a:spLocks noChangeShapeType="1"/>
                </p:cNvSpPr>
                <p:nvPr/>
              </p:nvSpPr>
              <p:spPr bwMode="auto">
                <a:xfrm>
                  <a:off x="4385" y="1280"/>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4" name="Line 86"/>
                <p:cNvSpPr>
                  <a:spLocks noChangeShapeType="1"/>
                </p:cNvSpPr>
                <p:nvPr/>
              </p:nvSpPr>
              <p:spPr bwMode="auto">
                <a:xfrm>
                  <a:off x="4385" y="1280"/>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5" name="Line 87"/>
                <p:cNvSpPr>
                  <a:spLocks noChangeShapeType="1"/>
                </p:cNvSpPr>
                <p:nvPr/>
              </p:nvSpPr>
              <p:spPr bwMode="auto">
                <a:xfrm>
                  <a:off x="4385" y="1282"/>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6" name="Line 88"/>
                <p:cNvSpPr>
                  <a:spLocks noChangeShapeType="1"/>
                </p:cNvSpPr>
                <p:nvPr/>
              </p:nvSpPr>
              <p:spPr bwMode="auto">
                <a:xfrm>
                  <a:off x="4385" y="1282"/>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7" name="Freeform 89"/>
                <p:cNvSpPr>
                  <a:spLocks/>
                </p:cNvSpPr>
                <p:nvPr/>
              </p:nvSpPr>
              <p:spPr bwMode="auto">
                <a:xfrm>
                  <a:off x="4167" y="1742"/>
                  <a:ext cx="2" cy="2"/>
                </a:xfrm>
                <a:custGeom>
                  <a:avLst/>
                  <a:gdLst/>
                  <a:ahLst/>
                  <a:cxnLst>
                    <a:cxn ang="0">
                      <a:pos x="0" y="0"/>
                    </a:cxn>
                    <a:cxn ang="0">
                      <a:pos x="0" y="0"/>
                    </a:cxn>
                    <a:cxn ang="0">
                      <a:pos x="0" y="2"/>
                    </a:cxn>
                    <a:cxn ang="0">
                      <a:pos x="2" y="2"/>
                    </a:cxn>
                    <a:cxn ang="0">
                      <a:pos x="2" y="2"/>
                    </a:cxn>
                    <a:cxn ang="0">
                      <a:pos x="2" y="0"/>
                    </a:cxn>
                    <a:cxn ang="0">
                      <a:pos x="2" y="0"/>
                    </a:cxn>
                    <a:cxn ang="0">
                      <a:pos x="0" y="0"/>
                    </a:cxn>
                    <a:cxn ang="0">
                      <a:pos x="0" y="0"/>
                    </a:cxn>
                  </a:cxnLst>
                  <a:rect l="0" t="0" r="r" b="b"/>
                  <a:pathLst>
                    <a:path w="2" h="2">
                      <a:moveTo>
                        <a:pt x="0" y="0"/>
                      </a:moveTo>
                      <a:lnTo>
                        <a:pt x="0" y="0"/>
                      </a:lnTo>
                      <a:lnTo>
                        <a:pt x="0" y="2"/>
                      </a:lnTo>
                      <a:lnTo>
                        <a:pt x="2" y="2"/>
                      </a:lnTo>
                      <a:lnTo>
                        <a:pt x="2" y="2"/>
                      </a:lnTo>
                      <a:lnTo>
                        <a:pt x="2" y="0"/>
                      </a:lnTo>
                      <a:lnTo>
                        <a:pt x="2"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8" name="Line 90"/>
                <p:cNvSpPr>
                  <a:spLocks noChangeShapeType="1"/>
                </p:cNvSpPr>
                <p:nvPr/>
              </p:nvSpPr>
              <p:spPr bwMode="auto">
                <a:xfrm>
                  <a:off x="4419" y="1288"/>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9" name="Line 91"/>
                <p:cNvSpPr>
                  <a:spLocks noChangeShapeType="1"/>
                </p:cNvSpPr>
                <p:nvPr/>
              </p:nvSpPr>
              <p:spPr bwMode="auto">
                <a:xfrm>
                  <a:off x="4419" y="1288"/>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0" name="Line 92"/>
                <p:cNvSpPr>
                  <a:spLocks noChangeShapeType="1"/>
                </p:cNvSpPr>
                <p:nvPr/>
              </p:nvSpPr>
              <p:spPr bwMode="auto">
                <a:xfrm>
                  <a:off x="4377" y="1286"/>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1" name="Line 93"/>
                <p:cNvSpPr>
                  <a:spLocks noChangeShapeType="1"/>
                </p:cNvSpPr>
                <p:nvPr/>
              </p:nvSpPr>
              <p:spPr bwMode="auto">
                <a:xfrm>
                  <a:off x="4377" y="1286"/>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2" name="Line 94"/>
                <p:cNvSpPr>
                  <a:spLocks noChangeShapeType="1"/>
                </p:cNvSpPr>
                <p:nvPr/>
              </p:nvSpPr>
              <p:spPr bwMode="auto">
                <a:xfrm>
                  <a:off x="4103" y="1308"/>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3" name="Line 95"/>
                <p:cNvSpPr>
                  <a:spLocks noChangeShapeType="1"/>
                </p:cNvSpPr>
                <p:nvPr/>
              </p:nvSpPr>
              <p:spPr bwMode="auto">
                <a:xfrm>
                  <a:off x="4103" y="1308"/>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4" name="Line 96"/>
                <p:cNvSpPr>
                  <a:spLocks noChangeShapeType="1"/>
                </p:cNvSpPr>
                <p:nvPr/>
              </p:nvSpPr>
              <p:spPr bwMode="auto">
                <a:xfrm>
                  <a:off x="4103" y="1310"/>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5" name="Line 97"/>
                <p:cNvSpPr>
                  <a:spLocks noChangeShapeType="1"/>
                </p:cNvSpPr>
                <p:nvPr/>
              </p:nvSpPr>
              <p:spPr bwMode="auto">
                <a:xfrm>
                  <a:off x="4103" y="1310"/>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6" name="Line 98"/>
                <p:cNvSpPr>
                  <a:spLocks noChangeShapeType="1"/>
                </p:cNvSpPr>
                <p:nvPr/>
              </p:nvSpPr>
              <p:spPr bwMode="auto">
                <a:xfrm>
                  <a:off x="4121" y="1296"/>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7" name="Line 99"/>
                <p:cNvSpPr>
                  <a:spLocks noChangeShapeType="1"/>
                </p:cNvSpPr>
                <p:nvPr/>
              </p:nvSpPr>
              <p:spPr bwMode="auto">
                <a:xfrm>
                  <a:off x="4121" y="1296"/>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8" name="Line 100"/>
                <p:cNvSpPr>
                  <a:spLocks noChangeShapeType="1"/>
                </p:cNvSpPr>
                <p:nvPr/>
              </p:nvSpPr>
              <p:spPr bwMode="auto">
                <a:xfrm>
                  <a:off x="4125" y="1300"/>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9" name="Line 101"/>
                <p:cNvSpPr>
                  <a:spLocks noChangeShapeType="1"/>
                </p:cNvSpPr>
                <p:nvPr/>
              </p:nvSpPr>
              <p:spPr bwMode="auto">
                <a:xfrm>
                  <a:off x="4125" y="1300"/>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0" name="Line 102"/>
                <p:cNvSpPr>
                  <a:spLocks noChangeShapeType="1"/>
                </p:cNvSpPr>
                <p:nvPr/>
              </p:nvSpPr>
              <p:spPr bwMode="auto">
                <a:xfrm>
                  <a:off x="4215" y="1268"/>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1" name="Line 103"/>
                <p:cNvSpPr>
                  <a:spLocks noChangeShapeType="1"/>
                </p:cNvSpPr>
                <p:nvPr/>
              </p:nvSpPr>
              <p:spPr bwMode="auto">
                <a:xfrm>
                  <a:off x="4215" y="1268"/>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2" name="Freeform 104"/>
                <p:cNvSpPr>
                  <a:spLocks noEditPoints="1"/>
                </p:cNvSpPr>
                <p:nvPr/>
              </p:nvSpPr>
              <p:spPr bwMode="auto">
                <a:xfrm>
                  <a:off x="2999" y="1152"/>
                  <a:ext cx="2274" cy="828"/>
                </a:xfrm>
                <a:custGeom>
                  <a:avLst/>
                  <a:gdLst/>
                  <a:ahLst/>
                  <a:cxnLst>
                    <a:cxn ang="0">
                      <a:pos x="1636" y="652"/>
                    </a:cxn>
                    <a:cxn ang="0">
                      <a:pos x="2270" y="316"/>
                    </a:cxn>
                    <a:cxn ang="0">
                      <a:pos x="2196" y="336"/>
                    </a:cxn>
                    <a:cxn ang="0">
                      <a:pos x="2106" y="336"/>
                    </a:cxn>
                    <a:cxn ang="0">
                      <a:pos x="2054" y="400"/>
                    </a:cxn>
                    <a:cxn ang="0">
                      <a:pos x="1960" y="426"/>
                    </a:cxn>
                    <a:cxn ang="0">
                      <a:pos x="1912" y="518"/>
                    </a:cxn>
                    <a:cxn ang="0">
                      <a:pos x="1830" y="616"/>
                    </a:cxn>
                    <a:cxn ang="0">
                      <a:pos x="1904" y="426"/>
                    </a:cxn>
                    <a:cxn ang="0">
                      <a:pos x="1896" y="418"/>
                    </a:cxn>
                    <a:cxn ang="0">
                      <a:pos x="1820" y="424"/>
                    </a:cxn>
                    <a:cxn ang="0">
                      <a:pos x="1760" y="450"/>
                    </a:cxn>
                    <a:cxn ang="0">
                      <a:pos x="1650" y="450"/>
                    </a:cxn>
                    <a:cxn ang="0">
                      <a:pos x="1556" y="548"/>
                    </a:cxn>
                    <a:cxn ang="0">
                      <a:pos x="1620" y="616"/>
                    </a:cxn>
                    <a:cxn ang="0">
                      <a:pos x="1554" y="762"/>
                    </a:cxn>
                    <a:cxn ang="0">
                      <a:pos x="1498" y="756"/>
                    </a:cxn>
                    <a:cxn ang="0">
                      <a:pos x="1342" y="608"/>
                    </a:cxn>
                    <a:cxn ang="0">
                      <a:pos x="1038" y="650"/>
                    </a:cxn>
                    <a:cxn ang="0">
                      <a:pos x="692" y="570"/>
                    </a:cxn>
                    <a:cxn ang="0">
                      <a:pos x="492" y="630"/>
                    </a:cxn>
                    <a:cxn ang="0">
                      <a:pos x="392" y="650"/>
                    </a:cxn>
                    <a:cxn ang="0">
                      <a:pos x="386" y="730"/>
                    </a:cxn>
                    <a:cxn ang="0">
                      <a:pos x="374" y="816"/>
                    </a:cxn>
                    <a:cxn ang="0">
                      <a:pos x="254" y="766"/>
                    </a:cxn>
                    <a:cxn ang="0">
                      <a:pos x="276" y="684"/>
                    </a:cxn>
                    <a:cxn ang="0">
                      <a:pos x="180" y="608"/>
                    </a:cxn>
                    <a:cxn ang="0">
                      <a:pos x="114" y="510"/>
                    </a:cxn>
                    <a:cxn ang="0">
                      <a:pos x="118" y="418"/>
                    </a:cxn>
                    <a:cxn ang="0">
                      <a:pos x="138" y="244"/>
                    </a:cxn>
                    <a:cxn ang="0">
                      <a:pos x="210" y="222"/>
                    </a:cxn>
                    <a:cxn ang="0">
                      <a:pos x="204" y="280"/>
                    </a:cxn>
                    <a:cxn ang="0">
                      <a:pos x="212" y="322"/>
                    </a:cxn>
                    <a:cxn ang="0">
                      <a:pos x="276" y="318"/>
                    </a:cxn>
                    <a:cxn ang="0">
                      <a:pos x="338" y="240"/>
                    </a:cxn>
                    <a:cxn ang="0">
                      <a:pos x="436" y="244"/>
                    </a:cxn>
                    <a:cxn ang="0">
                      <a:pos x="512" y="242"/>
                    </a:cxn>
                    <a:cxn ang="0">
                      <a:pos x="600" y="218"/>
                    </a:cxn>
                    <a:cxn ang="0">
                      <a:pos x="642" y="200"/>
                    </a:cxn>
                    <a:cxn ang="0">
                      <a:pos x="714" y="198"/>
                    </a:cxn>
                    <a:cxn ang="0">
                      <a:pos x="704" y="294"/>
                    </a:cxn>
                    <a:cxn ang="0">
                      <a:pos x="788" y="268"/>
                    </a:cxn>
                    <a:cxn ang="0">
                      <a:pos x="738" y="150"/>
                    </a:cxn>
                    <a:cxn ang="0">
                      <a:pos x="782" y="164"/>
                    </a:cxn>
                    <a:cxn ang="0">
                      <a:pos x="880" y="218"/>
                    </a:cxn>
                    <a:cxn ang="0">
                      <a:pos x="834" y="108"/>
                    </a:cxn>
                    <a:cxn ang="0">
                      <a:pos x="916" y="70"/>
                    </a:cxn>
                    <a:cxn ang="0">
                      <a:pos x="1036" y="46"/>
                    </a:cxn>
                    <a:cxn ang="0">
                      <a:pos x="1104" y="8"/>
                    </a:cxn>
                    <a:cxn ang="0">
                      <a:pos x="1212" y="24"/>
                    </a:cxn>
                    <a:cxn ang="0">
                      <a:pos x="1188" y="116"/>
                    </a:cxn>
                    <a:cxn ang="0">
                      <a:pos x="1208" y="108"/>
                    </a:cxn>
                    <a:cxn ang="0">
                      <a:pos x="1320" y="126"/>
                    </a:cxn>
                    <a:cxn ang="0">
                      <a:pos x="1406" y="108"/>
                    </a:cxn>
                    <a:cxn ang="0">
                      <a:pos x="1434" y="164"/>
                    </a:cxn>
                    <a:cxn ang="0">
                      <a:pos x="1506" y="168"/>
                    </a:cxn>
                    <a:cxn ang="0">
                      <a:pos x="1604" y="172"/>
                    </a:cxn>
                    <a:cxn ang="0">
                      <a:pos x="1690" y="156"/>
                    </a:cxn>
                    <a:cxn ang="0">
                      <a:pos x="1754" y="188"/>
                    </a:cxn>
                    <a:cxn ang="0">
                      <a:pos x="1890" y="228"/>
                    </a:cxn>
                    <a:cxn ang="0">
                      <a:pos x="2024" y="226"/>
                    </a:cxn>
                    <a:cxn ang="0">
                      <a:pos x="2158" y="246"/>
                    </a:cxn>
                    <a:cxn ang="0">
                      <a:pos x="26" y="556"/>
                    </a:cxn>
                  </a:cxnLst>
                  <a:rect l="0" t="0" r="r" b="b"/>
                  <a:pathLst>
                    <a:path w="2274" h="828">
                      <a:moveTo>
                        <a:pt x="1666" y="666"/>
                      </a:moveTo>
                      <a:lnTo>
                        <a:pt x="1666" y="666"/>
                      </a:lnTo>
                      <a:lnTo>
                        <a:pt x="1668" y="674"/>
                      </a:lnTo>
                      <a:lnTo>
                        <a:pt x="1668" y="674"/>
                      </a:lnTo>
                      <a:lnTo>
                        <a:pt x="1664" y="670"/>
                      </a:lnTo>
                      <a:lnTo>
                        <a:pt x="1658" y="666"/>
                      </a:lnTo>
                      <a:lnTo>
                        <a:pt x="1656" y="666"/>
                      </a:lnTo>
                      <a:lnTo>
                        <a:pt x="1652" y="666"/>
                      </a:lnTo>
                      <a:lnTo>
                        <a:pt x="1650" y="668"/>
                      </a:lnTo>
                      <a:lnTo>
                        <a:pt x="1648" y="672"/>
                      </a:lnTo>
                      <a:lnTo>
                        <a:pt x="1648" y="672"/>
                      </a:lnTo>
                      <a:lnTo>
                        <a:pt x="1648" y="678"/>
                      </a:lnTo>
                      <a:lnTo>
                        <a:pt x="1648" y="682"/>
                      </a:lnTo>
                      <a:lnTo>
                        <a:pt x="1648" y="682"/>
                      </a:lnTo>
                      <a:lnTo>
                        <a:pt x="1644" y="692"/>
                      </a:lnTo>
                      <a:lnTo>
                        <a:pt x="1642" y="702"/>
                      </a:lnTo>
                      <a:lnTo>
                        <a:pt x="1642" y="702"/>
                      </a:lnTo>
                      <a:lnTo>
                        <a:pt x="1644" y="710"/>
                      </a:lnTo>
                      <a:lnTo>
                        <a:pt x="1648" y="720"/>
                      </a:lnTo>
                      <a:lnTo>
                        <a:pt x="1652" y="722"/>
                      </a:lnTo>
                      <a:lnTo>
                        <a:pt x="1652" y="722"/>
                      </a:lnTo>
                      <a:lnTo>
                        <a:pt x="1652" y="728"/>
                      </a:lnTo>
                      <a:lnTo>
                        <a:pt x="1654" y="734"/>
                      </a:lnTo>
                      <a:lnTo>
                        <a:pt x="1650" y="736"/>
                      </a:lnTo>
                      <a:lnTo>
                        <a:pt x="1650" y="736"/>
                      </a:lnTo>
                      <a:lnTo>
                        <a:pt x="1650" y="734"/>
                      </a:lnTo>
                      <a:lnTo>
                        <a:pt x="1648" y="730"/>
                      </a:lnTo>
                      <a:lnTo>
                        <a:pt x="1648" y="730"/>
                      </a:lnTo>
                      <a:lnTo>
                        <a:pt x="1646" y="728"/>
                      </a:lnTo>
                      <a:lnTo>
                        <a:pt x="1646" y="728"/>
                      </a:lnTo>
                      <a:lnTo>
                        <a:pt x="1644" y="726"/>
                      </a:lnTo>
                      <a:lnTo>
                        <a:pt x="1644" y="726"/>
                      </a:lnTo>
                      <a:lnTo>
                        <a:pt x="1642" y="722"/>
                      </a:lnTo>
                      <a:lnTo>
                        <a:pt x="1642" y="722"/>
                      </a:lnTo>
                      <a:lnTo>
                        <a:pt x="1640" y="722"/>
                      </a:lnTo>
                      <a:lnTo>
                        <a:pt x="1640" y="722"/>
                      </a:lnTo>
                      <a:lnTo>
                        <a:pt x="1638" y="724"/>
                      </a:lnTo>
                      <a:lnTo>
                        <a:pt x="1636" y="726"/>
                      </a:lnTo>
                      <a:lnTo>
                        <a:pt x="1634" y="732"/>
                      </a:lnTo>
                      <a:lnTo>
                        <a:pt x="1634" y="732"/>
                      </a:lnTo>
                      <a:lnTo>
                        <a:pt x="1634" y="734"/>
                      </a:lnTo>
                      <a:lnTo>
                        <a:pt x="1634" y="734"/>
                      </a:lnTo>
                      <a:lnTo>
                        <a:pt x="1630" y="734"/>
                      </a:lnTo>
                      <a:lnTo>
                        <a:pt x="1630" y="734"/>
                      </a:lnTo>
                      <a:lnTo>
                        <a:pt x="1632" y="722"/>
                      </a:lnTo>
                      <a:lnTo>
                        <a:pt x="1634" y="720"/>
                      </a:lnTo>
                      <a:lnTo>
                        <a:pt x="1634" y="720"/>
                      </a:lnTo>
                      <a:lnTo>
                        <a:pt x="1634" y="716"/>
                      </a:lnTo>
                      <a:lnTo>
                        <a:pt x="1634" y="710"/>
                      </a:lnTo>
                      <a:lnTo>
                        <a:pt x="1636" y="708"/>
                      </a:lnTo>
                      <a:lnTo>
                        <a:pt x="1636" y="708"/>
                      </a:lnTo>
                      <a:lnTo>
                        <a:pt x="1636" y="696"/>
                      </a:lnTo>
                      <a:lnTo>
                        <a:pt x="1636" y="696"/>
                      </a:lnTo>
                      <a:lnTo>
                        <a:pt x="1634" y="682"/>
                      </a:lnTo>
                      <a:lnTo>
                        <a:pt x="1634" y="682"/>
                      </a:lnTo>
                      <a:lnTo>
                        <a:pt x="1636" y="680"/>
                      </a:lnTo>
                      <a:lnTo>
                        <a:pt x="1636" y="680"/>
                      </a:lnTo>
                      <a:lnTo>
                        <a:pt x="1634" y="670"/>
                      </a:lnTo>
                      <a:lnTo>
                        <a:pt x="1634" y="670"/>
                      </a:lnTo>
                      <a:lnTo>
                        <a:pt x="1636" y="660"/>
                      </a:lnTo>
                      <a:lnTo>
                        <a:pt x="1636" y="652"/>
                      </a:lnTo>
                      <a:lnTo>
                        <a:pt x="1636" y="652"/>
                      </a:lnTo>
                      <a:lnTo>
                        <a:pt x="1634" y="644"/>
                      </a:lnTo>
                      <a:lnTo>
                        <a:pt x="1634" y="644"/>
                      </a:lnTo>
                      <a:lnTo>
                        <a:pt x="1636" y="636"/>
                      </a:lnTo>
                      <a:lnTo>
                        <a:pt x="1634" y="630"/>
                      </a:lnTo>
                      <a:lnTo>
                        <a:pt x="1634" y="630"/>
                      </a:lnTo>
                      <a:lnTo>
                        <a:pt x="1632" y="622"/>
                      </a:lnTo>
                      <a:lnTo>
                        <a:pt x="1632" y="622"/>
                      </a:lnTo>
                      <a:lnTo>
                        <a:pt x="1632" y="616"/>
                      </a:lnTo>
                      <a:lnTo>
                        <a:pt x="1634" y="612"/>
                      </a:lnTo>
                      <a:lnTo>
                        <a:pt x="1634" y="612"/>
                      </a:lnTo>
                      <a:lnTo>
                        <a:pt x="1634" y="608"/>
                      </a:lnTo>
                      <a:lnTo>
                        <a:pt x="1632" y="604"/>
                      </a:lnTo>
                      <a:lnTo>
                        <a:pt x="1632" y="604"/>
                      </a:lnTo>
                      <a:lnTo>
                        <a:pt x="1636" y="602"/>
                      </a:lnTo>
                      <a:lnTo>
                        <a:pt x="1636" y="602"/>
                      </a:lnTo>
                      <a:lnTo>
                        <a:pt x="1636" y="596"/>
                      </a:lnTo>
                      <a:lnTo>
                        <a:pt x="1636" y="596"/>
                      </a:lnTo>
                      <a:lnTo>
                        <a:pt x="1644" y="592"/>
                      </a:lnTo>
                      <a:lnTo>
                        <a:pt x="1644" y="592"/>
                      </a:lnTo>
                      <a:lnTo>
                        <a:pt x="1642" y="574"/>
                      </a:lnTo>
                      <a:lnTo>
                        <a:pt x="1642" y="574"/>
                      </a:lnTo>
                      <a:lnTo>
                        <a:pt x="1646" y="574"/>
                      </a:lnTo>
                      <a:lnTo>
                        <a:pt x="1646" y="574"/>
                      </a:lnTo>
                      <a:lnTo>
                        <a:pt x="1648" y="570"/>
                      </a:lnTo>
                      <a:lnTo>
                        <a:pt x="1648" y="570"/>
                      </a:lnTo>
                      <a:lnTo>
                        <a:pt x="1652" y="576"/>
                      </a:lnTo>
                      <a:lnTo>
                        <a:pt x="1652" y="576"/>
                      </a:lnTo>
                      <a:lnTo>
                        <a:pt x="1652" y="582"/>
                      </a:lnTo>
                      <a:lnTo>
                        <a:pt x="1650" y="584"/>
                      </a:lnTo>
                      <a:lnTo>
                        <a:pt x="1650" y="588"/>
                      </a:lnTo>
                      <a:lnTo>
                        <a:pt x="1650" y="592"/>
                      </a:lnTo>
                      <a:lnTo>
                        <a:pt x="1650" y="592"/>
                      </a:lnTo>
                      <a:lnTo>
                        <a:pt x="1650" y="596"/>
                      </a:lnTo>
                      <a:lnTo>
                        <a:pt x="1654" y="600"/>
                      </a:lnTo>
                      <a:lnTo>
                        <a:pt x="1656" y="604"/>
                      </a:lnTo>
                      <a:lnTo>
                        <a:pt x="1656" y="608"/>
                      </a:lnTo>
                      <a:lnTo>
                        <a:pt x="1656" y="608"/>
                      </a:lnTo>
                      <a:lnTo>
                        <a:pt x="1652" y="618"/>
                      </a:lnTo>
                      <a:lnTo>
                        <a:pt x="1652" y="618"/>
                      </a:lnTo>
                      <a:lnTo>
                        <a:pt x="1652" y="618"/>
                      </a:lnTo>
                      <a:lnTo>
                        <a:pt x="1652" y="618"/>
                      </a:lnTo>
                      <a:lnTo>
                        <a:pt x="1654" y="620"/>
                      </a:lnTo>
                      <a:lnTo>
                        <a:pt x="1654" y="620"/>
                      </a:lnTo>
                      <a:lnTo>
                        <a:pt x="1652" y="626"/>
                      </a:lnTo>
                      <a:lnTo>
                        <a:pt x="1652" y="634"/>
                      </a:lnTo>
                      <a:lnTo>
                        <a:pt x="1652" y="634"/>
                      </a:lnTo>
                      <a:lnTo>
                        <a:pt x="1654" y="638"/>
                      </a:lnTo>
                      <a:lnTo>
                        <a:pt x="1656" y="644"/>
                      </a:lnTo>
                      <a:lnTo>
                        <a:pt x="1656" y="644"/>
                      </a:lnTo>
                      <a:lnTo>
                        <a:pt x="1654" y="648"/>
                      </a:lnTo>
                      <a:lnTo>
                        <a:pt x="1654" y="650"/>
                      </a:lnTo>
                      <a:lnTo>
                        <a:pt x="1654" y="654"/>
                      </a:lnTo>
                      <a:lnTo>
                        <a:pt x="1658" y="660"/>
                      </a:lnTo>
                      <a:lnTo>
                        <a:pt x="1658" y="660"/>
                      </a:lnTo>
                      <a:lnTo>
                        <a:pt x="1662" y="660"/>
                      </a:lnTo>
                      <a:lnTo>
                        <a:pt x="1662" y="660"/>
                      </a:lnTo>
                      <a:lnTo>
                        <a:pt x="1662" y="662"/>
                      </a:lnTo>
                      <a:lnTo>
                        <a:pt x="1664" y="666"/>
                      </a:lnTo>
                      <a:lnTo>
                        <a:pt x="1666" y="666"/>
                      </a:lnTo>
                      <a:close/>
                      <a:moveTo>
                        <a:pt x="2270" y="316"/>
                      </a:moveTo>
                      <a:lnTo>
                        <a:pt x="2270" y="316"/>
                      </a:lnTo>
                      <a:lnTo>
                        <a:pt x="2270" y="316"/>
                      </a:lnTo>
                      <a:lnTo>
                        <a:pt x="2270" y="318"/>
                      </a:lnTo>
                      <a:lnTo>
                        <a:pt x="2270" y="322"/>
                      </a:lnTo>
                      <a:lnTo>
                        <a:pt x="2270" y="322"/>
                      </a:lnTo>
                      <a:lnTo>
                        <a:pt x="2266" y="322"/>
                      </a:lnTo>
                      <a:lnTo>
                        <a:pt x="2266" y="322"/>
                      </a:lnTo>
                      <a:lnTo>
                        <a:pt x="2264" y="328"/>
                      </a:lnTo>
                      <a:lnTo>
                        <a:pt x="2264" y="328"/>
                      </a:lnTo>
                      <a:lnTo>
                        <a:pt x="2260" y="328"/>
                      </a:lnTo>
                      <a:lnTo>
                        <a:pt x="2260" y="326"/>
                      </a:lnTo>
                      <a:lnTo>
                        <a:pt x="2260" y="326"/>
                      </a:lnTo>
                      <a:lnTo>
                        <a:pt x="2256" y="324"/>
                      </a:lnTo>
                      <a:lnTo>
                        <a:pt x="2256" y="324"/>
                      </a:lnTo>
                      <a:lnTo>
                        <a:pt x="2242" y="324"/>
                      </a:lnTo>
                      <a:lnTo>
                        <a:pt x="2242" y="330"/>
                      </a:lnTo>
                      <a:lnTo>
                        <a:pt x="2242" y="330"/>
                      </a:lnTo>
                      <a:lnTo>
                        <a:pt x="2248" y="328"/>
                      </a:lnTo>
                      <a:lnTo>
                        <a:pt x="2248" y="328"/>
                      </a:lnTo>
                      <a:lnTo>
                        <a:pt x="2248" y="336"/>
                      </a:lnTo>
                      <a:lnTo>
                        <a:pt x="2248" y="336"/>
                      </a:lnTo>
                      <a:lnTo>
                        <a:pt x="2240" y="338"/>
                      </a:lnTo>
                      <a:lnTo>
                        <a:pt x="2240" y="338"/>
                      </a:lnTo>
                      <a:lnTo>
                        <a:pt x="2242" y="340"/>
                      </a:lnTo>
                      <a:lnTo>
                        <a:pt x="2242" y="340"/>
                      </a:lnTo>
                      <a:lnTo>
                        <a:pt x="2242" y="342"/>
                      </a:lnTo>
                      <a:lnTo>
                        <a:pt x="2242" y="344"/>
                      </a:lnTo>
                      <a:lnTo>
                        <a:pt x="2242" y="344"/>
                      </a:lnTo>
                      <a:lnTo>
                        <a:pt x="2244" y="348"/>
                      </a:lnTo>
                      <a:lnTo>
                        <a:pt x="2244" y="348"/>
                      </a:lnTo>
                      <a:lnTo>
                        <a:pt x="2248" y="352"/>
                      </a:lnTo>
                      <a:lnTo>
                        <a:pt x="2248" y="352"/>
                      </a:lnTo>
                      <a:lnTo>
                        <a:pt x="2240" y="350"/>
                      </a:lnTo>
                      <a:lnTo>
                        <a:pt x="2240" y="352"/>
                      </a:lnTo>
                      <a:lnTo>
                        <a:pt x="2240" y="352"/>
                      </a:lnTo>
                      <a:lnTo>
                        <a:pt x="2238" y="352"/>
                      </a:lnTo>
                      <a:lnTo>
                        <a:pt x="2236" y="350"/>
                      </a:lnTo>
                      <a:lnTo>
                        <a:pt x="2234" y="350"/>
                      </a:lnTo>
                      <a:lnTo>
                        <a:pt x="2234" y="350"/>
                      </a:lnTo>
                      <a:lnTo>
                        <a:pt x="2234" y="346"/>
                      </a:lnTo>
                      <a:lnTo>
                        <a:pt x="2234" y="346"/>
                      </a:lnTo>
                      <a:lnTo>
                        <a:pt x="2232" y="346"/>
                      </a:lnTo>
                      <a:lnTo>
                        <a:pt x="2232" y="346"/>
                      </a:lnTo>
                      <a:lnTo>
                        <a:pt x="2232" y="348"/>
                      </a:lnTo>
                      <a:lnTo>
                        <a:pt x="2230" y="348"/>
                      </a:lnTo>
                      <a:lnTo>
                        <a:pt x="2230" y="348"/>
                      </a:lnTo>
                      <a:lnTo>
                        <a:pt x="2230" y="350"/>
                      </a:lnTo>
                      <a:lnTo>
                        <a:pt x="2230" y="350"/>
                      </a:lnTo>
                      <a:lnTo>
                        <a:pt x="2224" y="352"/>
                      </a:lnTo>
                      <a:lnTo>
                        <a:pt x="2224" y="352"/>
                      </a:lnTo>
                      <a:lnTo>
                        <a:pt x="2224" y="348"/>
                      </a:lnTo>
                      <a:lnTo>
                        <a:pt x="2224" y="348"/>
                      </a:lnTo>
                      <a:lnTo>
                        <a:pt x="2216" y="342"/>
                      </a:lnTo>
                      <a:lnTo>
                        <a:pt x="2208" y="340"/>
                      </a:lnTo>
                      <a:lnTo>
                        <a:pt x="2208" y="340"/>
                      </a:lnTo>
                      <a:lnTo>
                        <a:pt x="2206" y="342"/>
                      </a:lnTo>
                      <a:lnTo>
                        <a:pt x="2204" y="342"/>
                      </a:lnTo>
                      <a:lnTo>
                        <a:pt x="2204" y="342"/>
                      </a:lnTo>
                      <a:lnTo>
                        <a:pt x="2200" y="340"/>
                      </a:lnTo>
                      <a:lnTo>
                        <a:pt x="2196" y="336"/>
                      </a:lnTo>
                      <a:lnTo>
                        <a:pt x="2196" y="336"/>
                      </a:lnTo>
                      <a:lnTo>
                        <a:pt x="2198" y="332"/>
                      </a:lnTo>
                      <a:lnTo>
                        <a:pt x="2198" y="332"/>
                      </a:lnTo>
                      <a:lnTo>
                        <a:pt x="2196" y="330"/>
                      </a:lnTo>
                      <a:lnTo>
                        <a:pt x="2196" y="326"/>
                      </a:lnTo>
                      <a:lnTo>
                        <a:pt x="2192" y="320"/>
                      </a:lnTo>
                      <a:lnTo>
                        <a:pt x="2190" y="320"/>
                      </a:lnTo>
                      <a:lnTo>
                        <a:pt x="2190" y="320"/>
                      </a:lnTo>
                      <a:lnTo>
                        <a:pt x="2186" y="320"/>
                      </a:lnTo>
                      <a:lnTo>
                        <a:pt x="2180" y="320"/>
                      </a:lnTo>
                      <a:lnTo>
                        <a:pt x="2180" y="320"/>
                      </a:lnTo>
                      <a:lnTo>
                        <a:pt x="2180" y="318"/>
                      </a:lnTo>
                      <a:lnTo>
                        <a:pt x="2178" y="318"/>
                      </a:lnTo>
                      <a:lnTo>
                        <a:pt x="2178" y="318"/>
                      </a:lnTo>
                      <a:lnTo>
                        <a:pt x="2176" y="320"/>
                      </a:lnTo>
                      <a:lnTo>
                        <a:pt x="2176" y="322"/>
                      </a:lnTo>
                      <a:lnTo>
                        <a:pt x="2176" y="322"/>
                      </a:lnTo>
                      <a:lnTo>
                        <a:pt x="2170" y="324"/>
                      </a:lnTo>
                      <a:lnTo>
                        <a:pt x="2164" y="326"/>
                      </a:lnTo>
                      <a:lnTo>
                        <a:pt x="2164" y="326"/>
                      </a:lnTo>
                      <a:lnTo>
                        <a:pt x="2160" y="322"/>
                      </a:lnTo>
                      <a:lnTo>
                        <a:pt x="2160" y="322"/>
                      </a:lnTo>
                      <a:lnTo>
                        <a:pt x="2154" y="320"/>
                      </a:lnTo>
                      <a:lnTo>
                        <a:pt x="2154" y="320"/>
                      </a:lnTo>
                      <a:lnTo>
                        <a:pt x="2154" y="316"/>
                      </a:lnTo>
                      <a:lnTo>
                        <a:pt x="2158" y="312"/>
                      </a:lnTo>
                      <a:lnTo>
                        <a:pt x="2158" y="310"/>
                      </a:lnTo>
                      <a:lnTo>
                        <a:pt x="2158" y="310"/>
                      </a:lnTo>
                      <a:lnTo>
                        <a:pt x="2156" y="308"/>
                      </a:lnTo>
                      <a:lnTo>
                        <a:pt x="2154" y="306"/>
                      </a:lnTo>
                      <a:lnTo>
                        <a:pt x="2154" y="304"/>
                      </a:lnTo>
                      <a:lnTo>
                        <a:pt x="2156" y="302"/>
                      </a:lnTo>
                      <a:lnTo>
                        <a:pt x="2156" y="302"/>
                      </a:lnTo>
                      <a:lnTo>
                        <a:pt x="2150" y="300"/>
                      </a:lnTo>
                      <a:lnTo>
                        <a:pt x="2150" y="300"/>
                      </a:lnTo>
                      <a:lnTo>
                        <a:pt x="2146" y="304"/>
                      </a:lnTo>
                      <a:lnTo>
                        <a:pt x="2146" y="306"/>
                      </a:lnTo>
                      <a:lnTo>
                        <a:pt x="2146" y="306"/>
                      </a:lnTo>
                      <a:lnTo>
                        <a:pt x="2148" y="308"/>
                      </a:lnTo>
                      <a:lnTo>
                        <a:pt x="2148" y="312"/>
                      </a:lnTo>
                      <a:lnTo>
                        <a:pt x="2146" y="312"/>
                      </a:lnTo>
                      <a:lnTo>
                        <a:pt x="2146" y="312"/>
                      </a:lnTo>
                      <a:lnTo>
                        <a:pt x="2144" y="316"/>
                      </a:lnTo>
                      <a:lnTo>
                        <a:pt x="2144" y="316"/>
                      </a:lnTo>
                      <a:lnTo>
                        <a:pt x="2152" y="320"/>
                      </a:lnTo>
                      <a:lnTo>
                        <a:pt x="2152" y="320"/>
                      </a:lnTo>
                      <a:lnTo>
                        <a:pt x="2152" y="322"/>
                      </a:lnTo>
                      <a:lnTo>
                        <a:pt x="2152" y="322"/>
                      </a:lnTo>
                      <a:lnTo>
                        <a:pt x="2146" y="328"/>
                      </a:lnTo>
                      <a:lnTo>
                        <a:pt x="2146" y="328"/>
                      </a:lnTo>
                      <a:lnTo>
                        <a:pt x="2148" y="330"/>
                      </a:lnTo>
                      <a:lnTo>
                        <a:pt x="2146" y="334"/>
                      </a:lnTo>
                      <a:lnTo>
                        <a:pt x="2146" y="334"/>
                      </a:lnTo>
                      <a:lnTo>
                        <a:pt x="2140" y="338"/>
                      </a:lnTo>
                      <a:lnTo>
                        <a:pt x="2132" y="340"/>
                      </a:lnTo>
                      <a:lnTo>
                        <a:pt x="2132" y="340"/>
                      </a:lnTo>
                      <a:lnTo>
                        <a:pt x="2126" y="340"/>
                      </a:lnTo>
                      <a:lnTo>
                        <a:pt x="2120" y="338"/>
                      </a:lnTo>
                      <a:lnTo>
                        <a:pt x="2108" y="334"/>
                      </a:lnTo>
                      <a:lnTo>
                        <a:pt x="2108" y="334"/>
                      </a:lnTo>
                      <a:lnTo>
                        <a:pt x="2106" y="336"/>
                      </a:lnTo>
                      <a:lnTo>
                        <a:pt x="2106" y="336"/>
                      </a:lnTo>
                      <a:lnTo>
                        <a:pt x="2100" y="336"/>
                      </a:lnTo>
                      <a:lnTo>
                        <a:pt x="2094" y="336"/>
                      </a:lnTo>
                      <a:lnTo>
                        <a:pt x="2094" y="336"/>
                      </a:lnTo>
                      <a:lnTo>
                        <a:pt x="2092" y="338"/>
                      </a:lnTo>
                      <a:lnTo>
                        <a:pt x="2100" y="338"/>
                      </a:lnTo>
                      <a:lnTo>
                        <a:pt x="2100" y="338"/>
                      </a:lnTo>
                      <a:lnTo>
                        <a:pt x="2106" y="342"/>
                      </a:lnTo>
                      <a:lnTo>
                        <a:pt x="2110" y="338"/>
                      </a:lnTo>
                      <a:lnTo>
                        <a:pt x="2110" y="338"/>
                      </a:lnTo>
                      <a:lnTo>
                        <a:pt x="2112" y="344"/>
                      </a:lnTo>
                      <a:lnTo>
                        <a:pt x="2112" y="344"/>
                      </a:lnTo>
                      <a:lnTo>
                        <a:pt x="2108" y="344"/>
                      </a:lnTo>
                      <a:lnTo>
                        <a:pt x="2108" y="344"/>
                      </a:lnTo>
                      <a:lnTo>
                        <a:pt x="2106" y="350"/>
                      </a:lnTo>
                      <a:lnTo>
                        <a:pt x="2106" y="350"/>
                      </a:lnTo>
                      <a:lnTo>
                        <a:pt x="2112" y="348"/>
                      </a:lnTo>
                      <a:lnTo>
                        <a:pt x="2116" y="348"/>
                      </a:lnTo>
                      <a:lnTo>
                        <a:pt x="2116" y="348"/>
                      </a:lnTo>
                      <a:lnTo>
                        <a:pt x="2122" y="360"/>
                      </a:lnTo>
                      <a:lnTo>
                        <a:pt x="2122" y="360"/>
                      </a:lnTo>
                      <a:lnTo>
                        <a:pt x="2124" y="360"/>
                      </a:lnTo>
                      <a:lnTo>
                        <a:pt x="2124" y="360"/>
                      </a:lnTo>
                      <a:lnTo>
                        <a:pt x="2126" y="366"/>
                      </a:lnTo>
                      <a:lnTo>
                        <a:pt x="2128" y="368"/>
                      </a:lnTo>
                      <a:lnTo>
                        <a:pt x="2128" y="368"/>
                      </a:lnTo>
                      <a:lnTo>
                        <a:pt x="2126" y="370"/>
                      </a:lnTo>
                      <a:lnTo>
                        <a:pt x="2126" y="372"/>
                      </a:lnTo>
                      <a:lnTo>
                        <a:pt x="2126" y="372"/>
                      </a:lnTo>
                      <a:lnTo>
                        <a:pt x="2132" y="374"/>
                      </a:lnTo>
                      <a:lnTo>
                        <a:pt x="2132" y="374"/>
                      </a:lnTo>
                      <a:lnTo>
                        <a:pt x="2132" y="376"/>
                      </a:lnTo>
                      <a:lnTo>
                        <a:pt x="2132" y="376"/>
                      </a:lnTo>
                      <a:lnTo>
                        <a:pt x="2132" y="378"/>
                      </a:lnTo>
                      <a:lnTo>
                        <a:pt x="2132" y="382"/>
                      </a:lnTo>
                      <a:lnTo>
                        <a:pt x="2132" y="382"/>
                      </a:lnTo>
                      <a:lnTo>
                        <a:pt x="2134" y="384"/>
                      </a:lnTo>
                      <a:lnTo>
                        <a:pt x="2134" y="384"/>
                      </a:lnTo>
                      <a:lnTo>
                        <a:pt x="2128" y="388"/>
                      </a:lnTo>
                      <a:lnTo>
                        <a:pt x="2124" y="390"/>
                      </a:lnTo>
                      <a:lnTo>
                        <a:pt x="2120" y="388"/>
                      </a:lnTo>
                      <a:lnTo>
                        <a:pt x="2120" y="388"/>
                      </a:lnTo>
                      <a:lnTo>
                        <a:pt x="2114" y="384"/>
                      </a:lnTo>
                      <a:lnTo>
                        <a:pt x="2114" y="384"/>
                      </a:lnTo>
                      <a:lnTo>
                        <a:pt x="2104" y="386"/>
                      </a:lnTo>
                      <a:lnTo>
                        <a:pt x="2104" y="386"/>
                      </a:lnTo>
                      <a:lnTo>
                        <a:pt x="2102" y="386"/>
                      </a:lnTo>
                      <a:lnTo>
                        <a:pt x="2100" y="384"/>
                      </a:lnTo>
                      <a:lnTo>
                        <a:pt x="2098" y="386"/>
                      </a:lnTo>
                      <a:lnTo>
                        <a:pt x="2098" y="386"/>
                      </a:lnTo>
                      <a:lnTo>
                        <a:pt x="2090" y="388"/>
                      </a:lnTo>
                      <a:lnTo>
                        <a:pt x="2080" y="392"/>
                      </a:lnTo>
                      <a:lnTo>
                        <a:pt x="2080" y="392"/>
                      </a:lnTo>
                      <a:lnTo>
                        <a:pt x="2080" y="394"/>
                      </a:lnTo>
                      <a:lnTo>
                        <a:pt x="2080" y="394"/>
                      </a:lnTo>
                      <a:lnTo>
                        <a:pt x="2072" y="396"/>
                      </a:lnTo>
                      <a:lnTo>
                        <a:pt x="2066" y="398"/>
                      </a:lnTo>
                      <a:lnTo>
                        <a:pt x="2066" y="398"/>
                      </a:lnTo>
                      <a:lnTo>
                        <a:pt x="2060" y="404"/>
                      </a:lnTo>
                      <a:lnTo>
                        <a:pt x="2060" y="404"/>
                      </a:lnTo>
                      <a:lnTo>
                        <a:pt x="2054" y="400"/>
                      </a:lnTo>
                      <a:lnTo>
                        <a:pt x="2054" y="400"/>
                      </a:lnTo>
                      <a:lnTo>
                        <a:pt x="2054" y="406"/>
                      </a:lnTo>
                      <a:lnTo>
                        <a:pt x="2052" y="410"/>
                      </a:lnTo>
                      <a:lnTo>
                        <a:pt x="2048" y="410"/>
                      </a:lnTo>
                      <a:lnTo>
                        <a:pt x="2042" y="406"/>
                      </a:lnTo>
                      <a:lnTo>
                        <a:pt x="2042" y="406"/>
                      </a:lnTo>
                      <a:lnTo>
                        <a:pt x="2046" y="412"/>
                      </a:lnTo>
                      <a:lnTo>
                        <a:pt x="2046" y="412"/>
                      </a:lnTo>
                      <a:lnTo>
                        <a:pt x="2042" y="416"/>
                      </a:lnTo>
                      <a:lnTo>
                        <a:pt x="2042" y="416"/>
                      </a:lnTo>
                      <a:lnTo>
                        <a:pt x="2040" y="416"/>
                      </a:lnTo>
                      <a:lnTo>
                        <a:pt x="2038" y="416"/>
                      </a:lnTo>
                      <a:lnTo>
                        <a:pt x="2038" y="416"/>
                      </a:lnTo>
                      <a:lnTo>
                        <a:pt x="2032" y="418"/>
                      </a:lnTo>
                      <a:lnTo>
                        <a:pt x="2032" y="420"/>
                      </a:lnTo>
                      <a:lnTo>
                        <a:pt x="2032" y="420"/>
                      </a:lnTo>
                      <a:lnTo>
                        <a:pt x="2032" y="420"/>
                      </a:lnTo>
                      <a:lnTo>
                        <a:pt x="2032" y="424"/>
                      </a:lnTo>
                      <a:lnTo>
                        <a:pt x="2032" y="424"/>
                      </a:lnTo>
                      <a:lnTo>
                        <a:pt x="2028" y="424"/>
                      </a:lnTo>
                      <a:lnTo>
                        <a:pt x="2024" y="426"/>
                      </a:lnTo>
                      <a:lnTo>
                        <a:pt x="2024" y="428"/>
                      </a:lnTo>
                      <a:lnTo>
                        <a:pt x="2024" y="428"/>
                      </a:lnTo>
                      <a:lnTo>
                        <a:pt x="2020" y="432"/>
                      </a:lnTo>
                      <a:lnTo>
                        <a:pt x="2020" y="432"/>
                      </a:lnTo>
                      <a:lnTo>
                        <a:pt x="2018" y="438"/>
                      </a:lnTo>
                      <a:lnTo>
                        <a:pt x="2016" y="442"/>
                      </a:lnTo>
                      <a:lnTo>
                        <a:pt x="2016" y="442"/>
                      </a:lnTo>
                      <a:lnTo>
                        <a:pt x="2004" y="436"/>
                      </a:lnTo>
                      <a:lnTo>
                        <a:pt x="2004" y="436"/>
                      </a:lnTo>
                      <a:lnTo>
                        <a:pt x="2004" y="434"/>
                      </a:lnTo>
                      <a:lnTo>
                        <a:pt x="2004" y="430"/>
                      </a:lnTo>
                      <a:lnTo>
                        <a:pt x="2004" y="430"/>
                      </a:lnTo>
                      <a:lnTo>
                        <a:pt x="2002" y="430"/>
                      </a:lnTo>
                      <a:lnTo>
                        <a:pt x="1998" y="430"/>
                      </a:lnTo>
                      <a:lnTo>
                        <a:pt x="1998" y="430"/>
                      </a:lnTo>
                      <a:lnTo>
                        <a:pt x="1994" y="426"/>
                      </a:lnTo>
                      <a:lnTo>
                        <a:pt x="1988" y="422"/>
                      </a:lnTo>
                      <a:lnTo>
                        <a:pt x="1988" y="422"/>
                      </a:lnTo>
                      <a:lnTo>
                        <a:pt x="1984" y="422"/>
                      </a:lnTo>
                      <a:lnTo>
                        <a:pt x="1982" y="424"/>
                      </a:lnTo>
                      <a:lnTo>
                        <a:pt x="1982" y="426"/>
                      </a:lnTo>
                      <a:lnTo>
                        <a:pt x="1982" y="426"/>
                      </a:lnTo>
                      <a:lnTo>
                        <a:pt x="1978" y="426"/>
                      </a:lnTo>
                      <a:lnTo>
                        <a:pt x="1978" y="426"/>
                      </a:lnTo>
                      <a:lnTo>
                        <a:pt x="1976" y="428"/>
                      </a:lnTo>
                      <a:lnTo>
                        <a:pt x="1976" y="428"/>
                      </a:lnTo>
                      <a:lnTo>
                        <a:pt x="1976" y="428"/>
                      </a:lnTo>
                      <a:lnTo>
                        <a:pt x="1974" y="428"/>
                      </a:lnTo>
                      <a:lnTo>
                        <a:pt x="1974" y="428"/>
                      </a:lnTo>
                      <a:lnTo>
                        <a:pt x="1974" y="432"/>
                      </a:lnTo>
                      <a:lnTo>
                        <a:pt x="1966" y="442"/>
                      </a:lnTo>
                      <a:lnTo>
                        <a:pt x="1966" y="442"/>
                      </a:lnTo>
                      <a:lnTo>
                        <a:pt x="1962" y="444"/>
                      </a:lnTo>
                      <a:lnTo>
                        <a:pt x="1960" y="444"/>
                      </a:lnTo>
                      <a:lnTo>
                        <a:pt x="1958" y="442"/>
                      </a:lnTo>
                      <a:lnTo>
                        <a:pt x="1958" y="436"/>
                      </a:lnTo>
                      <a:lnTo>
                        <a:pt x="1958" y="436"/>
                      </a:lnTo>
                      <a:lnTo>
                        <a:pt x="1960" y="430"/>
                      </a:lnTo>
                      <a:lnTo>
                        <a:pt x="1962" y="426"/>
                      </a:lnTo>
                      <a:lnTo>
                        <a:pt x="1960" y="426"/>
                      </a:lnTo>
                      <a:lnTo>
                        <a:pt x="1960" y="426"/>
                      </a:lnTo>
                      <a:lnTo>
                        <a:pt x="1956" y="432"/>
                      </a:lnTo>
                      <a:lnTo>
                        <a:pt x="1956" y="432"/>
                      </a:lnTo>
                      <a:lnTo>
                        <a:pt x="1944" y="438"/>
                      </a:lnTo>
                      <a:lnTo>
                        <a:pt x="1944" y="438"/>
                      </a:lnTo>
                      <a:lnTo>
                        <a:pt x="1944" y="442"/>
                      </a:lnTo>
                      <a:lnTo>
                        <a:pt x="1944" y="442"/>
                      </a:lnTo>
                      <a:lnTo>
                        <a:pt x="1940" y="442"/>
                      </a:lnTo>
                      <a:lnTo>
                        <a:pt x="1940" y="442"/>
                      </a:lnTo>
                      <a:lnTo>
                        <a:pt x="1938" y="440"/>
                      </a:lnTo>
                      <a:lnTo>
                        <a:pt x="1938" y="440"/>
                      </a:lnTo>
                      <a:lnTo>
                        <a:pt x="1936" y="440"/>
                      </a:lnTo>
                      <a:lnTo>
                        <a:pt x="1932" y="440"/>
                      </a:lnTo>
                      <a:lnTo>
                        <a:pt x="1932" y="440"/>
                      </a:lnTo>
                      <a:lnTo>
                        <a:pt x="1930" y="438"/>
                      </a:lnTo>
                      <a:lnTo>
                        <a:pt x="1930" y="438"/>
                      </a:lnTo>
                      <a:lnTo>
                        <a:pt x="1928" y="438"/>
                      </a:lnTo>
                      <a:lnTo>
                        <a:pt x="1928" y="438"/>
                      </a:lnTo>
                      <a:lnTo>
                        <a:pt x="1926" y="444"/>
                      </a:lnTo>
                      <a:lnTo>
                        <a:pt x="1922" y="448"/>
                      </a:lnTo>
                      <a:lnTo>
                        <a:pt x="1922" y="448"/>
                      </a:lnTo>
                      <a:lnTo>
                        <a:pt x="1922" y="448"/>
                      </a:lnTo>
                      <a:lnTo>
                        <a:pt x="1922" y="450"/>
                      </a:lnTo>
                      <a:lnTo>
                        <a:pt x="1922" y="454"/>
                      </a:lnTo>
                      <a:lnTo>
                        <a:pt x="1922" y="454"/>
                      </a:lnTo>
                      <a:lnTo>
                        <a:pt x="1920" y="454"/>
                      </a:lnTo>
                      <a:lnTo>
                        <a:pt x="1920" y="454"/>
                      </a:lnTo>
                      <a:lnTo>
                        <a:pt x="1920" y="458"/>
                      </a:lnTo>
                      <a:lnTo>
                        <a:pt x="1920" y="458"/>
                      </a:lnTo>
                      <a:lnTo>
                        <a:pt x="1918" y="458"/>
                      </a:lnTo>
                      <a:lnTo>
                        <a:pt x="1916" y="458"/>
                      </a:lnTo>
                      <a:lnTo>
                        <a:pt x="1916" y="458"/>
                      </a:lnTo>
                      <a:lnTo>
                        <a:pt x="1916" y="462"/>
                      </a:lnTo>
                      <a:lnTo>
                        <a:pt x="1916" y="462"/>
                      </a:lnTo>
                      <a:lnTo>
                        <a:pt x="1912" y="464"/>
                      </a:lnTo>
                      <a:lnTo>
                        <a:pt x="1912" y="464"/>
                      </a:lnTo>
                      <a:lnTo>
                        <a:pt x="1908" y="468"/>
                      </a:lnTo>
                      <a:lnTo>
                        <a:pt x="1904" y="474"/>
                      </a:lnTo>
                      <a:lnTo>
                        <a:pt x="1904" y="478"/>
                      </a:lnTo>
                      <a:lnTo>
                        <a:pt x="1906" y="486"/>
                      </a:lnTo>
                      <a:lnTo>
                        <a:pt x="1906" y="486"/>
                      </a:lnTo>
                      <a:lnTo>
                        <a:pt x="1908" y="488"/>
                      </a:lnTo>
                      <a:lnTo>
                        <a:pt x="1908" y="486"/>
                      </a:lnTo>
                      <a:lnTo>
                        <a:pt x="1908" y="486"/>
                      </a:lnTo>
                      <a:lnTo>
                        <a:pt x="1918" y="488"/>
                      </a:lnTo>
                      <a:lnTo>
                        <a:pt x="1918" y="488"/>
                      </a:lnTo>
                      <a:lnTo>
                        <a:pt x="1918" y="492"/>
                      </a:lnTo>
                      <a:lnTo>
                        <a:pt x="1918" y="492"/>
                      </a:lnTo>
                      <a:lnTo>
                        <a:pt x="1916" y="498"/>
                      </a:lnTo>
                      <a:lnTo>
                        <a:pt x="1916" y="498"/>
                      </a:lnTo>
                      <a:lnTo>
                        <a:pt x="1912" y="500"/>
                      </a:lnTo>
                      <a:lnTo>
                        <a:pt x="1910" y="500"/>
                      </a:lnTo>
                      <a:lnTo>
                        <a:pt x="1910" y="500"/>
                      </a:lnTo>
                      <a:lnTo>
                        <a:pt x="1910" y="504"/>
                      </a:lnTo>
                      <a:lnTo>
                        <a:pt x="1910" y="508"/>
                      </a:lnTo>
                      <a:lnTo>
                        <a:pt x="1910" y="508"/>
                      </a:lnTo>
                      <a:lnTo>
                        <a:pt x="1908" y="510"/>
                      </a:lnTo>
                      <a:lnTo>
                        <a:pt x="1908" y="514"/>
                      </a:lnTo>
                      <a:lnTo>
                        <a:pt x="1908" y="514"/>
                      </a:lnTo>
                      <a:lnTo>
                        <a:pt x="1910" y="516"/>
                      </a:lnTo>
                      <a:lnTo>
                        <a:pt x="1912" y="518"/>
                      </a:lnTo>
                      <a:lnTo>
                        <a:pt x="1912" y="518"/>
                      </a:lnTo>
                      <a:lnTo>
                        <a:pt x="1912" y="522"/>
                      </a:lnTo>
                      <a:lnTo>
                        <a:pt x="1912" y="522"/>
                      </a:lnTo>
                      <a:lnTo>
                        <a:pt x="1920" y="522"/>
                      </a:lnTo>
                      <a:lnTo>
                        <a:pt x="1920" y="522"/>
                      </a:lnTo>
                      <a:lnTo>
                        <a:pt x="1920" y="528"/>
                      </a:lnTo>
                      <a:lnTo>
                        <a:pt x="1920" y="528"/>
                      </a:lnTo>
                      <a:lnTo>
                        <a:pt x="1918" y="532"/>
                      </a:lnTo>
                      <a:lnTo>
                        <a:pt x="1918" y="532"/>
                      </a:lnTo>
                      <a:lnTo>
                        <a:pt x="1914" y="530"/>
                      </a:lnTo>
                      <a:lnTo>
                        <a:pt x="1910" y="528"/>
                      </a:lnTo>
                      <a:lnTo>
                        <a:pt x="1910" y="528"/>
                      </a:lnTo>
                      <a:lnTo>
                        <a:pt x="1906" y="532"/>
                      </a:lnTo>
                      <a:lnTo>
                        <a:pt x="1906" y="532"/>
                      </a:lnTo>
                      <a:lnTo>
                        <a:pt x="1900" y="534"/>
                      </a:lnTo>
                      <a:lnTo>
                        <a:pt x="1900" y="534"/>
                      </a:lnTo>
                      <a:lnTo>
                        <a:pt x="1896" y="552"/>
                      </a:lnTo>
                      <a:lnTo>
                        <a:pt x="1896" y="552"/>
                      </a:lnTo>
                      <a:lnTo>
                        <a:pt x="1902" y="554"/>
                      </a:lnTo>
                      <a:lnTo>
                        <a:pt x="1904" y="558"/>
                      </a:lnTo>
                      <a:lnTo>
                        <a:pt x="1904" y="558"/>
                      </a:lnTo>
                      <a:lnTo>
                        <a:pt x="1904" y="562"/>
                      </a:lnTo>
                      <a:lnTo>
                        <a:pt x="1902" y="562"/>
                      </a:lnTo>
                      <a:lnTo>
                        <a:pt x="1902" y="562"/>
                      </a:lnTo>
                      <a:lnTo>
                        <a:pt x="1900" y="566"/>
                      </a:lnTo>
                      <a:lnTo>
                        <a:pt x="1898" y="568"/>
                      </a:lnTo>
                      <a:lnTo>
                        <a:pt x="1898" y="568"/>
                      </a:lnTo>
                      <a:lnTo>
                        <a:pt x="1894" y="568"/>
                      </a:lnTo>
                      <a:lnTo>
                        <a:pt x="1888" y="568"/>
                      </a:lnTo>
                      <a:lnTo>
                        <a:pt x="1884" y="568"/>
                      </a:lnTo>
                      <a:lnTo>
                        <a:pt x="1880" y="572"/>
                      </a:lnTo>
                      <a:lnTo>
                        <a:pt x="1880" y="572"/>
                      </a:lnTo>
                      <a:lnTo>
                        <a:pt x="1872" y="584"/>
                      </a:lnTo>
                      <a:lnTo>
                        <a:pt x="1872" y="584"/>
                      </a:lnTo>
                      <a:lnTo>
                        <a:pt x="1872" y="592"/>
                      </a:lnTo>
                      <a:lnTo>
                        <a:pt x="1872" y="598"/>
                      </a:lnTo>
                      <a:lnTo>
                        <a:pt x="1872" y="600"/>
                      </a:lnTo>
                      <a:lnTo>
                        <a:pt x="1872" y="600"/>
                      </a:lnTo>
                      <a:lnTo>
                        <a:pt x="1868" y="600"/>
                      </a:lnTo>
                      <a:lnTo>
                        <a:pt x="1864" y="600"/>
                      </a:lnTo>
                      <a:lnTo>
                        <a:pt x="1864" y="600"/>
                      </a:lnTo>
                      <a:lnTo>
                        <a:pt x="1862" y="602"/>
                      </a:lnTo>
                      <a:lnTo>
                        <a:pt x="1860" y="604"/>
                      </a:lnTo>
                      <a:lnTo>
                        <a:pt x="1860" y="604"/>
                      </a:lnTo>
                      <a:lnTo>
                        <a:pt x="1856" y="604"/>
                      </a:lnTo>
                      <a:lnTo>
                        <a:pt x="1856" y="604"/>
                      </a:lnTo>
                      <a:lnTo>
                        <a:pt x="1856" y="608"/>
                      </a:lnTo>
                      <a:lnTo>
                        <a:pt x="1856" y="612"/>
                      </a:lnTo>
                      <a:lnTo>
                        <a:pt x="1856" y="618"/>
                      </a:lnTo>
                      <a:lnTo>
                        <a:pt x="1856" y="622"/>
                      </a:lnTo>
                      <a:lnTo>
                        <a:pt x="1856" y="622"/>
                      </a:lnTo>
                      <a:lnTo>
                        <a:pt x="1836" y="638"/>
                      </a:lnTo>
                      <a:lnTo>
                        <a:pt x="1836" y="638"/>
                      </a:lnTo>
                      <a:lnTo>
                        <a:pt x="1834" y="638"/>
                      </a:lnTo>
                      <a:lnTo>
                        <a:pt x="1834" y="638"/>
                      </a:lnTo>
                      <a:lnTo>
                        <a:pt x="1834" y="634"/>
                      </a:lnTo>
                      <a:lnTo>
                        <a:pt x="1834" y="634"/>
                      </a:lnTo>
                      <a:lnTo>
                        <a:pt x="1830" y="630"/>
                      </a:lnTo>
                      <a:lnTo>
                        <a:pt x="1830" y="630"/>
                      </a:lnTo>
                      <a:lnTo>
                        <a:pt x="1830" y="624"/>
                      </a:lnTo>
                      <a:lnTo>
                        <a:pt x="1830" y="616"/>
                      </a:lnTo>
                      <a:lnTo>
                        <a:pt x="1830" y="616"/>
                      </a:lnTo>
                      <a:lnTo>
                        <a:pt x="1826" y="608"/>
                      </a:lnTo>
                      <a:lnTo>
                        <a:pt x="1826" y="608"/>
                      </a:lnTo>
                      <a:lnTo>
                        <a:pt x="1824" y="598"/>
                      </a:lnTo>
                      <a:lnTo>
                        <a:pt x="1824" y="598"/>
                      </a:lnTo>
                      <a:lnTo>
                        <a:pt x="1824" y="584"/>
                      </a:lnTo>
                      <a:lnTo>
                        <a:pt x="1824" y="572"/>
                      </a:lnTo>
                      <a:lnTo>
                        <a:pt x="1824" y="572"/>
                      </a:lnTo>
                      <a:lnTo>
                        <a:pt x="1822" y="566"/>
                      </a:lnTo>
                      <a:lnTo>
                        <a:pt x="1820" y="558"/>
                      </a:lnTo>
                      <a:lnTo>
                        <a:pt x="1820" y="558"/>
                      </a:lnTo>
                      <a:lnTo>
                        <a:pt x="1818" y="548"/>
                      </a:lnTo>
                      <a:lnTo>
                        <a:pt x="1818" y="536"/>
                      </a:lnTo>
                      <a:lnTo>
                        <a:pt x="1818" y="536"/>
                      </a:lnTo>
                      <a:lnTo>
                        <a:pt x="1822" y="528"/>
                      </a:lnTo>
                      <a:lnTo>
                        <a:pt x="1822" y="528"/>
                      </a:lnTo>
                      <a:lnTo>
                        <a:pt x="1822" y="522"/>
                      </a:lnTo>
                      <a:lnTo>
                        <a:pt x="1824" y="518"/>
                      </a:lnTo>
                      <a:lnTo>
                        <a:pt x="1824" y="518"/>
                      </a:lnTo>
                      <a:lnTo>
                        <a:pt x="1826" y="516"/>
                      </a:lnTo>
                      <a:lnTo>
                        <a:pt x="1826" y="516"/>
                      </a:lnTo>
                      <a:lnTo>
                        <a:pt x="1830" y="512"/>
                      </a:lnTo>
                      <a:lnTo>
                        <a:pt x="1836" y="512"/>
                      </a:lnTo>
                      <a:lnTo>
                        <a:pt x="1836" y="512"/>
                      </a:lnTo>
                      <a:lnTo>
                        <a:pt x="1838" y="494"/>
                      </a:lnTo>
                      <a:lnTo>
                        <a:pt x="1838" y="494"/>
                      </a:lnTo>
                      <a:lnTo>
                        <a:pt x="1834" y="492"/>
                      </a:lnTo>
                      <a:lnTo>
                        <a:pt x="1834" y="490"/>
                      </a:lnTo>
                      <a:lnTo>
                        <a:pt x="1834" y="490"/>
                      </a:lnTo>
                      <a:lnTo>
                        <a:pt x="1846" y="490"/>
                      </a:lnTo>
                      <a:lnTo>
                        <a:pt x="1846" y="490"/>
                      </a:lnTo>
                      <a:lnTo>
                        <a:pt x="1848" y="488"/>
                      </a:lnTo>
                      <a:lnTo>
                        <a:pt x="1852" y="484"/>
                      </a:lnTo>
                      <a:lnTo>
                        <a:pt x="1852" y="484"/>
                      </a:lnTo>
                      <a:lnTo>
                        <a:pt x="1854" y="484"/>
                      </a:lnTo>
                      <a:lnTo>
                        <a:pt x="1858" y="486"/>
                      </a:lnTo>
                      <a:lnTo>
                        <a:pt x="1858" y="486"/>
                      </a:lnTo>
                      <a:lnTo>
                        <a:pt x="1860" y="482"/>
                      </a:lnTo>
                      <a:lnTo>
                        <a:pt x="1862" y="480"/>
                      </a:lnTo>
                      <a:lnTo>
                        <a:pt x="1862" y="480"/>
                      </a:lnTo>
                      <a:lnTo>
                        <a:pt x="1868" y="474"/>
                      </a:lnTo>
                      <a:lnTo>
                        <a:pt x="1874" y="468"/>
                      </a:lnTo>
                      <a:lnTo>
                        <a:pt x="1874" y="468"/>
                      </a:lnTo>
                      <a:lnTo>
                        <a:pt x="1874" y="466"/>
                      </a:lnTo>
                      <a:lnTo>
                        <a:pt x="1874" y="466"/>
                      </a:lnTo>
                      <a:lnTo>
                        <a:pt x="1878" y="460"/>
                      </a:lnTo>
                      <a:lnTo>
                        <a:pt x="1878" y="460"/>
                      </a:lnTo>
                      <a:lnTo>
                        <a:pt x="1884" y="458"/>
                      </a:lnTo>
                      <a:lnTo>
                        <a:pt x="1884" y="458"/>
                      </a:lnTo>
                      <a:lnTo>
                        <a:pt x="1886" y="454"/>
                      </a:lnTo>
                      <a:lnTo>
                        <a:pt x="1886" y="452"/>
                      </a:lnTo>
                      <a:lnTo>
                        <a:pt x="1886" y="452"/>
                      </a:lnTo>
                      <a:lnTo>
                        <a:pt x="1892" y="450"/>
                      </a:lnTo>
                      <a:lnTo>
                        <a:pt x="1896" y="442"/>
                      </a:lnTo>
                      <a:lnTo>
                        <a:pt x="1896" y="442"/>
                      </a:lnTo>
                      <a:lnTo>
                        <a:pt x="1896" y="438"/>
                      </a:lnTo>
                      <a:lnTo>
                        <a:pt x="1896" y="438"/>
                      </a:lnTo>
                      <a:lnTo>
                        <a:pt x="1902" y="436"/>
                      </a:lnTo>
                      <a:lnTo>
                        <a:pt x="1902" y="428"/>
                      </a:lnTo>
                      <a:lnTo>
                        <a:pt x="1902" y="428"/>
                      </a:lnTo>
                      <a:lnTo>
                        <a:pt x="1904" y="426"/>
                      </a:lnTo>
                      <a:lnTo>
                        <a:pt x="1904" y="426"/>
                      </a:lnTo>
                      <a:lnTo>
                        <a:pt x="1910" y="426"/>
                      </a:lnTo>
                      <a:lnTo>
                        <a:pt x="1910" y="426"/>
                      </a:lnTo>
                      <a:lnTo>
                        <a:pt x="1914" y="422"/>
                      </a:lnTo>
                      <a:lnTo>
                        <a:pt x="1914" y="422"/>
                      </a:lnTo>
                      <a:lnTo>
                        <a:pt x="1920" y="422"/>
                      </a:lnTo>
                      <a:lnTo>
                        <a:pt x="1928" y="422"/>
                      </a:lnTo>
                      <a:lnTo>
                        <a:pt x="1928" y="422"/>
                      </a:lnTo>
                      <a:lnTo>
                        <a:pt x="1928" y="418"/>
                      </a:lnTo>
                      <a:lnTo>
                        <a:pt x="1932" y="418"/>
                      </a:lnTo>
                      <a:lnTo>
                        <a:pt x="1932" y="418"/>
                      </a:lnTo>
                      <a:lnTo>
                        <a:pt x="1930" y="412"/>
                      </a:lnTo>
                      <a:lnTo>
                        <a:pt x="1932" y="406"/>
                      </a:lnTo>
                      <a:lnTo>
                        <a:pt x="1932" y="406"/>
                      </a:lnTo>
                      <a:lnTo>
                        <a:pt x="1934" y="402"/>
                      </a:lnTo>
                      <a:lnTo>
                        <a:pt x="1934" y="402"/>
                      </a:lnTo>
                      <a:lnTo>
                        <a:pt x="1934" y="398"/>
                      </a:lnTo>
                      <a:lnTo>
                        <a:pt x="1932" y="394"/>
                      </a:lnTo>
                      <a:lnTo>
                        <a:pt x="1932" y="392"/>
                      </a:lnTo>
                      <a:lnTo>
                        <a:pt x="1932" y="392"/>
                      </a:lnTo>
                      <a:lnTo>
                        <a:pt x="1936" y="390"/>
                      </a:lnTo>
                      <a:lnTo>
                        <a:pt x="1936" y="390"/>
                      </a:lnTo>
                      <a:lnTo>
                        <a:pt x="1940" y="386"/>
                      </a:lnTo>
                      <a:lnTo>
                        <a:pt x="1946" y="388"/>
                      </a:lnTo>
                      <a:lnTo>
                        <a:pt x="1946" y="388"/>
                      </a:lnTo>
                      <a:lnTo>
                        <a:pt x="1950" y="386"/>
                      </a:lnTo>
                      <a:lnTo>
                        <a:pt x="1950" y="386"/>
                      </a:lnTo>
                      <a:lnTo>
                        <a:pt x="1944" y="382"/>
                      </a:lnTo>
                      <a:lnTo>
                        <a:pt x="1940" y="380"/>
                      </a:lnTo>
                      <a:lnTo>
                        <a:pt x="1936" y="380"/>
                      </a:lnTo>
                      <a:lnTo>
                        <a:pt x="1936" y="380"/>
                      </a:lnTo>
                      <a:lnTo>
                        <a:pt x="1930" y="382"/>
                      </a:lnTo>
                      <a:lnTo>
                        <a:pt x="1930" y="382"/>
                      </a:lnTo>
                      <a:lnTo>
                        <a:pt x="1926" y="384"/>
                      </a:lnTo>
                      <a:lnTo>
                        <a:pt x="1926" y="384"/>
                      </a:lnTo>
                      <a:lnTo>
                        <a:pt x="1926" y="388"/>
                      </a:lnTo>
                      <a:lnTo>
                        <a:pt x="1926" y="388"/>
                      </a:lnTo>
                      <a:lnTo>
                        <a:pt x="1924" y="390"/>
                      </a:lnTo>
                      <a:lnTo>
                        <a:pt x="1922" y="390"/>
                      </a:lnTo>
                      <a:lnTo>
                        <a:pt x="1922" y="390"/>
                      </a:lnTo>
                      <a:lnTo>
                        <a:pt x="1924" y="400"/>
                      </a:lnTo>
                      <a:lnTo>
                        <a:pt x="1924" y="400"/>
                      </a:lnTo>
                      <a:lnTo>
                        <a:pt x="1924" y="400"/>
                      </a:lnTo>
                      <a:lnTo>
                        <a:pt x="1926" y="400"/>
                      </a:lnTo>
                      <a:lnTo>
                        <a:pt x="1926" y="402"/>
                      </a:lnTo>
                      <a:lnTo>
                        <a:pt x="1926" y="402"/>
                      </a:lnTo>
                      <a:lnTo>
                        <a:pt x="1920" y="404"/>
                      </a:lnTo>
                      <a:lnTo>
                        <a:pt x="1918" y="404"/>
                      </a:lnTo>
                      <a:lnTo>
                        <a:pt x="1918" y="402"/>
                      </a:lnTo>
                      <a:lnTo>
                        <a:pt x="1914" y="400"/>
                      </a:lnTo>
                      <a:lnTo>
                        <a:pt x="1914" y="400"/>
                      </a:lnTo>
                      <a:lnTo>
                        <a:pt x="1910" y="402"/>
                      </a:lnTo>
                      <a:lnTo>
                        <a:pt x="1906" y="404"/>
                      </a:lnTo>
                      <a:lnTo>
                        <a:pt x="1900" y="408"/>
                      </a:lnTo>
                      <a:lnTo>
                        <a:pt x="1900" y="408"/>
                      </a:lnTo>
                      <a:lnTo>
                        <a:pt x="1900" y="412"/>
                      </a:lnTo>
                      <a:lnTo>
                        <a:pt x="1898" y="414"/>
                      </a:lnTo>
                      <a:lnTo>
                        <a:pt x="1898" y="414"/>
                      </a:lnTo>
                      <a:lnTo>
                        <a:pt x="1896" y="414"/>
                      </a:lnTo>
                      <a:lnTo>
                        <a:pt x="1896" y="414"/>
                      </a:lnTo>
                      <a:lnTo>
                        <a:pt x="1896" y="414"/>
                      </a:lnTo>
                      <a:lnTo>
                        <a:pt x="1896" y="418"/>
                      </a:lnTo>
                      <a:lnTo>
                        <a:pt x="1896" y="418"/>
                      </a:lnTo>
                      <a:lnTo>
                        <a:pt x="1890" y="420"/>
                      </a:lnTo>
                      <a:lnTo>
                        <a:pt x="1890" y="420"/>
                      </a:lnTo>
                      <a:lnTo>
                        <a:pt x="1884" y="428"/>
                      </a:lnTo>
                      <a:lnTo>
                        <a:pt x="1882" y="426"/>
                      </a:lnTo>
                      <a:lnTo>
                        <a:pt x="1882" y="426"/>
                      </a:lnTo>
                      <a:lnTo>
                        <a:pt x="1882" y="422"/>
                      </a:lnTo>
                      <a:lnTo>
                        <a:pt x="1882" y="422"/>
                      </a:lnTo>
                      <a:lnTo>
                        <a:pt x="1882" y="422"/>
                      </a:lnTo>
                      <a:lnTo>
                        <a:pt x="1884" y="422"/>
                      </a:lnTo>
                      <a:lnTo>
                        <a:pt x="1884" y="422"/>
                      </a:lnTo>
                      <a:lnTo>
                        <a:pt x="1884" y="418"/>
                      </a:lnTo>
                      <a:lnTo>
                        <a:pt x="1886" y="418"/>
                      </a:lnTo>
                      <a:lnTo>
                        <a:pt x="1886" y="418"/>
                      </a:lnTo>
                      <a:lnTo>
                        <a:pt x="1886" y="416"/>
                      </a:lnTo>
                      <a:lnTo>
                        <a:pt x="1884" y="416"/>
                      </a:lnTo>
                      <a:lnTo>
                        <a:pt x="1882" y="420"/>
                      </a:lnTo>
                      <a:lnTo>
                        <a:pt x="1882" y="420"/>
                      </a:lnTo>
                      <a:lnTo>
                        <a:pt x="1876" y="420"/>
                      </a:lnTo>
                      <a:lnTo>
                        <a:pt x="1876" y="420"/>
                      </a:lnTo>
                      <a:lnTo>
                        <a:pt x="1878" y="414"/>
                      </a:lnTo>
                      <a:lnTo>
                        <a:pt x="1880" y="408"/>
                      </a:lnTo>
                      <a:lnTo>
                        <a:pt x="1880" y="408"/>
                      </a:lnTo>
                      <a:lnTo>
                        <a:pt x="1882" y="408"/>
                      </a:lnTo>
                      <a:lnTo>
                        <a:pt x="1884" y="408"/>
                      </a:lnTo>
                      <a:lnTo>
                        <a:pt x="1884" y="408"/>
                      </a:lnTo>
                      <a:lnTo>
                        <a:pt x="1884" y="398"/>
                      </a:lnTo>
                      <a:lnTo>
                        <a:pt x="1884" y="398"/>
                      </a:lnTo>
                      <a:lnTo>
                        <a:pt x="1876" y="404"/>
                      </a:lnTo>
                      <a:lnTo>
                        <a:pt x="1876" y="404"/>
                      </a:lnTo>
                      <a:lnTo>
                        <a:pt x="1876" y="404"/>
                      </a:lnTo>
                      <a:lnTo>
                        <a:pt x="1872" y="404"/>
                      </a:lnTo>
                      <a:lnTo>
                        <a:pt x="1872" y="404"/>
                      </a:lnTo>
                      <a:lnTo>
                        <a:pt x="1870" y="402"/>
                      </a:lnTo>
                      <a:lnTo>
                        <a:pt x="1866" y="398"/>
                      </a:lnTo>
                      <a:lnTo>
                        <a:pt x="1866" y="398"/>
                      </a:lnTo>
                      <a:lnTo>
                        <a:pt x="1860" y="398"/>
                      </a:lnTo>
                      <a:lnTo>
                        <a:pt x="1856" y="400"/>
                      </a:lnTo>
                      <a:lnTo>
                        <a:pt x="1856" y="400"/>
                      </a:lnTo>
                      <a:lnTo>
                        <a:pt x="1848" y="400"/>
                      </a:lnTo>
                      <a:lnTo>
                        <a:pt x="1842" y="402"/>
                      </a:lnTo>
                      <a:lnTo>
                        <a:pt x="1842" y="402"/>
                      </a:lnTo>
                      <a:lnTo>
                        <a:pt x="1840" y="404"/>
                      </a:lnTo>
                      <a:lnTo>
                        <a:pt x="1838" y="406"/>
                      </a:lnTo>
                      <a:lnTo>
                        <a:pt x="1838" y="406"/>
                      </a:lnTo>
                      <a:lnTo>
                        <a:pt x="1836" y="404"/>
                      </a:lnTo>
                      <a:lnTo>
                        <a:pt x="1834" y="404"/>
                      </a:lnTo>
                      <a:lnTo>
                        <a:pt x="1834" y="404"/>
                      </a:lnTo>
                      <a:lnTo>
                        <a:pt x="1834" y="408"/>
                      </a:lnTo>
                      <a:lnTo>
                        <a:pt x="1832" y="412"/>
                      </a:lnTo>
                      <a:lnTo>
                        <a:pt x="1828" y="414"/>
                      </a:lnTo>
                      <a:lnTo>
                        <a:pt x="1826" y="414"/>
                      </a:lnTo>
                      <a:lnTo>
                        <a:pt x="1826" y="414"/>
                      </a:lnTo>
                      <a:lnTo>
                        <a:pt x="1826" y="414"/>
                      </a:lnTo>
                      <a:lnTo>
                        <a:pt x="1826" y="416"/>
                      </a:lnTo>
                      <a:lnTo>
                        <a:pt x="1828" y="420"/>
                      </a:lnTo>
                      <a:lnTo>
                        <a:pt x="1824" y="420"/>
                      </a:lnTo>
                      <a:lnTo>
                        <a:pt x="1824" y="420"/>
                      </a:lnTo>
                      <a:lnTo>
                        <a:pt x="1824" y="424"/>
                      </a:lnTo>
                      <a:lnTo>
                        <a:pt x="1824" y="424"/>
                      </a:lnTo>
                      <a:lnTo>
                        <a:pt x="1820" y="424"/>
                      </a:lnTo>
                      <a:lnTo>
                        <a:pt x="1818" y="424"/>
                      </a:lnTo>
                      <a:lnTo>
                        <a:pt x="1818" y="424"/>
                      </a:lnTo>
                      <a:lnTo>
                        <a:pt x="1814" y="428"/>
                      </a:lnTo>
                      <a:lnTo>
                        <a:pt x="1814" y="428"/>
                      </a:lnTo>
                      <a:lnTo>
                        <a:pt x="1808" y="430"/>
                      </a:lnTo>
                      <a:lnTo>
                        <a:pt x="1808" y="430"/>
                      </a:lnTo>
                      <a:lnTo>
                        <a:pt x="1806" y="432"/>
                      </a:lnTo>
                      <a:lnTo>
                        <a:pt x="1806" y="434"/>
                      </a:lnTo>
                      <a:lnTo>
                        <a:pt x="1804" y="440"/>
                      </a:lnTo>
                      <a:lnTo>
                        <a:pt x="1804" y="440"/>
                      </a:lnTo>
                      <a:lnTo>
                        <a:pt x="1800" y="440"/>
                      </a:lnTo>
                      <a:lnTo>
                        <a:pt x="1800" y="440"/>
                      </a:lnTo>
                      <a:lnTo>
                        <a:pt x="1800" y="442"/>
                      </a:lnTo>
                      <a:lnTo>
                        <a:pt x="1800" y="446"/>
                      </a:lnTo>
                      <a:lnTo>
                        <a:pt x="1798" y="452"/>
                      </a:lnTo>
                      <a:lnTo>
                        <a:pt x="1798" y="452"/>
                      </a:lnTo>
                      <a:lnTo>
                        <a:pt x="1800" y="452"/>
                      </a:lnTo>
                      <a:lnTo>
                        <a:pt x="1802" y="454"/>
                      </a:lnTo>
                      <a:lnTo>
                        <a:pt x="1802" y="454"/>
                      </a:lnTo>
                      <a:lnTo>
                        <a:pt x="1806" y="450"/>
                      </a:lnTo>
                      <a:lnTo>
                        <a:pt x="1806" y="450"/>
                      </a:lnTo>
                      <a:lnTo>
                        <a:pt x="1812" y="452"/>
                      </a:lnTo>
                      <a:lnTo>
                        <a:pt x="1814" y="452"/>
                      </a:lnTo>
                      <a:lnTo>
                        <a:pt x="1814" y="452"/>
                      </a:lnTo>
                      <a:lnTo>
                        <a:pt x="1814" y="458"/>
                      </a:lnTo>
                      <a:lnTo>
                        <a:pt x="1814" y="458"/>
                      </a:lnTo>
                      <a:lnTo>
                        <a:pt x="1806" y="460"/>
                      </a:lnTo>
                      <a:lnTo>
                        <a:pt x="1800" y="462"/>
                      </a:lnTo>
                      <a:lnTo>
                        <a:pt x="1800" y="462"/>
                      </a:lnTo>
                      <a:lnTo>
                        <a:pt x="1800" y="460"/>
                      </a:lnTo>
                      <a:lnTo>
                        <a:pt x="1798" y="458"/>
                      </a:lnTo>
                      <a:lnTo>
                        <a:pt x="1798" y="458"/>
                      </a:lnTo>
                      <a:lnTo>
                        <a:pt x="1796" y="458"/>
                      </a:lnTo>
                      <a:lnTo>
                        <a:pt x="1796" y="458"/>
                      </a:lnTo>
                      <a:lnTo>
                        <a:pt x="1794" y="460"/>
                      </a:lnTo>
                      <a:lnTo>
                        <a:pt x="1794" y="460"/>
                      </a:lnTo>
                      <a:lnTo>
                        <a:pt x="1790" y="462"/>
                      </a:lnTo>
                      <a:lnTo>
                        <a:pt x="1790" y="462"/>
                      </a:lnTo>
                      <a:lnTo>
                        <a:pt x="1788" y="466"/>
                      </a:lnTo>
                      <a:lnTo>
                        <a:pt x="1788" y="466"/>
                      </a:lnTo>
                      <a:lnTo>
                        <a:pt x="1780" y="462"/>
                      </a:lnTo>
                      <a:lnTo>
                        <a:pt x="1778" y="468"/>
                      </a:lnTo>
                      <a:lnTo>
                        <a:pt x="1778" y="468"/>
                      </a:lnTo>
                      <a:lnTo>
                        <a:pt x="1770" y="468"/>
                      </a:lnTo>
                      <a:lnTo>
                        <a:pt x="1766" y="468"/>
                      </a:lnTo>
                      <a:lnTo>
                        <a:pt x="1764" y="464"/>
                      </a:lnTo>
                      <a:lnTo>
                        <a:pt x="1762" y="458"/>
                      </a:lnTo>
                      <a:lnTo>
                        <a:pt x="1762" y="458"/>
                      </a:lnTo>
                      <a:lnTo>
                        <a:pt x="1770" y="458"/>
                      </a:lnTo>
                      <a:lnTo>
                        <a:pt x="1776" y="458"/>
                      </a:lnTo>
                      <a:lnTo>
                        <a:pt x="1778" y="454"/>
                      </a:lnTo>
                      <a:lnTo>
                        <a:pt x="1778" y="454"/>
                      </a:lnTo>
                      <a:lnTo>
                        <a:pt x="1774" y="452"/>
                      </a:lnTo>
                      <a:lnTo>
                        <a:pt x="1770" y="448"/>
                      </a:lnTo>
                      <a:lnTo>
                        <a:pt x="1770" y="448"/>
                      </a:lnTo>
                      <a:lnTo>
                        <a:pt x="1768" y="444"/>
                      </a:lnTo>
                      <a:lnTo>
                        <a:pt x="1768" y="444"/>
                      </a:lnTo>
                      <a:lnTo>
                        <a:pt x="1762" y="446"/>
                      </a:lnTo>
                      <a:lnTo>
                        <a:pt x="1762" y="446"/>
                      </a:lnTo>
                      <a:lnTo>
                        <a:pt x="1762" y="448"/>
                      </a:lnTo>
                      <a:lnTo>
                        <a:pt x="1760" y="450"/>
                      </a:lnTo>
                      <a:lnTo>
                        <a:pt x="1760" y="450"/>
                      </a:lnTo>
                      <a:lnTo>
                        <a:pt x="1758" y="448"/>
                      </a:lnTo>
                      <a:lnTo>
                        <a:pt x="1758" y="448"/>
                      </a:lnTo>
                      <a:lnTo>
                        <a:pt x="1758" y="448"/>
                      </a:lnTo>
                      <a:lnTo>
                        <a:pt x="1758" y="448"/>
                      </a:lnTo>
                      <a:lnTo>
                        <a:pt x="1756" y="448"/>
                      </a:lnTo>
                      <a:lnTo>
                        <a:pt x="1756" y="446"/>
                      </a:lnTo>
                      <a:lnTo>
                        <a:pt x="1756" y="446"/>
                      </a:lnTo>
                      <a:lnTo>
                        <a:pt x="1752" y="446"/>
                      </a:lnTo>
                      <a:lnTo>
                        <a:pt x="1746" y="448"/>
                      </a:lnTo>
                      <a:lnTo>
                        <a:pt x="1746" y="448"/>
                      </a:lnTo>
                      <a:lnTo>
                        <a:pt x="1740" y="444"/>
                      </a:lnTo>
                      <a:lnTo>
                        <a:pt x="1736" y="444"/>
                      </a:lnTo>
                      <a:lnTo>
                        <a:pt x="1732" y="446"/>
                      </a:lnTo>
                      <a:lnTo>
                        <a:pt x="1732" y="446"/>
                      </a:lnTo>
                      <a:lnTo>
                        <a:pt x="1732" y="448"/>
                      </a:lnTo>
                      <a:lnTo>
                        <a:pt x="1734" y="452"/>
                      </a:lnTo>
                      <a:lnTo>
                        <a:pt x="1734" y="452"/>
                      </a:lnTo>
                      <a:lnTo>
                        <a:pt x="1732" y="452"/>
                      </a:lnTo>
                      <a:lnTo>
                        <a:pt x="1732" y="454"/>
                      </a:lnTo>
                      <a:lnTo>
                        <a:pt x="1732" y="454"/>
                      </a:lnTo>
                      <a:lnTo>
                        <a:pt x="1734" y="454"/>
                      </a:lnTo>
                      <a:lnTo>
                        <a:pt x="1734" y="456"/>
                      </a:lnTo>
                      <a:lnTo>
                        <a:pt x="1732" y="458"/>
                      </a:lnTo>
                      <a:lnTo>
                        <a:pt x="1730" y="458"/>
                      </a:lnTo>
                      <a:lnTo>
                        <a:pt x="1730" y="458"/>
                      </a:lnTo>
                      <a:lnTo>
                        <a:pt x="1728" y="458"/>
                      </a:lnTo>
                      <a:lnTo>
                        <a:pt x="1728" y="456"/>
                      </a:lnTo>
                      <a:lnTo>
                        <a:pt x="1726" y="454"/>
                      </a:lnTo>
                      <a:lnTo>
                        <a:pt x="1726" y="454"/>
                      </a:lnTo>
                      <a:lnTo>
                        <a:pt x="1724" y="454"/>
                      </a:lnTo>
                      <a:lnTo>
                        <a:pt x="1722" y="454"/>
                      </a:lnTo>
                      <a:lnTo>
                        <a:pt x="1718" y="456"/>
                      </a:lnTo>
                      <a:lnTo>
                        <a:pt x="1718" y="456"/>
                      </a:lnTo>
                      <a:lnTo>
                        <a:pt x="1710" y="456"/>
                      </a:lnTo>
                      <a:lnTo>
                        <a:pt x="1704" y="452"/>
                      </a:lnTo>
                      <a:lnTo>
                        <a:pt x="1704" y="450"/>
                      </a:lnTo>
                      <a:lnTo>
                        <a:pt x="1704" y="450"/>
                      </a:lnTo>
                      <a:lnTo>
                        <a:pt x="1700" y="450"/>
                      </a:lnTo>
                      <a:lnTo>
                        <a:pt x="1698" y="456"/>
                      </a:lnTo>
                      <a:lnTo>
                        <a:pt x="1698" y="456"/>
                      </a:lnTo>
                      <a:lnTo>
                        <a:pt x="1696" y="458"/>
                      </a:lnTo>
                      <a:lnTo>
                        <a:pt x="1692" y="458"/>
                      </a:lnTo>
                      <a:lnTo>
                        <a:pt x="1692" y="456"/>
                      </a:lnTo>
                      <a:lnTo>
                        <a:pt x="1692" y="456"/>
                      </a:lnTo>
                      <a:lnTo>
                        <a:pt x="1692" y="450"/>
                      </a:lnTo>
                      <a:lnTo>
                        <a:pt x="1692" y="450"/>
                      </a:lnTo>
                      <a:lnTo>
                        <a:pt x="1684" y="448"/>
                      </a:lnTo>
                      <a:lnTo>
                        <a:pt x="1676" y="446"/>
                      </a:lnTo>
                      <a:lnTo>
                        <a:pt x="1656" y="450"/>
                      </a:lnTo>
                      <a:lnTo>
                        <a:pt x="1656" y="450"/>
                      </a:lnTo>
                      <a:lnTo>
                        <a:pt x="1658" y="446"/>
                      </a:lnTo>
                      <a:lnTo>
                        <a:pt x="1658" y="446"/>
                      </a:lnTo>
                      <a:lnTo>
                        <a:pt x="1656" y="444"/>
                      </a:lnTo>
                      <a:lnTo>
                        <a:pt x="1656" y="446"/>
                      </a:lnTo>
                      <a:lnTo>
                        <a:pt x="1656" y="446"/>
                      </a:lnTo>
                      <a:lnTo>
                        <a:pt x="1652" y="444"/>
                      </a:lnTo>
                      <a:lnTo>
                        <a:pt x="1650" y="444"/>
                      </a:lnTo>
                      <a:lnTo>
                        <a:pt x="1650" y="444"/>
                      </a:lnTo>
                      <a:lnTo>
                        <a:pt x="1650" y="450"/>
                      </a:lnTo>
                      <a:lnTo>
                        <a:pt x="1650" y="450"/>
                      </a:lnTo>
                      <a:lnTo>
                        <a:pt x="1646" y="450"/>
                      </a:lnTo>
                      <a:lnTo>
                        <a:pt x="1642" y="452"/>
                      </a:lnTo>
                      <a:lnTo>
                        <a:pt x="1642" y="452"/>
                      </a:lnTo>
                      <a:lnTo>
                        <a:pt x="1640" y="454"/>
                      </a:lnTo>
                      <a:lnTo>
                        <a:pt x="1636" y="458"/>
                      </a:lnTo>
                      <a:lnTo>
                        <a:pt x="1636" y="458"/>
                      </a:lnTo>
                      <a:lnTo>
                        <a:pt x="1634" y="456"/>
                      </a:lnTo>
                      <a:lnTo>
                        <a:pt x="1632" y="456"/>
                      </a:lnTo>
                      <a:lnTo>
                        <a:pt x="1632" y="456"/>
                      </a:lnTo>
                      <a:lnTo>
                        <a:pt x="1632" y="458"/>
                      </a:lnTo>
                      <a:lnTo>
                        <a:pt x="1632" y="462"/>
                      </a:lnTo>
                      <a:lnTo>
                        <a:pt x="1632" y="462"/>
                      </a:lnTo>
                      <a:lnTo>
                        <a:pt x="1630" y="464"/>
                      </a:lnTo>
                      <a:lnTo>
                        <a:pt x="1626" y="466"/>
                      </a:lnTo>
                      <a:lnTo>
                        <a:pt x="1626" y="466"/>
                      </a:lnTo>
                      <a:lnTo>
                        <a:pt x="1622" y="476"/>
                      </a:lnTo>
                      <a:lnTo>
                        <a:pt x="1618" y="488"/>
                      </a:lnTo>
                      <a:lnTo>
                        <a:pt x="1618" y="488"/>
                      </a:lnTo>
                      <a:lnTo>
                        <a:pt x="1610" y="490"/>
                      </a:lnTo>
                      <a:lnTo>
                        <a:pt x="1610" y="490"/>
                      </a:lnTo>
                      <a:lnTo>
                        <a:pt x="1608" y="494"/>
                      </a:lnTo>
                      <a:lnTo>
                        <a:pt x="1608" y="496"/>
                      </a:lnTo>
                      <a:lnTo>
                        <a:pt x="1608" y="496"/>
                      </a:lnTo>
                      <a:lnTo>
                        <a:pt x="1606" y="496"/>
                      </a:lnTo>
                      <a:lnTo>
                        <a:pt x="1606" y="496"/>
                      </a:lnTo>
                      <a:lnTo>
                        <a:pt x="1602" y="500"/>
                      </a:lnTo>
                      <a:lnTo>
                        <a:pt x="1602" y="500"/>
                      </a:lnTo>
                      <a:lnTo>
                        <a:pt x="1596" y="502"/>
                      </a:lnTo>
                      <a:lnTo>
                        <a:pt x="1596" y="502"/>
                      </a:lnTo>
                      <a:lnTo>
                        <a:pt x="1596" y="504"/>
                      </a:lnTo>
                      <a:lnTo>
                        <a:pt x="1594" y="504"/>
                      </a:lnTo>
                      <a:lnTo>
                        <a:pt x="1594" y="504"/>
                      </a:lnTo>
                      <a:lnTo>
                        <a:pt x="1592" y="508"/>
                      </a:lnTo>
                      <a:lnTo>
                        <a:pt x="1590" y="510"/>
                      </a:lnTo>
                      <a:lnTo>
                        <a:pt x="1590" y="510"/>
                      </a:lnTo>
                      <a:lnTo>
                        <a:pt x="1588" y="510"/>
                      </a:lnTo>
                      <a:lnTo>
                        <a:pt x="1588" y="508"/>
                      </a:lnTo>
                      <a:lnTo>
                        <a:pt x="1588" y="508"/>
                      </a:lnTo>
                      <a:lnTo>
                        <a:pt x="1586" y="510"/>
                      </a:lnTo>
                      <a:lnTo>
                        <a:pt x="1586" y="510"/>
                      </a:lnTo>
                      <a:lnTo>
                        <a:pt x="1586" y="512"/>
                      </a:lnTo>
                      <a:lnTo>
                        <a:pt x="1586" y="514"/>
                      </a:lnTo>
                      <a:lnTo>
                        <a:pt x="1586" y="514"/>
                      </a:lnTo>
                      <a:lnTo>
                        <a:pt x="1584" y="518"/>
                      </a:lnTo>
                      <a:lnTo>
                        <a:pt x="1584" y="518"/>
                      </a:lnTo>
                      <a:lnTo>
                        <a:pt x="1584" y="524"/>
                      </a:lnTo>
                      <a:lnTo>
                        <a:pt x="1584" y="524"/>
                      </a:lnTo>
                      <a:lnTo>
                        <a:pt x="1580" y="526"/>
                      </a:lnTo>
                      <a:lnTo>
                        <a:pt x="1576" y="528"/>
                      </a:lnTo>
                      <a:lnTo>
                        <a:pt x="1576" y="528"/>
                      </a:lnTo>
                      <a:lnTo>
                        <a:pt x="1576" y="530"/>
                      </a:lnTo>
                      <a:lnTo>
                        <a:pt x="1576" y="532"/>
                      </a:lnTo>
                      <a:lnTo>
                        <a:pt x="1576" y="532"/>
                      </a:lnTo>
                      <a:lnTo>
                        <a:pt x="1572" y="534"/>
                      </a:lnTo>
                      <a:lnTo>
                        <a:pt x="1572" y="534"/>
                      </a:lnTo>
                      <a:lnTo>
                        <a:pt x="1568" y="538"/>
                      </a:lnTo>
                      <a:lnTo>
                        <a:pt x="1564" y="542"/>
                      </a:lnTo>
                      <a:lnTo>
                        <a:pt x="1564" y="542"/>
                      </a:lnTo>
                      <a:lnTo>
                        <a:pt x="1560" y="544"/>
                      </a:lnTo>
                      <a:lnTo>
                        <a:pt x="1560" y="544"/>
                      </a:lnTo>
                      <a:lnTo>
                        <a:pt x="1556" y="548"/>
                      </a:lnTo>
                      <a:lnTo>
                        <a:pt x="1554" y="552"/>
                      </a:lnTo>
                      <a:lnTo>
                        <a:pt x="1554" y="552"/>
                      </a:lnTo>
                      <a:lnTo>
                        <a:pt x="1550" y="554"/>
                      </a:lnTo>
                      <a:lnTo>
                        <a:pt x="1550" y="554"/>
                      </a:lnTo>
                      <a:lnTo>
                        <a:pt x="1546" y="558"/>
                      </a:lnTo>
                      <a:lnTo>
                        <a:pt x="1544" y="566"/>
                      </a:lnTo>
                      <a:lnTo>
                        <a:pt x="1544" y="566"/>
                      </a:lnTo>
                      <a:lnTo>
                        <a:pt x="1554" y="566"/>
                      </a:lnTo>
                      <a:lnTo>
                        <a:pt x="1564" y="566"/>
                      </a:lnTo>
                      <a:lnTo>
                        <a:pt x="1564" y="566"/>
                      </a:lnTo>
                      <a:lnTo>
                        <a:pt x="1564" y="586"/>
                      </a:lnTo>
                      <a:lnTo>
                        <a:pt x="1564" y="586"/>
                      </a:lnTo>
                      <a:lnTo>
                        <a:pt x="1568" y="586"/>
                      </a:lnTo>
                      <a:lnTo>
                        <a:pt x="1568" y="586"/>
                      </a:lnTo>
                      <a:lnTo>
                        <a:pt x="1570" y="578"/>
                      </a:lnTo>
                      <a:lnTo>
                        <a:pt x="1570" y="578"/>
                      </a:lnTo>
                      <a:lnTo>
                        <a:pt x="1574" y="582"/>
                      </a:lnTo>
                      <a:lnTo>
                        <a:pt x="1576" y="584"/>
                      </a:lnTo>
                      <a:lnTo>
                        <a:pt x="1572" y="592"/>
                      </a:lnTo>
                      <a:lnTo>
                        <a:pt x="1572" y="592"/>
                      </a:lnTo>
                      <a:lnTo>
                        <a:pt x="1576" y="592"/>
                      </a:lnTo>
                      <a:lnTo>
                        <a:pt x="1576" y="592"/>
                      </a:lnTo>
                      <a:lnTo>
                        <a:pt x="1580" y="588"/>
                      </a:lnTo>
                      <a:lnTo>
                        <a:pt x="1582" y="584"/>
                      </a:lnTo>
                      <a:lnTo>
                        <a:pt x="1582" y="584"/>
                      </a:lnTo>
                      <a:lnTo>
                        <a:pt x="1588" y="586"/>
                      </a:lnTo>
                      <a:lnTo>
                        <a:pt x="1588" y="586"/>
                      </a:lnTo>
                      <a:lnTo>
                        <a:pt x="1588" y="576"/>
                      </a:lnTo>
                      <a:lnTo>
                        <a:pt x="1588" y="576"/>
                      </a:lnTo>
                      <a:lnTo>
                        <a:pt x="1594" y="578"/>
                      </a:lnTo>
                      <a:lnTo>
                        <a:pt x="1600" y="578"/>
                      </a:lnTo>
                      <a:lnTo>
                        <a:pt x="1600" y="578"/>
                      </a:lnTo>
                      <a:lnTo>
                        <a:pt x="1602" y="582"/>
                      </a:lnTo>
                      <a:lnTo>
                        <a:pt x="1602" y="582"/>
                      </a:lnTo>
                      <a:lnTo>
                        <a:pt x="1610" y="584"/>
                      </a:lnTo>
                      <a:lnTo>
                        <a:pt x="1610" y="584"/>
                      </a:lnTo>
                      <a:lnTo>
                        <a:pt x="1610" y="586"/>
                      </a:lnTo>
                      <a:lnTo>
                        <a:pt x="1610" y="590"/>
                      </a:lnTo>
                      <a:lnTo>
                        <a:pt x="1618" y="596"/>
                      </a:lnTo>
                      <a:lnTo>
                        <a:pt x="1618" y="596"/>
                      </a:lnTo>
                      <a:lnTo>
                        <a:pt x="1620" y="594"/>
                      </a:lnTo>
                      <a:lnTo>
                        <a:pt x="1620" y="594"/>
                      </a:lnTo>
                      <a:lnTo>
                        <a:pt x="1620" y="598"/>
                      </a:lnTo>
                      <a:lnTo>
                        <a:pt x="1620" y="598"/>
                      </a:lnTo>
                      <a:lnTo>
                        <a:pt x="1628" y="600"/>
                      </a:lnTo>
                      <a:lnTo>
                        <a:pt x="1628" y="600"/>
                      </a:lnTo>
                      <a:lnTo>
                        <a:pt x="1630" y="598"/>
                      </a:lnTo>
                      <a:lnTo>
                        <a:pt x="1630" y="604"/>
                      </a:lnTo>
                      <a:lnTo>
                        <a:pt x="1630" y="604"/>
                      </a:lnTo>
                      <a:lnTo>
                        <a:pt x="1624" y="602"/>
                      </a:lnTo>
                      <a:lnTo>
                        <a:pt x="1622" y="602"/>
                      </a:lnTo>
                      <a:lnTo>
                        <a:pt x="1620" y="602"/>
                      </a:lnTo>
                      <a:lnTo>
                        <a:pt x="1620" y="602"/>
                      </a:lnTo>
                      <a:lnTo>
                        <a:pt x="1618" y="610"/>
                      </a:lnTo>
                      <a:lnTo>
                        <a:pt x="1618" y="610"/>
                      </a:lnTo>
                      <a:lnTo>
                        <a:pt x="1620" y="612"/>
                      </a:lnTo>
                      <a:lnTo>
                        <a:pt x="1620" y="612"/>
                      </a:lnTo>
                      <a:lnTo>
                        <a:pt x="1620" y="616"/>
                      </a:lnTo>
                      <a:lnTo>
                        <a:pt x="1620" y="616"/>
                      </a:lnTo>
                      <a:lnTo>
                        <a:pt x="1620" y="614"/>
                      </a:lnTo>
                      <a:lnTo>
                        <a:pt x="1620" y="616"/>
                      </a:lnTo>
                      <a:lnTo>
                        <a:pt x="1620" y="618"/>
                      </a:lnTo>
                      <a:lnTo>
                        <a:pt x="1620" y="618"/>
                      </a:lnTo>
                      <a:lnTo>
                        <a:pt x="1622" y="618"/>
                      </a:lnTo>
                      <a:lnTo>
                        <a:pt x="1622" y="620"/>
                      </a:lnTo>
                      <a:lnTo>
                        <a:pt x="1622" y="620"/>
                      </a:lnTo>
                      <a:lnTo>
                        <a:pt x="1620" y="622"/>
                      </a:lnTo>
                      <a:lnTo>
                        <a:pt x="1620" y="622"/>
                      </a:lnTo>
                      <a:lnTo>
                        <a:pt x="1620" y="626"/>
                      </a:lnTo>
                      <a:lnTo>
                        <a:pt x="1620" y="626"/>
                      </a:lnTo>
                      <a:lnTo>
                        <a:pt x="1616" y="630"/>
                      </a:lnTo>
                      <a:lnTo>
                        <a:pt x="1612" y="634"/>
                      </a:lnTo>
                      <a:lnTo>
                        <a:pt x="1612" y="634"/>
                      </a:lnTo>
                      <a:lnTo>
                        <a:pt x="1614" y="640"/>
                      </a:lnTo>
                      <a:lnTo>
                        <a:pt x="1612" y="644"/>
                      </a:lnTo>
                      <a:lnTo>
                        <a:pt x="1612" y="644"/>
                      </a:lnTo>
                      <a:lnTo>
                        <a:pt x="1612" y="648"/>
                      </a:lnTo>
                      <a:lnTo>
                        <a:pt x="1614" y="648"/>
                      </a:lnTo>
                      <a:lnTo>
                        <a:pt x="1614" y="648"/>
                      </a:lnTo>
                      <a:lnTo>
                        <a:pt x="1612" y="656"/>
                      </a:lnTo>
                      <a:lnTo>
                        <a:pt x="1612" y="656"/>
                      </a:lnTo>
                      <a:lnTo>
                        <a:pt x="1614" y="658"/>
                      </a:lnTo>
                      <a:lnTo>
                        <a:pt x="1614" y="664"/>
                      </a:lnTo>
                      <a:lnTo>
                        <a:pt x="1614" y="664"/>
                      </a:lnTo>
                      <a:lnTo>
                        <a:pt x="1612" y="668"/>
                      </a:lnTo>
                      <a:lnTo>
                        <a:pt x="1610" y="672"/>
                      </a:lnTo>
                      <a:lnTo>
                        <a:pt x="1610" y="672"/>
                      </a:lnTo>
                      <a:lnTo>
                        <a:pt x="1610" y="674"/>
                      </a:lnTo>
                      <a:lnTo>
                        <a:pt x="1612" y="676"/>
                      </a:lnTo>
                      <a:lnTo>
                        <a:pt x="1612" y="676"/>
                      </a:lnTo>
                      <a:lnTo>
                        <a:pt x="1610" y="678"/>
                      </a:lnTo>
                      <a:lnTo>
                        <a:pt x="1610" y="678"/>
                      </a:lnTo>
                      <a:lnTo>
                        <a:pt x="1608" y="682"/>
                      </a:lnTo>
                      <a:lnTo>
                        <a:pt x="1608" y="686"/>
                      </a:lnTo>
                      <a:lnTo>
                        <a:pt x="1608" y="686"/>
                      </a:lnTo>
                      <a:lnTo>
                        <a:pt x="1606" y="688"/>
                      </a:lnTo>
                      <a:lnTo>
                        <a:pt x="1602" y="692"/>
                      </a:lnTo>
                      <a:lnTo>
                        <a:pt x="1596" y="696"/>
                      </a:lnTo>
                      <a:lnTo>
                        <a:pt x="1596" y="696"/>
                      </a:lnTo>
                      <a:lnTo>
                        <a:pt x="1596" y="700"/>
                      </a:lnTo>
                      <a:lnTo>
                        <a:pt x="1594" y="704"/>
                      </a:lnTo>
                      <a:lnTo>
                        <a:pt x="1594" y="704"/>
                      </a:lnTo>
                      <a:lnTo>
                        <a:pt x="1594" y="706"/>
                      </a:lnTo>
                      <a:lnTo>
                        <a:pt x="1592" y="706"/>
                      </a:lnTo>
                      <a:lnTo>
                        <a:pt x="1592" y="706"/>
                      </a:lnTo>
                      <a:lnTo>
                        <a:pt x="1588" y="712"/>
                      </a:lnTo>
                      <a:lnTo>
                        <a:pt x="1584" y="718"/>
                      </a:lnTo>
                      <a:lnTo>
                        <a:pt x="1584" y="718"/>
                      </a:lnTo>
                      <a:lnTo>
                        <a:pt x="1584" y="720"/>
                      </a:lnTo>
                      <a:lnTo>
                        <a:pt x="1586" y="722"/>
                      </a:lnTo>
                      <a:lnTo>
                        <a:pt x="1580" y="734"/>
                      </a:lnTo>
                      <a:lnTo>
                        <a:pt x="1580" y="734"/>
                      </a:lnTo>
                      <a:lnTo>
                        <a:pt x="1574" y="738"/>
                      </a:lnTo>
                      <a:lnTo>
                        <a:pt x="1574" y="738"/>
                      </a:lnTo>
                      <a:lnTo>
                        <a:pt x="1572" y="744"/>
                      </a:lnTo>
                      <a:lnTo>
                        <a:pt x="1572" y="744"/>
                      </a:lnTo>
                      <a:lnTo>
                        <a:pt x="1566" y="744"/>
                      </a:lnTo>
                      <a:lnTo>
                        <a:pt x="1558" y="754"/>
                      </a:lnTo>
                      <a:lnTo>
                        <a:pt x="1558" y="754"/>
                      </a:lnTo>
                      <a:lnTo>
                        <a:pt x="1556" y="760"/>
                      </a:lnTo>
                      <a:lnTo>
                        <a:pt x="1556" y="760"/>
                      </a:lnTo>
                      <a:lnTo>
                        <a:pt x="1554" y="762"/>
                      </a:lnTo>
                      <a:lnTo>
                        <a:pt x="1552" y="762"/>
                      </a:lnTo>
                      <a:lnTo>
                        <a:pt x="1552" y="762"/>
                      </a:lnTo>
                      <a:lnTo>
                        <a:pt x="1552" y="766"/>
                      </a:lnTo>
                      <a:lnTo>
                        <a:pt x="1552" y="766"/>
                      </a:lnTo>
                      <a:lnTo>
                        <a:pt x="1548" y="768"/>
                      </a:lnTo>
                      <a:lnTo>
                        <a:pt x="1548" y="768"/>
                      </a:lnTo>
                      <a:lnTo>
                        <a:pt x="1548" y="772"/>
                      </a:lnTo>
                      <a:lnTo>
                        <a:pt x="1546" y="778"/>
                      </a:lnTo>
                      <a:lnTo>
                        <a:pt x="1546" y="778"/>
                      </a:lnTo>
                      <a:lnTo>
                        <a:pt x="1542" y="778"/>
                      </a:lnTo>
                      <a:lnTo>
                        <a:pt x="1542" y="778"/>
                      </a:lnTo>
                      <a:lnTo>
                        <a:pt x="1540" y="782"/>
                      </a:lnTo>
                      <a:lnTo>
                        <a:pt x="1540" y="782"/>
                      </a:lnTo>
                      <a:lnTo>
                        <a:pt x="1540" y="782"/>
                      </a:lnTo>
                      <a:lnTo>
                        <a:pt x="1532" y="790"/>
                      </a:lnTo>
                      <a:lnTo>
                        <a:pt x="1526" y="798"/>
                      </a:lnTo>
                      <a:lnTo>
                        <a:pt x="1526" y="798"/>
                      </a:lnTo>
                      <a:lnTo>
                        <a:pt x="1524" y="800"/>
                      </a:lnTo>
                      <a:lnTo>
                        <a:pt x="1522" y="798"/>
                      </a:lnTo>
                      <a:lnTo>
                        <a:pt x="1518" y="796"/>
                      </a:lnTo>
                      <a:lnTo>
                        <a:pt x="1514" y="796"/>
                      </a:lnTo>
                      <a:lnTo>
                        <a:pt x="1514" y="796"/>
                      </a:lnTo>
                      <a:lnTo>
                        <a:pt x="1512" y="792"/>
                      </a:lnTo>
                      <a:lnTo>
                        <a:pt x="1510" y="792"/>
                      </a:lnTo>
                      <a:lnTo>
                        <a:pt x="1510" y="792"/>
                      </a:lnTo>
                      <a:lnTo>
                        <a:pt x="1508" y="788"/>
                      </a:lnTo>
                      <a:lnTo>
                        <a:pt x="1510" y="782"/>
                      </a:lnTo>
                      <a:lnTo>
                        <a:pt x="1510" y="782"/>
                      </a:lnTo>
                      <a:lnTo>
                        <a:pt x="1506" y="784"/>
                      </a:lnTo>
                      <a:lnTo>
                        <a:pt x="1506" y="784"/>
                      </a:lnTo>
                      <a:lnTo>
                        <a:pt x="1504" y="784"/>
                      </a:lnTo>
                      <a:lnTo>
                        <a:pt x="1502" y="784"/>
                      </a:lnTo>
                      <a:lnTo>
                        <a:pt x="1502" y="782"/>
                      </a:lnTo>
                      <a:lnTo>
                        <a:pt x="1502" y="780"/>
                      </a:lnTo>
                      <a:lnTo>
                        <a:pt x="1502" y="780"/>
                      </a:lnTo>
                      <a:lnTo>
                        <a:pt x="1498" y="780"/>
                      </a:lnTo>
                      <a:lnTo>
                        <a:pt x="1498" y="780"/>
                      </a:lnTo>
                      <a:lnTo>
                        <a:pt x="1496" y="786"/>
                      </a:lnTo>
                      <a:lnTo>
                        <a:pt x="1492" y="790"/>
                      </a:lnTo>
                      <a:lnTo>
                        <a:pt x="1492" y="790"/>
                      </a:lnTo>
                      <a:lnTo>
                        <a:pt x="1490" y="790"/>
                      </a:lnTo>
                      <a:lnTo>
                        <a:pt x="1490" y="790"/>
                      </a:lnTo>
                      <a:lnTo>
                        <a:pt x="1488" y="796"/>
                      </a:lnTo>
                      <a:lnTo>
                        <a:pt x="1488" y="796"/>
                      </a:lnTo>
                      <a:lnTo>
                        <a:pt x="1484" y="796"/>
                      </a:lnTo>
                      <a:lnTo>
                        <a:pt x="1484" y="794"/>
                      </a:lnTo>
                      <a:lnTo>
                        <a:pt x="1486" y="790"/>
                      </a:lnTo>
                      <a:lnTo>
                        <a:pt x="1486" y="784"/>
                      </a:lnTo>
                      <a:lnTo>
                        <a:pt x="1488" y="782"/>
                      </a:lnTo>
                      <a:lnTo>
                        <a:pt x="1490" y="776"/>
                      </a:lnTo>
                      <a:lnTo>
                        <a:pt x="1488" y="766"/>
                      </a:lnTo>
                      <a:lnTo>
                        <a:pt x="1490" y="760"/>
                      </a:lnTo>
                      <a:lnTo>
                        <a:pt x="1490" y="754"/>
                      </a:lnTo>
                      <a:lnTo>
                        <a:pt x="1494" y="750"/>
                      </a:lnTo>
                      <a:lnTo>
                        <a:pt x="1498" y="748"/>
                      </a:lnTo>
                      <a:lnTo>
                        <a:pt x="1498" y="748"/>
                      </a:lnTo>
                      <a:lnTo>
                        <a:pt x="1502" y="750"/>
                      </a:lnTo>
                      <a:lnTo>
                        <a:pt x="1502" y="750"/>
                      </a:lnTo>
                      <a:lnTo>
                        <a:pt x="1500" y="754"/>
                      </a:lnTo>
                      <a:lnTo>
                        <a:pt x="1498" y="756"/>
                      </a:lnTo>
                      <a:lnTo>
                        <a:pt x="1498" y="756"/>
                      </a:lnTo>
                      <a:lnTo>
                        <a:pt x="1500" y="760"/>
                      </a:lnTo>
                      <a:lnTo>
                        <a:pt x="1502" y="762"/>
                      </a:lnTo>
                      <a:lnTo>
                        <a:pt x="1502" y="762"/>
                      </a:lnTo>
                      <a:lnTo>
                        <a:pt x="1506" y="762"/>
                      </a:lnTo>
                      <a:lnTo>
                        <a:pt x="1506" y="762"/>
                      </a:lnTo>
                      <a:lnTo>
                        <a:pt x="1506" y="750"/>
                      </a:lnTo>
                      <a:lnTo>
                        <a:pt x="1506" y="750"/>
                      </a:lnTo>
                      <a:lnTo>
                        <a:pt x="1510" y="746"/>
                      </a:lnTo>
                      <a:lnTo>
                        <a:pt x="1516" y="742"/>
                      </a:lnTo>
                      <a:lnTo>
                        <a:pt x="1518" y="738"/>
                      </a:lnTo>
                      <a:lnTo>
                        <a:pt x="1522" y="736"/>
                      </a:lnTo>
                      <a:lnTo>
                        <a:pt x="1526" y="730"/>
                      </a:lnTo>
                      <a:lnTo>
                        <a:pt x="1530" y="724"/>
                      </a:lnTo>
                      <a:lnTo>
                        <a:pt x="1532" y="714"/>
                      </a:lnTo>
                      <a:lnTo>
                        <a:pt x="1532" y="708"/>
                      </a:lnTo>
                      <a:lnTo>
                        <a:pt x="1536" y="706"/>
                      </a:lnTo>
                      <a:lnTo>
                        <a:pt x="1536" y="698"/>
                      </a:lnTo>
                      <a:lnTo>
                        <a:pt x="1532" y="694"/>
                      </a:lnTo>
                      <a:lnTo>
                        <a:pt x="1532" y="690"/>
                      </a:lnTo>
                      <a:lnTo>
                        <a:pt x="1536" y="682"/>
                      </a:lnTo>
                      <a:lnTo>
                        <a:pt x="1528" y="684"/>
                      </a:lnTo>
                      <a:lnTo>
                        <a:pt x="1526" y="688"/>
                      </a:lnTo>
                      <a:lnTo>
                        <a:pt x="1520" y="690"/>
                      </a:lnTo>
                      <a:lnTo>
                        <a:pt x="1516" y="690"/>
                      </a:lnTo>
                      <a:lnTo>
                        <a:pt x="1510" y="694"/>
                      </a:lnTo>
                      <a:lnTo>
                        <a:pt x="1506" y="698"/>
                      </a:lnTo>
                      <a:lnTo>
                        <a:pt x="1500" y="700"/>
                      </a:lnTo>
                      <a:lnTo>
                        <a:pt x="1496" y="702"/>
                      </a:lnTo>
                      <a:lnTo>
                        <a:pt x="1490" y="698"/>
                      </a:lnTo>
                      <a:lnTo>
                        <a:pt x="1484" y="696"/>
                      </a:lnTo>
                      <a:lnTo>
                        <a:pt x="1482" y="690"/>
                      </a:lnTo>
                      <a:lnTo>
                        <a:pt x="1482" y="684"/>
                      </a:lnTo>
                      <a:lnTo>
                        <a:pt x="1480" y="678"/>
                      </a:lnTo>
                      <a:lnTo>
                        <a:pt x="1474" y="672"/>
                      </a:lnTo>
                      <a:lnTo>
                        <a:pt x="1472" y="666"/>
                      </a:lnTo>
                      <a:lnTo>
                        <a:pt x="1470" y="660"/>
                      </a:lnTo>
                      <a:lnTo>
                        <a:pt x="1466" y="656"/>
                      </a:lnTo>
                      <a:lnTo>
                        <a:pt x="1458" y="654"/>
                      </a:lnTo>
                      <a:lnTo>
                        <a:pt x="1452" y="652"/>
                      </a:lnTo>
                      <a:lnTo>
                        <a:pt x="1446" y="652"/>
                      </a:lnTo>
                      <a:lnTo>
                        <a:pt x="1442" y="648"/>
                      </a:lnTo>
                      <a:lnTo>
                        <a:pt x="1438" y="640"/>
                      </a:lnTo>
                      <a:lnTo>
                        <a:pt x="1432" y="630"/>
                      </a:lnTo>
                      <a:lnTo>
                        <a:pt x="1430" y="622"/>
                      </a:lnTo>
                      <a:lnTo>
                        <a:pt x="1430" y="616"/>
                      </a:lnTo>
                      <a:lnTo>
                        <a:pt x="1424" y="610"/>
                      </a:lnTo>
                      <a:lnTo>
                        <a:pt x="1422" y="604"/>
                      </a:lnTo>
                      <a:lnTo>
                        <a:pt x="1414" y="598"/>
                      </a:lnTo>
                      <a:lnTo>
                        <a:pt x="1404" y="598"/>
                      </a:lnTo>
                      <a:lnTo>
                        <a:pt x="1400" y="592"/>
                      </a:lnTo>
                      <a:lnTo>
                        <a:pt x="1394" y="588"/>
                      </a:lnTo>
                      <a:lnTo>
                        <a:pt x="1388" y="584"/>
                      </a:lnTo>
                      <a:lnTo>
                        <a:pt x="1380" y="582"/>
                      </a:lnTo>
                      <a:lnTo>
                        <a:pt x="1376" y="584"/>
                      </a:lnTo>
                      <a:lnTo>
                        <a:pt x="1370" y="586"/>
                      </a:lnTo>
                      <a:lnTo>
                        <a:pt x="1362" y="586"/>
                      </a:lnTo>
                      <a:lnTo>
                        <a:pt x="1356" y="590"/>
                      </a:lnTo>
                      <a:lnTo>
                        <a:pt x="1350" y="596"/>
                      </a:lnTo>
                      <a:lnTo>
                        <a:pt x="1346" y="602"/>
                      </a:lnTo>
                      <a:lnTo>
                        <a:pt x="1344" y="604"/>
                      </a:lnTo>
                      <a:lnTo>
                        <a:pt x="1342" y="608"/>
                      </a:lnTo>
                      <a:lnTo>
                        <a:pt x="1348" y="606"/>
                      </a:lnTo>
                      <a:lnTo>
                        <a:pt x="1348" y="614"/>
                      </a:lnTo>
                      <a:lnTo>
                        <a:pt x="1348" y="620"/>
                      </a:lnTo>
                      <a:lnTo>
                        <a:pt x="1344" y="624"/>
                      </a:lnTo>
                      <a:lnTo>
                        <a:pt x="1346" y="630"/>
                      </a:lnTo>
                      <a:lnTo>
                        <a:pt x="1340" y="638"/>
                      </a:lnTo>
                      <a:lnTo>
                        <a:pt x="1336" y="644"/>
                      </a:lnTo>
                      <a:lnTo>
                        <a:pt x="1336" y="644"/>
                      </a:lnTo>
                      <a:lnTo>
                        <a:pt x="1332" y="648"/>
                      </a:lnTo>
                      <a:lnTo>
                        <a:pt x="1330" y="650"/>
                      </a:lnTo>
                      <a:lnTo>
                        <a:pt x="1330" y="652"/>
                      </a:lnTo>
                      <a:lnTo>
                        <a:pt x="1332" y="654"/>
                      </a:lnTo>
                      <a:lnTo>
                        <a:pt x="1332" y="654"/>
                      </a:lnTo>
                      <a:lnTo>
                        <a:pt x="1330" y="656"/>
                      </a:lnTo>
                      <a:lnTo>
                        <a:pt x="1326" y="658"/>
                      </a:lnTo>
                      <a:lnTo>
                        <a:pt x="1322" y="660"/>
                      </a:lnTo>
                      <a:lnTo>
                        <a:pt x="1312" y="666"/>
                      </a:lnTo>
                      <a:lnTo>
                        <a:pt x="1306" y="662"/>
                      </a:lnTo>
                      <a:lnTo>
                        <a:pt x="1298" y="658"/>
                      </a:lnTo>
                      <a:lnTo>
                        <a:pt x="1292" y="660"/>
                      </a:lnTo>
                      <a:lnTo>
                        <a:pt x="1282" y="658"/>
                      </a:lnTo>
                      <a:lnTo>
                        <a:pt x="1276" y="658"/>
                      </a:lnTo>
                      <a:lnTo>
                        <a:pt x="1266" y="652"/>
                      </a:lnTo>
                      <a:lnTo>
                        <a:pt x="1262" y="654"/>
                      </a:lnTo>
                      <a:lnTo>
                        <a:pt x="1250" y="662"/>
                      </a:lnTo>
                      <a:lnTo>
                        <a:pt x="1238" y="664"/>
                      </a:lnTo>
                      <a:lnTo>
                        <a:pt x="1232" y="668"/>
                      </a:lnTo>
                      <a:lnTo>
                        <a:pt x="1222" y="670"/>
                      </a:lnTo>
                      <a:lnTo>
                        <a:pt x="1212" y="668"/>
                      </a:lnTo>
                      <a:lnTo>
                        <a:pt x="1206" y="666"/>
                      </a:lnTo>
                      <a:lnTo>
                        <a:pt x="1200" y="668"/>
                      </a:lnTo>
                      <a:lnTo>
                        <a:pt x="1194" y="668"/>
                      </a:lnTo>
                      <a:lnTo>
                        <a:pt x="1188" y="664"/>
                      </a:lnTo>
                      <a:lnTo>
                        <a:pt x="1182" y="664"/>
                      </a:lnTo>
                      <a:lnTo>
                        <a:pt x="1176" y="660"/>
                      </a:lnTo>
                      <a:lnTo>
                        <a:pt x="1176" y="654"/>
                      </a:lnTo>
                      <a:lnTo>
                        <a:pt x="1170" y="654"/>
                      </a:lnTo>
                      <a:lnTo>
                        <a:pt x="1158" y="650"/>
                      </a:lnTo>
                      <a:lnTo>
                        <a:pt x="1150" y="648"/>
                      </a:lnTo>
                      <a:lnTo>
                        <a:pt x="1144" y="652"/>
                      </a:lnTo>
                      <a:lnTo>
                        <a:pt x="1138" y="654"/>
                      </a:lnTo>
                      <a:lnTo>
                        <a:pt x="1132" y="654"/>
                      </a:lnTo>
                      <a:lnTo>
                        <a:pt x="1126" y="654"/>
                      </a:lnTo>
                      <a:lnTo>
                        <a:pt x="1116" y="648"/>
                      </a:lnTo>
                      <a:lnTo>
                        <a:pt x="1112" y="646"/>
                      </a:lnTo>
                      <a:lnTo>
                        <a:pt x="1108" y="636"/>
                      </a:lnTo>
                      <a:lnTo>
                        <a:pt x="1100" y="630"/>
                      </a:lnTo>
                      <a:lnTo>
                        <a:pt x="1088" y="620"/>
                      </a:lnTo>
                      <a:lnTo>
                        <a:pt x="1078" y="618"/>
                      </a:lnTo>
                      <a:lnTo>
                        <a:pt x="1074" y="614"/>
                      </a:lnTo>
                      <a:lnTo>
                        <a:pt x="1064" y="614"/>
                      </a:lnTo>
                      <a:lnTo>
                        <a:pt x="1058" y="612"/>
                      </a:lnTo>
                      <a:lnTo>
                        <a:pt x="1048" y="612"/>
                      </a:lnTo>
                      <a:lnTo>
                        <a:pt x="1046" y="616"/>
                      </a:lnTo>
                      <a:lnTo>
                        <a:pt x="1042" y="622"/>
                      </a:lnTo>
                      <a:lnTo>
                        <a:pt x="1040" y="628"/>
                      </a:lnTo>
                      <a:lnTo>
                        <a:pt x="1046" y="632"/>
                      </a:lnTo>
                      <a:lnTo>
                        <a:pt x="1050" y="638"/>
                      </a:lnTo>
                      <a:lnTo>
                        <a:pt x="1052" y="646"/>
                      </a:lnTo>
                      <a:lnTo>
                        <a:pt x="1048" y="650"/>
                      </a:lnTo>
                      <a:lnTo>
                        <a:pt x="1038" y="650"/>
                      </a:lnTo>
                      <a:lnTo>
                        <a:pt x="1026" y="650"/>
                      </a:lnTo>
                      <a:lnTo>
                        <a:pt x="1016" y="650"/>
                      </a:lnTo>
                      <a:lnTo>
                        <a:pt x="1008" y="648"/>
                      </a:lnTo>
                      <a:lnTo>
                        <a:pt x="1000" y="644"/>
                      </a:lnTo>
                      <a:lnTo>
                        <a:pt x="990" y="640"/>
                      </a:lnTo>
                      <a:lnTo>
                        <a:pt x="982" y="642"/>
                      </a:lnTo>
                      <a:lnTo>
                        <a:pt x="980" y="638"/>
                      </a:lnTo>
                      <a:lnTo>
                        <a:pt x="972" y="638"/>
                      </a:lnTo>
                      <a:lnTo>
                        <a:pt x="962" y="638"/>
                      </a:lnTo>
                      <a:lnTo>
                        <a:pt x="958" y="642"/>
                      </a:lnTo>
                      <a:lnTo>
                        <a:pt x="950" y="646"/>
                      </a:lnTo>
                      <a:lnTo>
                        <a:pt x="942" y="648"/>
                      </a:lnTo>
                      <a:lnTo>
                        <a:pt x="938" y="652"/>
                      </a:lnTo>
                      <a:lnTo>
                        <a:pt x="934" y="656"/>
                      </a:lnTo>
                      <a:lnTo>
                        <a:pt x="934" y="660"/>
                      </a:lnTo>
                      <a:lnTo>
                        <a:pt x="932" y="664"/>
                      </a:lnTo>
                      <a:lnTo>
                        <a:pt x="926" y="666"/>
                      </a:lnTo>
                      <a:lnTo>
                        <a:pt x="920" y="668"/>
                      </a:lnTo>
                      <a:lnTo>
                        <a:pt x="914" y="672"/>
                      </a:lnTo>
                      <a:lnTo>
                        <a:pt x="904" y="670"/>
                      </a:lnTo>
                      <a:lnTo>
                        <a:pt x="902" y="666"/>
                      </a:lnTo>
                      <a:lnTo>
                        <a:pt x="896" y="662"/>
                      </a:lnTo>
                      <a:lnTo>
                        <a:pt x="894" y="654"/>
                      </a:lnTo>
                      <a:lnTo>
                        <a:pt x="886" y="654"/>
                      </a:lnTo>
                      <a:lnTo>
                        <a:pt x="876" y="656"/>
                      </a:lnTo>
                      <a:lnTo>
                        <a:pt x="860" y="664"/>
                      </a:lnTo>
                      <a:lnTo>
                        <a:pt x="850" y="666"/>
                      </a:lnTo>
                      <a:lnTo>
                        <a:pt x="844" y="662"/>
                      </a:lnTo>
                      <a:lnTo>
                        <a:pt x="840" y="658"/>
                      </a:lnTo>
                      <a:lnTo>
                        <a:pt x="838" y="648"/>
                      </a:lnTo>
                      <a:lnTo>
                        <a:pt x="836" y="640"/>
                      </a:lnTo>
                      <a:lnTo>
                        <a:pt x="836" y="640"/>
                      </a:lnTo>
                      <a:lnTo>
                        <a:pt x="830" y="634"/>
                      </a:lnTo>
                      <a:lnTo>
                        <a:pt x="826" y="630"/>
                      </a:lnTo>
                      <a:lnTo>
                        <a:pt x="822" y="628"/>
                      </a:lnTo>
                      <a:lnTo>
                        <a:pt x="808" y="628"/>
                      </a:lnTo>
                      <a:lnTo>
                        <a:pt x="808" y="628"/>
                      </a:lnTo>
                      <a:lnTo>
                        <a:pt x="804" y="630"/>
                      </a:lnTo>
                      <a:lnTo>
                        <a:pt x="796" y="632"/>
                      </a:lnTo>
                      <a:lnTo>
                        <a:pt x="796" y="632"/>
                      </a:lnTo>
                      <a:lnTo>
                        <a:pt x="792" y="630"/>
                      </a:lnTo>
                      <a:lnTo>
                        <a:pt x="790" y="626"/>
                      </a:lnTo>
                      <a:lnTo>
                        <a:pt x="786" y="622"/>
                      </a:lnTo>
                      <a:lnTo>
                        <a:pt x="780" y="606"/>
                      </a:lnTo>
                      <a:lnTo>
                        <a:pt x="770" y="584"/>
                      </a:lnTo>
                      <a:lnTo>
                        <a:pt x="760" y="568"/>
                      </a:lnTo>
                      <a:lnTo>
                        <a:pt x="762" y="562"/>
                      </a:lnTo>
                      <a:lnTo>
                        <a:pt x="760" y="560"/>
                      </a:lnTo>
                      <a:lnTo>
                        <a:pt x="748" y="562"/>
                      </a:lnTo>
                      <a:lnTo>
                        <a:pt x="738" y="566"/>
                      </a:lnTo>
                      <a:lnTo>
                        <a:pt x="724" y="572"/>
                      </a:lnTo>
                      <a:lnTo>
                        <a:pt x="714" y="576"/>
                      </a:lnTo>
                      <a:lnTo>
                        <a:pt x="702" y="576"/>
                      </a:lnTo>
                      <a:lnTo>
                        <a:pt x="702" y="576"/>
                      </a:lnTo>
                      <a:lnTo>
                        <a:pt x="702" y="574"/>
                      </a:lnTo>
                      <a:lnTo>
                        <a:pt x="702" y="570"/>
                      </a:lnTo>
                      <a:lnTo>
                        <a:pt x="702" y="570"/>
                      </a:lnTo>
                      <a:lnTo>
                        <a:pt x="700" y="568"/>
                      </a:lnTo>
                      <a:lnTo>
                        <a:pt x="698" y="568"/>
                      </a:lnTo>
                      <a:lnTo>
                        <a:pt x="698" y="568"/>
                      </a:lnTo>
                      <a:lnTo>
                        <a:pt x="692" y="570"/>
                      </a:lnTo>
                      <a:lnTo>
                        <a:pt x="690" y="568"/>
                      </a:lnTo>
                      <a:lnTo>
                        <a:pt x="682" y="562"/>
                      </a:lnTo>
                      <a:lnTo>
                        <a:pt x="676" y="570"/>
                      </a:lnTo>
                      <a:lnTo>
                        <a:pt x="670" y="572"/>
                      </a:lnTo>
                      <a:lnTo>
                        <a:pt x="664" y="566"/>
                      </a:lnTo>
                      <a:lnTo>
                        <a:pt x="660" y="564"/>
                      </a:lnTo>
                      <a:lnTo>
                        <a:pt x="662" y="558"/>
                      </a:lnTo>
                      <a:lnTo>
                        <a:pt x="662" y="554"/>
                      </a:lnTo>
                      <a:lnTo>
                        <a:pt x="656" y="552"/>
                      </a:lnTo>
                      <a:lnTo>
                        <a:pt x="654" y="548"/>
                      </a:lnTo>
                      <a:lnTo>
                        <a:pt x="648" y="550"/>
                      </a:lnTo>
                      <a:lnTo>
                        <a:pt x="638" y="552"/>
                      </a:lnTo>
                      <a:lnTo>
                        <a:pt x="626" y="560"/>
                      </a:lnTo>
                      <a:lnTo>
                        <a:pt x="622" y="560"/>
                      </a:lnTo>
                      <a:lnTo>
                        <a:pt x="608" y="564"/>
                      </a:lnTo>
                      <a:lnTo>
                        <a:pt x="596" y="562"/>
                      </a:lnTo>
                      <a:lnTo>
                        <a:pt x="586" y="566"/>
                      </a:lnTo>
                      <a:lnTo>
                        <a:pt x="574" y="568"/>
                      </a:lnTo>
                      <a:lnTo>
                        <a:pt x="568" y="566"/>
                      </a:lnTo>
                      <a:lnTo>
                        <a:pt x="560" y="564"/>
                      </a:lnTo>
                      <a:lnTo>
                        <a:pt x="552" y="560"/>
                      </a:lnTo>
                      <a:lnTo>
                        <a:pt x="546" y="564"/>
                      </a:lnTo>
                      <a:lnTo>
                        <a:pt x="548" y="568"/>
                      </a:lnTo>
                      <a:lnTo>
                        <a:pt x="548" y="576"/>
                      </a:lnTo>
                      <a:lnTo>
                        <a:pt x="542" y="582"/>
                      </a:lnTo>
                      <a:lnTo>
                        <a:pt x="542" y="590"/>
                      </a:lnTo>
                      <a:lnTo>
                        <a:pt x="538" y="596"/>
                      </a:lnTo>
                      <a:lnTo>
                        <a:pt x="538" y="602"/>
                      </a:lnTo>
                      <a:lnTo>
                        <a:pt x="544" y="610"/>
                      </a:lnTo>
                      <a:lnTo>
                        <a:pt x="546" y="614"/>
                      </a:lnTo>
                      <a:lnTo>
                        <a:pt x="540" y="624"/>
                      </a:lnTo>
                      <a:lnTo>
                        <a:pt x="546" y="628"/>
                      </a:lnTo>
                      <a:lnTo>
                        <a:pt x="546" y="628"/>
                      </a:lnTo>
                      <a:lnTo>
                        <a:pt x="548" y="628"/>
                      </a:lnTo>
                      <a:lnTo>
                        <a:pt x="554" y="634"/>
                      </a:lnTo>
                      <a:lnTo>
                        <a:pt x="554" y="634"/>
                      </a:lnTo>
                      <a:lnTo>
                        <a:pt x="554" y="638"/>
                      </a:lnTo>
                      <a:lnTo>
                        <a:pt x="552" y="640"/>
                      </a:lnTo>
                      <a:lnTo>
                        <a:pt x="548" y="642"/>
                      </a:lnTo>
                      <a:lnTo>
                        <a:pt x="542" y="642"/>
                      </a:lnTo>
                      <a:lnTo>
                        <a:pt x="534" y="640"/>
                      </a:lnTo>
                      <a:lnTo>
                        <a:pt x="534" y="640"/>
                      </a:lnTo>
                      <a:lnTo>
                        <a:pt x="532" y="636"/>
                      </a:lnTo>
                      <a:lnTo>
                        <a:pt x="528" y="628"/>
                      </a:lnTo>
                      <a:lnTo>
                        <a:pt x="528" y="628"/>
                      </a:lnTo>
                      <a:lnTo>
                        <a:pt x="526" y="628"/>
                      </a:lnTo>
                      <a:lnTo>
                        <a:pt x="524" y="628"/>
                      </a:lnTo>
                      <a:lnTo>
                        <a:pt x="522" y="630"/>
                      </a:lnTo>
                      <a:lnTo>
                        <a:pt x="522" y="630"/>
                      </a:lnTo>
                      <a:lnTo>
                        <a:pt x="520" y="630"/>
                      </a:lnTo>
                      <a:lnTo>
                        <a:pt x="518" y="628"/>
                      </a:lnTo>
                      <a:lnTo>
                        <a:pt x="518" y="626"/>
                      </a:lnTo>
                      <a:lnTo>
                        <a:pt x="514" y="626"/>
                      </a:lnTo>
                      <a:lnTo>
                        <a:pt x="514" y="626"/>
                      </a:lnTo>
                      <a:lnTo>
                        <a:pt x="508" y="630"/>
                      </a:lnTo>
                      <a:lnTo>
                        <a:pt x="504" y="634"/>
                      </a:lnTo>
                      <a:lnTo>
                        <a:pt x="504" y="634"/>
                      </a:lnTo>
                      <a:lnTo>
                        <a:pt x="502" y="634"/>
                      </a:lnTo>
                      <a:lnTo>
                        <a:pt x="498" y="634"/>
                      </a:lnTo>
                      <a:lnTo>
                        <a:pt x="492" y="630"/>
                      </a:lnTo>
                      <a:lnTo>
                        <a:pt x="492" y="630"/>
                      </a:lnTo>
                      <a:lnTo>
                        <a:pt x="488" y="630"/>
                      </a:lnTo>
                      <a:lnTo>
                        <a:pt x="486" y="630"/>
                      </a:lnTo>
                      <a:lnTo>
                        <a:pt x="484" y="632"/>
                      </a:lnTo>
                      <a:lnTo>
                        <a:pt x="484" y="632"/>
                      </a:lnTo>
                      <a:lnTo>
                        <a:pt x="484" y="634"/>
                      </a:lnTo>
                      <a:lnTo>
                        <a:pt x="484" y="636"/>
                      </a:lnTo>
                      <a:lnTo>
                        <a:pt x="484" y="640"/>
                      </a:lnTo>
                      <a:lnTo>
                        <a:pt x="476" y="638"/>
                      </a:lnTo>
                      <a:lnTo>
                        <a:pt x="476" y="638"/>
                      </a:lnTo>
                      <a:lnTo>
                        <a:pt x="478" y="636"/>
                      </a:lnTo>
                      <a:lnTo>
                        <a:pt x="480" y="634"/>
                      </a:lnTo>
                      <a:lnTo>
                        <a:pt x="478" y="630"/>
                      </a:lnTo>
                      <a:lnTo>
                        <a:pt x="478" y="630"/>
                      </a:lnTo>
                      <a:lnTo>
                        <a:pt x="478" y="628"/>
                      </a:lnTo>
                      <a:lnTo>
                        <a:pt x="476" y="628"/>
                      </a:lnTo>
                      <a:lnTo>
                        <a:pt x="470" y="628"/>
                      </a:lnTo>
                      <a:lnTo>
                        <a:pt x="470" y="628"/>
                      </a:lnTo>
                      <a:lnTo>
                        <a:pt x="468" y="628"/>
                      </a:lnTo>
                      <a:lnTo>
                        <a:pt x="466" y="624"/>
                      </a:lnTo>
                      <a:lnTo>
                        <a:pt x="466" y="624"/>
                      </a:lnTo>
                      <a:lnTo>
                        <a:pt x="462" y="620"/>
                      </a:lnTo>
                      <a:lnTo>
                        <a:pt x="458" y="618"/>
                      </a:lnTo>
                      <a:lnTo>
                        <a:pt x="458" y="618"/>
                      </a:lnTo>
                      <a:lnTo>
                        <a:pt x="454" y="616"/>
                      </a:lnTo>
                      <a:lnTo>
                        <a:pt x="450" y="616"/>
                      </a:lnTo>
                      <a:lnTo>
                        <a:pt x="450" y="616"/>
                      </a:lnTo>
                      <a:lnTo>
                        <a:pt x="450" y="614"/>
                      </a:lnTo>
                      <a:lnTo>
                        <a:pt x="450" y="610"/>
                      </a:lnTo>
                      <a:lnTo>
                        <a:pt x="450" y="610"/>
                      </a:lnTo>
                      <a:lnTo>
                        <a:pt x="446" y="608"/>
                      </a:lnTo>
                      <a:lnTo>
                        <a:pt x="442" y="606"/>
                      </a:lnTo>
                      <a:lnTo>
                        <a:pt x="442" y="606"/>
                      </a:lnTo>
                      <a:lnTo>
                        <a:pt x="442" y="606"/>
                      </a:lnTo>
                      <a:lnTo>
                        <a:pt x="442" y="608"/>
                      </a:lnTo>
                      <a:lnTo>
                        <a:pt x="442" y="610"/>
                      </a:lnTo>
                      <a:lnTo>
                        <a:pt x="436" y="610"/>
                      </a:lnTo>
                      <a:lnTo>
                        <a:pt x="436" y="606"/>
                      </a:lnTo>
                      <a:lnTo>
                        <a:pt x="424" y="608"/>
                      </a:lnTo>
                      <a:lnTo>
                        <a:pt x="424" y="608"/>
                      </a:lnTo>
                      <a:lnTo>
                        <a:pt x="426" y="610"/>
                      </a:lnTo>
                      <a:lnTo>
                        <a:pt x="426" y="610"/>
                      </a:lnTo>
                      <a:lnTo>
                        <a:pt x="426" y="612"/>
                      </a:lnTo>
                      <a:lnTo>
                        <a:pt x="426" y="612"/>
                      </a:lnTo>
                      <a:lnTo>
                        <a:pt x="416" y="624"/>
                      </a:lnTo>
                      <a:lnTo>
                        <a:pt x="416" y="624"/>
                      </a:lnTo>
                      <a:lnTo>
                        <a:pt x="412" y="624"/>
                      </a:lnTo>
                      <a:lnTo>
                        <a:pt x="406" y="624"/>
                      </a:lnTo>
                      <a:lnTo>
                        <a:pt x="406" y="624"/>
                      </a:lnTo>
                      <a:lnTo>
                        <a:pt x="404" y="624"/>
                      </a:lnTo>
                      <a:lnTo>
                        <a:pt x="402" y="624"/>
                      </a:lnTo>
                      <a:lnTo>
                        <a:pt x="402" y="626"/>
                      </a:lnTo>
                      <a:lnTo>
                        <a:pt x="400" y="628"/>
                      </a:lnTo>
                      <a:lnTo>
                        <a:pt x="400" y="628"/>
                      </a:lnTo>
                      <a:lnTo>
                        <a:pt x="398" y="628"/>
                      </a:lnTo>
                      <a:lnTo>
                        <a:pt x="396" y="632"/>
                      </a:lnTo>
                      <a:lnTo>
                        <a:pt x="396" y="638"/>
                      </a:lnTo>
                      <a:lnTo>
                        <a:pt x="396" y="638"/>
                      </a:lnTo>
                      <a:lnTo>
                        <a:pt x="396" y="640"/>
                      </a:lnTo>
                      <a:lnTo>
                        <a:pt x="398" y="642"/>
                      </a:lnTo>
                      <a:lnTo>
                        <a:pt x="402" y="646"/>
                      </a:lnTo>
                      <a:lnTo>
                        <a:pt x="392" y="650"/>
                      </a:lnTo>
                      <a:lnTo>
                        <a:pt x="392" y="650"/>
                      </a:lnTo>
                      <a:lnTo>
                        <a:pt x="388" y="640"/>
                      </a:lnTo>
                      <a:lnTo>
                        <a:pt x="388" y="640"/>
                      </a:lnTo>
                      <a:lnTo>
                        <a:pt x="388" y="640"/>
                      </a:lnTo>
                      <a:lnTo>
                        <a:pt x="384" y="640"/>
                      </a:lnTo>
                      <a:lnTo>
                        <a:pt x="382" y="646"/>
                      </a:lnTo>
                      <a:lnTo>
                        <a:pt x="382" y="646"/>
                      </a:lnTo>
                      <a:lnTo>
                        <a:pt x="380" y="646"/>
                      </a:lnTo>
                      <a:lnTo>
                        <a:pt x="378" y="648"/>
                      </a:lnTo>
                      <a:lnTo>
                        <a:pt x="376" y="648"/>
                      </a:lnTo>
                      <a:lnTo>
                        <a:pt x="376" y="648"/>
                      </a:lnTo>
                      <a:lnTo>
                        <a:pt x="376" y="648"/>
                      </a:lnTo>
                      <a:lnTo>
                        <a:pt x="376" y="654"/>
                      </a:lnTo>
                      <a:lnTo>
                        <a:pt x="374" y="658"/>
                      </a:lnTo>
                      <a:lnTo>
                        <a:pt x="372" y="662"/>
                      </a:lnTo>
                      <a:lnTo>
                        <a:pt x="372" y="662"/>
                      </a:lnTo>
                      <a:lnTo>
                        <a:pt x="374" y="662"/>
                      </a:lnTo>
                      <a:lnTo>
                        <a:pt x="376" y="664"/>
                      </a:lnTo>
                      <a:lnTo>
                        <a:pt x="376" y="664"/>
                      </a:lnTo>
                      <a:lnTo>
                        <a:pt x="376" y="666"/>
                      </a:lnTo>
                      <a:lnTo>
                        <a:pt x="374" y="668"/>
                      </a:lnTo>
                      <a:lnTo>
                        <a:pt x="374" y="670"/>
                      </a:lnTo>
                      <a:lnTo>
                        <a:pt x="374" y="670"/>
                      </a:lnTo>
                      <a:lnTo>
                        <a:pt x="368" y="678"/>
                      </a:lnTo>
                      <a:lnTo>
                        <a:pt x="368" y="678"/>
                      </a:lnTo>
                      <a:lnTo>
                        <a:pt x="366" y="680"/>
                      </a:lnTo>
                      <a:lnTo>
                        <a:pt x="368" y="682"/>
                      </a:lnTo>
                      <a:lnTo>
                        <a:pt x="372" y="686"/>
                      </a:lnTo>
                      <a:lnTo>
                        <a:pt x="372" y="686"/>
                      </a:lnTo>
                      <a:lnTo>
                        <a:pt x="374" y="688"/>
                      </a:lnTo>
                      <a:lnTo>
                        <a:pt x="374" y="690"/>
                      </a:lnTo>
                      <a:lnTo>
                        <a:pt x="374" y="696"/>
                      </a:lnTo>
                      <a:lnTo>
                        <a:pt x="374" y="696"/>
                      </a:lnTo>
                      <a:lnTo>
                        <a:pt x="376" y="698"/>
                      </a:lnTo>
                      <a:lnTo>
                        <a:pt x="378" y="698"/>
                      </a:lnTo>
                      <a:lnTo>
                        <a:pt x="382" y="696"/>
                      </a:lnTo>
                      <a:lnTo>
                        <a:pt x="386" y="708"/>
                      </a:lnTo>
                      <a:lnTo>
                        <a:pt x="386" y="708"/>
                      </a:lnTo>
                      <a:lnTo>
                        <a:pt x="388" y="710"/>
                      </a:lnTo>
                      <a:lnTo>
                        <a:pt x="386" y="714"/>
                      </a:lnTo>
                      <a:lnTo>
                        <a:pt x="386" y="714"/>
                      </a:lnTo>
                      <a:lnTo>
                        <a:pt x="386" y="716"/>
                      </a:lnTo>
                      <a:lnTo>
                        <a:pt x="388" y="720"/>
                      </a:lnTo>
                      <a:lnTo>
                        <a:pt x="388" y="722"/>
                      </a:lnTo>
                      <a:lnTo>
                        <a:pt x="388" y="722"/>
                      </a:lnTo>
                      <a:lnTo>
                        <a:pt x="388" y="726"/>
                      </a:lnTo>
                      <a:lnTo>
                        <a:pt x="388" y="726"/>
                      </a:lnTo>
                      <a:lnTo>
                        <a:pt x="384" y="726"/>
                      </a:lnTo>
                      <a:lnTo>
                        <a:pt x="384" y="726"/>
                      </a:lnTo>
                      <a:lnTo>
                        <a:pt x="384" y="724"/>
                      </a:lnTo>
                      <a:lnTo>
                        <a:pt x="382" y="722"/>
                      </a:lnTo>
                      <a:lnTo>
                        <a:pt x="382" y="722"/>
                      </a:lnTo>
                      <a:lnTo>
                        <a:pt x="382" y="724"/>
                      </a:lnTo>
                      <a:lnTo>
                        <a:pt x="382" y="724"/>
                      </a:lnTo>
                      <a:lnTo>
                        <a:pt x="382" y="724"/>
                      </a:lnTo>
                      <a:lnTo>
                        <a:pt x="382" y="726"/>
                      </a:lnTo>
                      <a:lnTo>
                        <a:pt x="382" y="726"/>
                      </a:lnTo>
                      <a:lnTo>
                        <a:pt x="386" y="726"/>
                      </a:lnTo>
                      <a:lnTo>
                        <a:pt x="386" y="726"/>
                      </a:lnTo>
                      <a:lnTo>
                        <a:pt x="386" y="730"/>
                      </a:lnTo>
                      <a:lnTo>
                        <a:pt x="386" y="730"/>
                      </a:lnTo>
                      <a:lnTo>
                        <a:pt x="382" y="734"/>
                      </a:lnTo>
                      <a:lnTo>
                        <a:pt x="382" y="734"/>
                      </a:lnTo>
                      <a:lnTo>
                        <a:pt x="380" y="732"/>
                      </a:lnTo>
                      <a:lnTo>
                        <a:pt x="382" y="730"/>
                      </a:lnTo>
                      <a:lnTo>
                        <a:pt x="382" y="730"/>
                      </a:lnTo>
                      <a:lnTo>
                        <a:pt x="378" y="730"/>
                      </a:lnTo>
                      <a:lnTo>
                        <a:pt x="378" y="730"/>
                      </a:lnTo>
                      <a:lnTo>
                        <a:pt x="378" y="726"/>
                      </a:lnTo>
                      <a:lnTo>
                        <a:pt x="376" y="726"/>
                      </a:lnTo>
                      <a:lnTo>
                        <a:pt x="376" y="726"/>
                      </a:lnTo>
                      <a:lnTo>
                        <a:pt x="376" y="728"/>
                      </a:lnTo>
                      <a:lnTo>
                        <a:pt x="376" y="728"/>
                      </a:lnTo>
                      <a:lnTo>
                        <a:pt x="372" y="730"/>
                      </a:lnTo>
                      <a:lnTo>
                        <a:pt x="372" y="730"/>
                      </a:lnTo>
                      <a:lnTo>
                        <a:pt x="370" y="730"/>
                      </a:lnTo>
                      <a:lnTo>
                        <a:pt x="370" y="730"/>
                      </a:lnTo>
                      <a:lnTo>
                        <a:pt x="368" y="730"/>
                      </a:lnTo>
                      <a:lnTo>
                        <a:pt x="368" y="732"/>
                      </a:lnTo>
                      <a:lnTo>
                        <a:pt x="370" y="732"/>
                      </a:lnTo>
                      <a:lnTo>
                        <a:pt x="368" y="732"/>
                      </a:lnTo>
                      <a:lnTo>
                        <a:pt x="368" y="734"/>
                      </a:lnTo>
                      <a:lnTo>
                        <a:pt x="368" y="734"/>
                      </a:lnTo>
                      <a:lnTo>
                        <a:pt x="370" y="736"/>
                      </a:lnTo>
                      <a:lnTo>
                        <a:pt x="370" y="736"/>
                      </a:lnTo>
                      <a:lnTo>
                        <a:pt x="366" y="740"/>
                      </a:lnTo>
                      <a:lnTo>
                        <a:pt x="366" y="740"/>
                      </a:lnTo>
                      <a:lnTo>
                        <a:pt x="362" y="750"/>
                      </a:lnTo>
                      <a:lnTo>
                        <a:pt x="362" y="750"/>
                      </a:lnTo>
                      <a:lnTo>
                        <a:pt x="362" y="756"/>
                      </a:lnTo>
                      <a:lnTo>
                        <a:pt x="362" y="756"/>
                      </a:lnTo>
                      <a:lnTo>
                        <a:pt x="360" y="758"/>
                      </a:lnTo>
                      <a:lnTo>
                        <a:pt x="360" y="758"/>
                      </a:lnTo>
                      <a:lnTo>
                        <a:pt x="360" y="762"/>
                      </a:lnTo>
                      <a:lnTo>
                        <a:pt x="360" y="764"/>
                      </a:lnTo>
                      <a:lnTo>
                        <a:pt x="358" y="766"/>
                      </a:lnTo>
                      <a:lnTo>
                        <a:pt x="358" y="766"/>
                      </a:lnTo>
                      <a:lnTo>
                        <a:pt x="370" y="766"/>
                      </a:lnTo>
                      <a:lnTo>
                        <a:pt x="370" y="766"/>
                      </a:lnTo>
                      <a:lnTo>
                        <a:pt x="370" y="776"/>
                      </a:lnTo>
                      <a:lnTo>
                        <a:pt x="372" y="778"/>
                      </a:lnTo>
                      <a:lnTo>
                        <a:pt x="372" y="778"/>
                      </a:lnTo>
                      <a:lnTo>
                        <a:pt x="372" y="792"/>
                      </a:lnTo>
                      <a:lnTo>
                        <a:pt x="372" y="792"/>
                      </a:lnTo>
                      <a:lnTo>
                        <a:pt x="376" y="796"/>
                      </a:lnTo>
                      <a:lnTo>
                        <a:pt x="380" y="800"/>
                      </a:lnTo>
                      <a:lnTo>
                        <a:pt x="380" y="800"/>
                      </a:lnTo>
                      <a:lnTo>
                        <a:pt x="380" y="804"/>
                      </a:lnTo>
                      <a:lnTo>
                        <a:pt x="382" y="808"/>
                      </a:lnTo>
                      <a:lnTo>
                        <a:pt x="382" y="808"/>
                      </a:lnTo>
                      <a:lnTo>
                        <a:pt x="390" y="814"/>
                      </a:lnTo>
                      <a:lnTo>
                        <a:pt x="390" y="814"/>
                      </a:lnTo>
                      <a:lnTo>
                        <a:pt x="392" y="818"/>
                      </a:lnTo>
                      <a:lnTo>
                        <a:pt x="392" y="818"/>
                      </a:lnTo>
                      <a:lnTo>
                        <a:pt x="390" y="824"/>
                      </a:lnTo>
                      <a:lnTo>
                        <a:pt x="384" y="828"/>
                      </a:lnTo>
                      <a:lnTo>
                        <a:pt x="384" y="828"/>
                      </a:lnTo>
                      <a:lnTo>
                        <a:pt x="382" y="826"/>
                      </a:lnTo>
                      <a:lnTo>
                        <a:pt x="380" y="822"/>
                      </a:lnTo>
                      <a:lnTo>
                        <a:pt x="380" y="822"/>
                      </a:lnTo>
                      <a:lnTo>
                        <a:pt x="378" y="818"/>
                      </a:lnTo>
                      <a:lnTo>
                        <a:pt x="374" y="816"/>
                      </a:lnTo>
                      <a:lnTo>
                        <a:pt x="374" y="816"/>
                      </a:lnTo>
                      <a:lnTo>
                        <a:pt x="368" y="810"/>
                      </a:lnTo>
                      <a:lnTo>
                        <a:pt x="368" y="810"/>
                      </a:lnTo>
                      <a:lnTo>
                        <a:pt x="364" y="806"/>
                      </a:lnTo>
                      <a:lnTo>
                        <a:pt x="364" y="806"/>
                      </a:lnTo>
                      <a:lnTo>
                        <a:pt x="362" y="804"/>
                      </a:lnTo>
                      <a:lnTo>
                        <a:pt x="360" y="804"/>
                      </a:lnTo>
                      <a:lnTo>
                        <a:pt x="356" y="804"/>
                      </a:lnTo>
                      <a:lnTo>
                        <a:pt x="356" y="804"/>
                      </a:lnTo>
                      <a:lnTo>
                        <a:pt x="356" y="804"/>
                      </a:lnTo>
                      <a:lnTo>
                        <a:pt x="356" y="802"/>
                      </a:lnTo>
                      <a:lnTo>
                        <a:pt x="356" y="800"/>
                      </a:lnTo>
                      <a:lnTo>
                        <a:pt x="356" y="798"/>
                      </a:lnTo>
                      <a:lnTo>
                        <a:pt x="356" y="798"/>
                      </a:lnTo>
                      <a:lnTo>
                        <a:pt x="352" y="796"/>
                      </a:lnTo>
                      <a:lnTo>
                        <a:pt x="350" y="794"/>
                      </a:lnTo>
                      <a:lnTo>
                        <a:pt x="350" y="794"/>
                      </a:lnTo>
                      <a:lnTo>
                        <a:pt x="348" y="792"/>
                      </a:lnTo>
                      <a:lnTo>
                        <a:pt x="346" y="788"/>
                      </a:lnTo>
                      <a:lnTo>
                        <a:pt x="346" y="788"/>
                      </a:lnTo>
                      <a:lnTo>
                        <a:pt x="342" y="786"/>
                      </a:lnTo>
                      <a:lnTo>
                        <a:pt x="338" y="788"/>
                      </a:lnTo>
                      <a:lnTo>
                        <a:pt x="338" y="788"/>
                      </a:lnTo>
                      <a:lnTo>
                        <a:pt x="334" y="790"/>
                      </a:lnTo>
                      <a:lnTo>
                        <a:pt x="334" y="790"/>
                      </a:lnTo>
                      <a:lnTo>
                        <a:pt x="332" y="790"/>
                      </a:lnTo>
                      <a:lnTo>
                        <a:pt x="332" y="790"/>
                      </a:lnTo>
                      <a:lnTo>
                        <a:pt x="330" y="788"/>
                      </a:lnTo>
                      <a:lnTo>
                        <a:pt x="328" y="788"/>
                      </a:lnTo>
                      <a:lnTo>
                        <a:pt x="322" y="790"/>
                      </a:lnTo>
                      <a:lnTo>
                        <a:pt x="322" y="790"/>
                      </a:lnTo>
                      <a:lnTo>
                        <a:pt x="318" y="790"/>
                      </a:lnTo>
                      <a:lnTo>
                        <a:pt x="316" y="788"/>
                      </a:lnTo>
                      <a:lnTo>
                        <a:pt x="312" y="782"/>
                      </a:lnTo>
                      <a:lnTo>
                        <a:pt x="312" y="782"/>
                      </a:lnTo>
                      <a:lnTo>
                        <a:pt x="308" y="780"/>
                      </a:lnTo>
                      <a:lnTo>
                        <a:pt x="304" y="778"/>
                      </a:lnTo>
                      <a:lnTo>
                        <a:pt x="304" y="778"/>
                      </a:lnTo>
                      <a:lnTo>
                        <a:pt x="300" y="778"/>
                      </a:lnTo>
                      <a:lnTo>
                        <a:pt x="294" y="778"/>
                      </a:lnTo>
                      <a:lnTo>
                        <a:pt x="294" y="778"/>
                      </a:lnTo>
                      <a:lnTo>
                        <a:pt x="288" y="778"/>
                      </a:lnTo>
                      <a:lnTo>
                        <a:pt x="286" y="774"/>
                      </a:lnTo>
                      <a:lnTo>
                        <a:pt x="286" y="774"/>
                      </a:lnTo>
                      <a:lnTo>
                        <a:pt x="284" y="774"/>
                      </a:lnTo>
                      <a:lnTo>
                        <a:pt x="280" y="774"/>
                      </a:lnTo>
                      <a:lnTo>
                        <a:pt x="276" y="776"/>
                      </a:lnTo>
                      <a:lnTo>
                        <a:pt x="276" y="776"/>
                      </a:lnTo>
                      <a:lnTo>
                        <a:pt x="272" y="780"/>
                      </a:lnTo>
                      <a:lnTo>
                        <a:pt x="272" y="784"/>
                      </a:lnTo>
                      <a:lnTo>
                        <a:pt x="272" y="784"/>
                      </a:lnTo>
                      <a:lnTo>
                        <a:pt x="270" y="782"/>
                      </a:lnTo>
                      <a:lnTo>
                        <a:pt x="270" y="782"/>
                      </a:lnTo>
                      <a:lnTo>
                        <a:pt x="266" y="778"/>
                      </a:lnTo>
                      <a:lnTo>
                        <a:pt x="262" y="774"/>
                      </a:lnTo>
                      <a:lnTo>
                        <a:pt x="262" y="774"/>
                      </a:lnTo>
                      <a:lnTo>
                        <a:pt x="260" y="772"/>
                      </a:lnTo>
                      <a:lnTo>
                        <a:pt x="256" y="772"/>
                      </a:lnTo>
                      <a:lnTo>
                        <a:pt x="256" y="772"/>
                      </a:lnTo>
                      <a:lnTo>
                        <a:pt x="254" y="766"/>
                      </a:lnTo>
                      <a:lnTo>
                        <a:pt x="254" y="766"/>
                      </a:lnTo>
                      <a:lnTo>
                        <a:pt x="250" y="764"/>
                      </a:lnTo>
                      <a:lnTo>
                        <a:pt x="250" y="764"/>
                      </a:lnTo>
                      <a:lnTo>
                        <a:pt x="248" y="760"/>
                      </a:lnTo>
                      <a:lnTo>
                        <a:pt x="248" y="760"/>
                      </a:lnTo>
                      <a:lnTo>
                        <a:pt x="246" y="760"/>
                      </a:lnTo>
                      <a:lnTo>
                        <a:pt x="244" y="760"/>
                      </a:lnTo>
                      <a:lnTo>
                        <a:pt x="244" y="760"/>
                      </a:lnTo>
                      <a:lnTo>
                        <a:pt x="240" y="754"/>
                      </a:lnTo>
                      <a:lnTo>
                        <a:pt x="240" y="754"/>
                      </a:lnTo>
                      <a:lnTo>
                        <a:pt x="240" y="750"/>
                      </a:lnTo>
                      <a:lnTo>
                        <a:pt x="240" y="750"/>
                      </a:lnTo>
                      <a:lnTo>
                        <a:pt x="230" y="754"/>
                      </a:lnTo>
                      <a:lnTo>
                        <a:pt x="230" y="754"/>
                      </a:lnTo>
                      <a:lnTo>
                        <a:pt x="230" y="750"/>
                      </a:lnTo>
                      <a:lnTo>
                        <a:pt x="230" y="750"/>
                      </a:lnTo>
                      <a:lnTo>
                        <a:pt x="236" y="748"/>
                      </a:lnTo>
                      <a:lnTo>
                        <a:pt x="236" y="748"/>
                      </a:lnTo>
                      <a:lnTo>
                        <a:pt x="236" y="744"/>
                      </a:lnTo>
                      <a:lnTo>
                        <a:pt x="236" y="744"/>
                      </a:lnTo>
                      <a:lnTo>
                        <a:pt x="244" y="744"/>
                      </a:lnTo>
                      <a:lnTo>
                        <a:pt x="244" y="744"/>
                      </a:lnTo>
                      <a:lnTo>
                        <a:pt x="244" y="740"/>
                      </a:lnTo>
                      <a:lnTo>
                        <a:pt x="244" y="740"/>
                      </a:lnTo>
                      <a:lnTo>
                        <a:pt x="248" y="738"/>
                      </a:lnTo>
                      <a:lnTo>
                        <a:pt x="248" y="738"/>
                      </a:lnTo>
                      <a:lnTo>
                        <a:pt x="250" y="734"/>
                      </a:lnTo>
                      <a:lnTo>
                        <a:pt x="250" y="732"/>
                      </a:lnTo>
                      <a:lnTo>
                        <a:pt x="250" y="732"/>
                      </a:lnTo>
                      <a:lnTo>
                        <a:pt x="244" y="730"/>
                      </a:lnTo>
                      <a:lnTo>
                        <a:pt x="244" y="730"/>
                      </a:lnTo>
                      <a:lnTo>
                        <a:pt x="242" y="726"/>
                      </a:lnTo>
                      <a:lnTo>
                        <a:pt x="242" y="726"/>
                      </a:lnTo>
                      <a:lnTo>
                        <a:pt x="252" y="726"/>
                      </a:lnTo>
                      <a:lnTo>
                        <a:pt x="252" y="726"/>
                      </a:lnTo>
                      <a:lnTo>
                        <a:pt x="252" y="720"/>
                      </a:lnTo>
                      <a:lnTo>
                        <a:pt x="252" y="720"/>
                      </a:lnTo>
                      <a:lnTo>
                        <a:pt x="254" y="720"/>
                      </a:lnTo>
                      <a:lnTo>
                        <a:pt x="256" y="720"/>
                      </a:lnTo>
                      <a:lnTo>
                        <a:pt x="256" y="720"/>
                      </a:lnTo>
                      <a:lnTo>
                        <a:pt x="258" y="718"/>
                      </a:lnTo>
                      <a:lnTo>
                        <a:pt x="260" y="716"/>
                      </a:lnTo>
                      <a:lnTo>
                        <a:pt x="260" y="716"/>
                      </a:lnTo>
                      <a:lnTo>
                        <a:pt x="268" y="712"/>
                      </a:lnTo>
                      <a:lnTo>
                        <a:pt x="268" y="710"/>
                      </a:lnTo>
                      <a:lnTo>
                        <a:pt x="268" y="710"/>
                      </a:lnTo>
                      <a:lnTo>
                        <a:pt x="266" y="710"/>
                      </a:lnTo>
                      <a:lnTo>
                        <a:pt x="266" y="710"/>
                      </a:lnTo>
                      <a:lnTo>
                        <a:pt x="264" y="712"/>
                      </a:lnTo>
                      <a:lnTo>
                        <a:pt x="264" y="712"/>
                      </a:lnTo>
                      <a:lnTo>
                        <a:pt x="260" y="712"/>
                      </a:lnTo>
                      <a:lnTo>
                        <a:pt x="262" y="708"/>
                      </a:lnTo>
                      <a:lnTo>
                        <a:pt x="264" y="704"/>
                      </a:lnTo>
                      <a:lnTo>
                        <a:pt x="264" y="704"/>
                      </a:lnTo>
                      <a:lnTo>
                        <a:pt x="270" y="702"/>
                      </a:lnTo>
                      <a:lnTo>
                        <a:pt x="274" y="702"/>
                      </a:lnTo>
                      <a:lnTo>
                        <a:pt x="276" y="700"/>
                      </a:lnTo>
                      <a:lnTo>
                        <a:pt x="276" y="700"/>
                      </a:lnTo>
                      <a:lnTo>
                        <a:pt x="278" y="690"/>
                      </a:lnTo>
                      <a:lnTo>
                        <a:pt x="278" y="690"/>
                      </a:lnTo>
                      <a:lnTo>
                        <a:pt x="278" y="686"/>
                      </a:lnTo>
                      <a:lnTo>
                        <a:pt x="276" y="684"/>
                      </a:lnTo>
                      <a:lnTo>
                        <a:pt x="276" y="684"/>
                      </a:lnTo>
                      <a:lnTo>
                        <a:pt x="276" y="680"/>
                      </a:lnTo>
                      <a:lnTo>
                        <a:pt x="276" y="678"/>
                      </a:lnTo>
                      <a:lnTo>
                        <a:pt x="276" y="676"/>
                      </a:lnTo>
                      <a:lnTo>
                        <a:pt x="274" y="674"/>
                      </a:lnTo>
                      <a:lnTo>
                        <a:pt x="274" y="674"/>
                      </a:lnTo>
                      <a:lnTo>
                        <a:pt x="272" y="672"/>
                      </a:lnTo>
                      <a:lnTo>
                        <a:pt x="274" y="672"/>
                      </a:lnTo>
                      <a:lnTo>
                        <a:pt x="276" y="668"/>
                      </a:lnTo>
                      <a:lnTo>
                        <a:pt x="276" y="668"/>
                      </a:lnTo>
                      <a:lnTo>
                        <a:pt x="276" y="666"/>
                      </a:lnTo>
                      <a:lnTo>
                        <a:pt x="274" y="666"/>
                      </a:lnTo>
                      <a:lnTo>
                        <a:pt x="270" y="664"/>
                      </a:lnTo>
                      <a:lnTo>
                        <a:pt x="270" y="664"/>
                      </a:lnTo>
                      <a:lnTo>
                        <a:pt x="270" y="662"/>
                      </a:lnTo>
                      <a:lnTo>
                        <a:pt x="270" y="662"/>
                      </a:lnTo>
                      <a:lnTo>
                        <a:pt x="272" y="660"/>
                      </a:lnTo>
                      <a:lnTo>
                        <a:pt x="270" y="656"/>
                      </a:lnTo>
                      <a:lnTo>
                        <a:pt x="270" y="656"/>
                      </a:lnTo>
                      <a:lnTo>
                        <a:pt x="252" y="650"/>
                      </a:lnTo>
                      <a:lnTo>
                        <a:pt x="252" y="650"/>
                      </a:lnTo>
                      <a:lnTo>
                        <a:pt x="248" y="648"/>
                      </a:lnTo>
                      <a:lnTo>
                        <a:pt x="244" y="646"/>
                      </a:lnTo>
                      <a:lnTo>
                        <a:pt x="244" y="646"/>
                      </a:lnTo>
                      <a:lnTo>
                        <a:pt x="242" y="644"/>
                      </a:lnTo>
                      <a:lnTo>
                        <a:pt x="242" y="642"/>
                      </a:lnTo>
                      <a:lnTo>
                        <a:pt x="242" y="642"/>
                      </a:lnTo>
                      <a:lnTo>
                        <a:pt x="238" y="640"/>
                      </a:lnTo>
                      <a:lnTo>
                        <a:pt x="234" y="640"/>
                      </a:lnTo>
                      <a:lnTo>
                        <a:pt x="234" y="640"/>
                      </a:lnTo>
                      <a:lnTo>
                        <a:pt x="230" y="642"/>
                      </a:lnTo>
                      <a:lnTo>
                        <a:pt x="230" y="642"/>
                      </a:lnTo>
                      <a:lnTo>
                        <a:pt x="222" y="646"/>
                      </a:lnTo>
                      <a:lnTo>
                        <a:pt x="222" y="646"/>
                      </a:lnTo>
                      <a:lnTo>
                        <a:pt x="220" y="642"/>
                      </a:lnTo>
                      <a:lnTo>
                        <a:pt x="220" y="638"/>
                      </a:lnTo>
                      <a:lnTo>
                        <a:pt x="218" y="636"/>
                      </a:lnTo>
                      <a:lnTo>
                        <a:pt x="218" y="636"/>
                      </a:lnTo>
                      <a:lnTo>
                        <a:pt x="212" y="634"/>
                      </a:lnTo>
                      <a:lnTo>
                        <a:pt x="212" y="634"/>
                      </a:lnTo>
                      <a:lnTo>
                        <a:pt x="210" y="630"/>
                      </a:lnTo>
                      <a:lnTo>
                        <a:pt x="210" y="628"/>
                      </a:lnTo>
                      <a:lnTo>
                        <a:pt x="208" y="628"/>
                      </a:lnTo>
                      <a:lnTo>
                        <a:pt x="208" y="628"/>
                      </a:lnTo>
                      <a:lnTo>
                        <a:pt x="204" y="630"/>
                      </a:lnTo>
                      <a:lnTo>
                        <a:pt x="198" y="626"/>
                      </a:lnTo>
                      <a:lnTo>
                        <a:pt x="198" y="626"/>
                      </a:lnTo>
                      <a:lnTo>
                        <a:pt x="194" y="626"/>
                      </a:lnTo>
                      <a:lnTo>
                        <a:pt x="190" y="626"/>
                      </a:lnTo>
                      <a:lnTo>
                        <a:pt x="190" y="626"/>
                      </a:lnTo>
                      <a:lnTo>
                        <a:pt x="188" y="626"/>
                      </a:lnTo>
                      <a:lnTo>
                        <a:pt x="186" y="624"/>
                      </a:lnTo>
                      <a:lnTo>
                        <a:pt x="186" y="622"/>
                      </a:lnTo>
                      <a:lnTo>
                        <a:pt x="186" y="620"/>
                      </a:lnTo>
                      <a:lnTo>
                        <a:pt x="186" y="620"/>
                      </a:lnTo>
                      <a:lnTo>
                        <a:pt x="184" y="620"/>
                      </a:lnTo>
                      <a:lnTo>
                        <a:pt x="184" y="618"/>
                      </a:lnTo>
                      <a:lnTo>
                        <a:pt x="182" y="614"/>
                      </a:lnTo>
                      <a:lnTo>
                        <a:pt x="182" y="614"/>
                      </a:lnTo>
                      <a:lnTo>
                        <a:pt x="182" y="612"/>
                      </a:lnTo>
                      <a:lnTo>
                        <a:pt x="180" y="608"/>
                      </a:lnTo>
                      <a:lnTo>
                        <a:pt x="180" y="608"/>
                      </a:lnTo>
                      <a:lnTo>
                        <a:pt x="180" y="606"/>
                      </a:lnTo>
                      <a:lnTo>
                        <a:pt x="178" y="606"/>
                      </a:lnTo>
                      <a:lnTo>
                        <a:pt x="174" y="606"/>
                      </a:lnTo>
                      <a:lnTo>
                        <a:pt x="174" y="606"/>
                      </a:lnTo>
                      <a:lnTo>
                        <a:pt x="170" y="604"/>
                      </a:lnTo>
                      <a:lnTo>
                        <a:pt x="170" y="604"/>
                      </a:lnTo>
                      <a:lnTo>
                        <a:pt x="168" y="606"/>
                      </a:lnTo>
                      <a:lnTo>
                        <a:pt x="168" y="606"/>
                      </a:lnTo>
                      <a:lnTo>
                        <a:pt x="166" y="608"/>
                      </a:lnTo>
                      <a:lnTo>
                        <a:pt x="162" y="608"/>
                      </a:lnTo>
                      <a:lnTo>
                        <a:pt x="160" y="604"/>
                      </a:lnTo>
                      <a:lnTo>
                        <a:pt x="160" y="588"/>
                      </a:lnTo>
                      <a:lnTo>
                        <a:pt x="160" y="588"/>
                      </a:lnTo>
                      <a:lnTo>
                        <a:pt x="158" y="586"/>
                      </a:lnTo>
                      <a:lnTo>
                        <a:pt x="156" y="584"/>
                      </a:lnTo>
                      <a:lnTo>
                        <a:pt x="154" y="584"/>
                      </a:lnTo>
                      <a:lnTo>
                        <a:pt x="154" y="580"/>
                      </a:lnTo>
                      <a:lnTo>
                        <a:pt x="154" y="580"/>
                      </a:lnTo>
                      <a:lnTo>
                        <a:pt x="156" y="578"/>
                      </a:lnTo>
                      <a:lnTo>
                        <a:pt x="158" y="578"/>
                      </a:lnTo>
                      <a:lnTo>
                        <a:pt x="162" y="580"/>
                      </a:lnTo>
                      <a:lnTo>
                        <a:pt x="164" y="580"/>
                      </a:lnTo>
                      <a:lnTo>
                        <a:pt x="164" y="580"/>
                      </a:lnTo>
                      <a:lnTo>
                        <a:pt x="166" y="578"/>
                      </a:lnTo>
                      <a:lnTo>
                        <a:pt x="166" y="576"/>
                      </a:lnTo>
                      <a:lnTo>
                        <a:pt x="164" y="570"/>
                      </a:lnTo>
                      <a:lnTo>
                        <a:pt x="164" y="570"/>
                      </a:lnTo>
                      <a:lnTo>
                        <a:pt x="160" y="566"/>
                      </a:lnTo>
                      <a:lnTo>
                        <a:pt x="156" y="562"/>
                      </a:lnTo>
                      <a:lnTo>
                        <a:pt x="156" y="562"/>
                      </a:lnTo>
                      <a:lnTo>
                        <a:pt x="154" y="560"/>
                      </a:lnTo>
                      <a:lnTo>
                        <a:pt x="154" y="558"/>
                      </a:lnTo>
                      <a:lnTo>
                        <a:pt x="154" y="550"/>
                      </a:lnTo>
                      <a:lnTo>
                        <a:pt x="154" y="550"/>
                      </a:lnTo>
                      <a:lnTo>
                        <a:pt x="152" y="544"/>
                      </a:lnTo>
                      <a:lnTo>
                        <a:pt x="150" y="540"/>
                      </a:lnTo>
                      <a:lnTo>
                        <a:pt x="150" y="540"/>
                      </a:lnTo>
                      <a:lnTo>
                        <a:pt x="150" y="536"/>
                      </a:lnTo>
                      <a:lnTo>
                        <a:pt x="148" y="536"/>
                      </a:lnTo>
                      <a:lnTo>
                        <a:pt x="146" y="534"/>
                      </a:lnTo>
                      <a:lnTo>
                        <a:pt x="146" y="532"/>
                      </a:lnTo>
                      <a:lnTo>
                        <a:pt x="146" y="532"/>
                      </a:lnTo>
                      <a:lnTo>
                        <a:pt x="144" y="530"/>
                      </a:lnTo>
                      <a:lnTo>
                        <a:pt x="142" y="530"/>
                      </a:lnTo>
                      <a:lnTo>
                        <a:pt x="138" y="528"/>
                      </a:lnTo>
                      <a:lnTo>
                        <a:pt x="138" y="528"/>
                      </a:lnTo>
                      <a:lnTo>
                        <a:pt x="132" y="526"/>
                      </a:lnTo>
                      <a:lnTo>
                        <a:pt x="132" y="526"/>
                      </a:lnTo>
                      <a:lnTo>
                        <a:pt x="130" y="526"/>
                      </a:lnTo>
                      <a:lnTo>
                        <a:pt x="126" y="528"/>
                      </a:lnTo>
                      <a:lnTo>
                        <a:pt x="126" y="528"/>
                      </a:lnTo>
                      <a:lnTo>
                        <a:pt x="124" y="528"/>
                      </a:lnTo>
                      <a:lnTo>
                        <a:pt x="124" y="526"/>
                      </a:lnTo>
                      <a:lnTo>
                        <a:pt x="122" y="524"/>
                      </a:lnTo>
                      <a:lnTo>
                        <a:pt x="122" y="524"/>
                      </a:lnTo>
                      <a:lnTo>
                        <a:pt x="120" y="518"/>
                      </a:lnTo>
                      <a:lnTo>
                        <a:pt x="120" y="518"/>
                      </a:lnTo>
                      <a:lnTo>
                        <a:pt x="116" y="512"/>
                      </a:lnTo>
                      <a:lnTo>
                        <a:pt x="116" y="512"/>
                      </a:lnTo>
                      <a:lnTo>
                        <a:pt x="114" y="510"/>
                      </a:lnTo>
                      <a:lnTo>
                        <a:pt x="112" y="510"/>
                      </a:lnTo>
                      <a:lnTo>
                        <a:pt x="112" y="510"/>
                      </a:lnTo>
                      <a:lnTo>
                        <a:pt x="110" y="508"/>
                      </a:lnTo>
                      <a:lnTo>
                        <a:pt x="110" y="508"/>
                      </a:lnTo>
                      <a:lnTo>
                        <a:pt x="110" y="498"/>
                      </a:lnTo>
                      <a:lnTo>
                        <a:pt x="110" y="498"/>
                      </a:lnTo>
                      <a:lnTo>
                        <a:pt x="106" y="500"/>
                      </a:lnTo>
                      <a:lnTo>
                        <a:pt x="104" y="500"/>
                      </a:lnTo>
                      <a:lnTo>
                        <a:pt x="102" y="498"/>
                      </a:lnTo>
                      <a:lnTo>
                        <a:pt x="102" y="498"/>
                      </a:lnTo>
                      <a:lnTo>
                        <a:pt x="102" y="494"/>
                      </a:lnTo>
                      <a:lnTo>
                        <a:pt x="100" y="494"/>
                      </a:lnTo>
                      <a:lnTo>
                        <a:pt x="100" y="494"/>
                      </a:lnTo>
                      <a:lnTo>
                        <a:pt x="102" y="490"/>
                      </a:lnTo>
                      <a:lnTo>
                        <a:pt x="102" y="486"/>
                      </a:lnTo>
                      <a:lnTo>
                        <a:pt x="104" y="486"/>
                      </a:lnTo>
                      <a:lnTo>
                        <a:pt x="104" y="486"/>
                      </a:lnTo>
                      <a:lnTo>
                        <a:pt x="108" y="482"/>
                      </a:lnTo>
                      <a:lnTo>
                        <a:pt x="110" y="480"/>
                      </a:lnTo>
                      <a:lnTo>
                        <a:pt x="110" y="480"/>
                      </a:lnTo>
                      <a:lnTo>
                        <a:pt x="112" y="480"/>
                      </a:lnTo>
                      <a:lnTo>
                        <a:pt x="112" y="480"/>
                      </a:lnTo>
                      <a:lnTo>
                        <a:pt x="114" y="470"/>
                      </a:lnTo>
                      <a:lnTo>
                        <a:pt x="112" y="462"/>
                      </a:lnTo>
                      <a:lnTo>
                        <a:pt x="116" y="460"/>
                      </a:lnTo>
                      <a:lnTo>
                        <a:pt x="116" y="460"/>
                      </a:lnTo>
                      <a:lnTo>
                        <a:pt x="116" y="458"/>
                      </a:lnTo>
                      <a:lnTo>
                        <a:pt x="118" y="456"/>
                      </a:lnTo>
                      <a:lnTo>
                        <a:pt x="118" y="456"/>
                      </a:lnTo>
                      <a:lnTo>
                        <a:pt x="116" y="452"/>
                      </a:lnTo>
                      <a:lnTo>
                        <a:pt x="114" y="450"/>
                      </a:lnTo>
                      <a:lnTo>
                        <a:pt x="114" y="450"/>
                      </a:lnTo>
                      <a:lnTo>
                        <a:pt x="118" y="440"/>
                      </a:lnTo>
                      <a:lnTo>
                        <a:pt x="118" y="440"/>
                      </a:lnTo>
                      <a:lnTo>
                        <a:pt x="120" y="442"/>
                      </a:lnTo>
                      <a:lnTo>
                        <a:pt x="120" y="442"/>
                      </a:lnTo>
                      <a:lnTo>
                        <a:pt x="120" y="442"/>
                      </a:lnTo>
                      <a:lnTo>
                        <a:pt x="122" y="440"/>
                      </a:lnTo>
                      <a:lnTo>
                        <a:pt x="122" y="440"/>
                      </a:lnTo>
                      <a:lnTo>
                        <a:pt x="126" y="442"/>
                      </a:lnTo>
                      <a:lnTo>
                        <a:pt x="130" y="442"/>
                      </a:lnTo>
                      <a:lnTo>
                        <a:pt x="130" y="442"/>
                      </a:lnTo>
                      <a:lnTo>
                        <a:pt x="132" y="440"/>
                      </a:lnTo>
                      <a:lnTo>
                        <a:pt x="136" y="436"/>
                      </a:lnTo>
                      <a:lnTo>
                        <a:pt x="136" y="436"/>
                      </a:lnTo>
                      <a:lnTo>
                        <a:pt x="140" y="438"/>
                      </a:lnTo>
                      <a:lnTo>
                        <a:pt x="142" y="438"/>
                      </a:lnTo>
                      <a:lnTo>
                        <a:pt x="142" y="438"/>
                      </a:lnTo>
                      <a:lnTo>
                        <a:pt x="146" y="438"/>
                      </a:lnTo>
                      <a:lnTo>
                        <a:pt x="148" y="436"/>
                      </a:lnTo>
                      <a:lnTo>
                        <a:pt x="148" y="436"/>
                      </a:lnTo>
                      <a:lnTo>
                        <a:pt x="144" y="436"/>
                      </a:lnTo>
                      <a:lnTo>
                        <a:pt x="144" y="436"/>
                      </a:lnTo>
                      <a:lnTo>
                        <a:pt x="142" y="432"/>
                      </a:lnTo>
                      <a:lnTo>
                        <a:pt x="138" y="428"/>
                      </a:lnTo>
                      <a:lnTo>
                        <a:pt x="138" y="428"/>
                      </a:lnTo>
                      <a:lnTo>
                        <a:pt x="128" y="430"/>
                      </a:lnTo>
                      <a:lnTo>
                        <a:pt x="128" y="430"/>
                      </a:lnTo>
                      <a:lnTo>
                        <a:pt x="116" y="420"/>
                      </a:lnTo>
                      <a:lnTo>
                        <a:pt x="116" y="420"/>
                      </a:lnTo>
                      <a:lnTo>
                        <a:pt x="118" y="418"/>
                      </a:lnTo>
                      <a:lnTo>
                        <a:pt x="118" y="418"/>
                      </a:lnTo>
                      <a:lnTo>
                        <a:pt x="118" y="418"/>
                      </a:lnTo>
                      <a:lnTo>
                        <a:pt x="118" y="416"/>
                      </a:lnTo>
                      <a:lnTo>
                        <a:pt x="118" y="416"/>
                      </a:lnTo>
                      <a:lnTo>
                        <a:pt x="110" y="420"/>
                      </a:lnTo>
                      <a:lnTo>
                        <a:pt x="110" y="420"/>
                      </a:lnTo>
                      <a:lnTo>
                        <a:pt x="110" y="420"/>
                      </a:lnTo>
                      <a:lnTo>
                        <a:pt x="108" y="420"/>
                      </a:lnTo>
                      <a:lnTo>
                        <a:pt x="108" y="420"/>
                      </a:lnTo>
                      <a:lnTo>
                        <a:pt x="116" y="414"/>
                      </a:lnTo>
                      <a:lnTo>
                        <a:pt x="116" y="414"/>
                      </a:lnTo>
                      <a:lnTo>
                        <a:pt x="140" y="398"/>
                      </a:lnTo>
                      <a:lnTo>
                        <a:pt x="156" y="388"/>
                      </a:lnTo>
                      <a:lnTo>
                        <a:pt x="162" y="382"/>
                      </a:lnTo>
                      <a:lnTo>
                        <a:pt x="162" y="382"/>
                      </a:lnTo>
                      <a:lnTo>
                        <a:pt x="162" y="378"/>
                      </a:lnTo>
                      <a:lnTo>
                        <a:pt x="160" y="372"/>
                      </a:lnTo>
                      <a:lnTo>
                        <a:pt x="160" y="372"/>
                      </a:lnTo>
                      <a:lnTo>
                        <a:pt x="160" y="370"/>
                      </a:lnTo>
                      <a:lnTo>
                        <a:pt x="158" y="370"/>
                      </a:lnTo>
                      <a:lnTo>
                        <a:pt x="152" y="368"/>
                      </a:lnTo>
                      <a:lnTo>
                        <a:pt x="152" y="368"/>
                      </a:lnTo>
                      <a:lnTo>
                        <a:pt x="150" y="366"/>
                      </a:lnTo>
                      <a:lnTo>
                        <a:pt x="150" y="364"/>
                      </a:lnTo>
                      <a:lnTo>
                        <a:pt x="150" y="358"/>
                      </a:lnTo>
                      <a:lnTo>
                        <a:pt x="150" y="358"/>
                      </a:lnTo>
                      <a:lnTo>
                        <a:pt x="150" y="354"/>
                      </a:lnTo>
                      <a:lnTo>
                        <a:pt x="154" y="350"/>
                      </a:lnTo>
                      <a:lnTo>
                        <a:pt x="154" y="350"/>
                      </a:lnTo>
                      <a:lnTo>
                        <a:pt x="154" y="348"/>
                      </a:lnTo>
                      <a:lnTo>
                        <a:pt x="154" y="346"/>
                      </a:lnTo>
                      <a:lnTo>
                        <a:pt x="152" y="340"/>
                      </a:lnTo>
                      <a:lnTo>
                        <a:pt x="152" y="340"/>
                      </a:lnTo>
                      <a:lnTo>
                        <a:pt x="150" y="336"/>
                      </a:lnTo>
                      <a:lnTo>
                        <a:pt x="148" y="334"/>
                      </a:lnTo>
                      <a:lnTo>
                        <a:pt x="148" y="334"/>
                      </a:lnTo>
                      <a:lnTo>
                        <a:pt x="144" y="330"/>
                      </a:lnTo>
                      <a:lnTo>
                        <a:pt x="144" y="326"/>
                      </a:lnTo>
                      <a:lnTo>
                        <a:pt x="144" y="326"/>
                      </a:lnTo>
                      <a:lnTo>
                        <a:pt x="142" y="318"/>
                      </a:lnTo>
                      <a:lnTo>
                        <a:pt x="142" y="318"/>
                      </a:lnTo>
                      <a:lnTo>
                        <a:pt x="142" y="314"/>
                      </a:lnTo>
                      <a:lnTo>
                        <a:pt x="142" y="310"/>
                      </a:lnTo>
                      <a:lnTo>
                        <a:pt x="142" y="310"/>
                      </a:lnTo>
                      <a:lnTo>
                        <a:pt x="144" y="308"/>
                      </a:lnTo>
                      <a:lnTo>
                        <a:pt x="142" y="306"/>
                      </a:lnTo>
                      <a:lnTo>
                        <a:pt x="142" y="302"/>
                      </a:lnTo>
                      <a:lnTo>
                        <a:pt x="142" y="302"/>
                      </a:lnTo>
                      <a:lnTo>
                        <a:pt x="142" y="298"/>
                      </a:lnTo>
                      <a:lnTo>
                        <a:pt x="140" y="294"/>
                      </a:lnTo>
                      <a:lnTo>
                        <a:pt x="140" y="294"/>
                      </a:lnTo>
                      <a:lnTo>
                        <a:pt x="134" y="268"/>
                      </a:lnTo>
                      <a:lnTo>
                        <a:pt x="134" y="268"/>
                      </a:lnTo>
                      <a:lnTo>
                        <a:pt x="134" y="266"/>
                      </a:lnTo>
                      <a:lnTo>
                        <a:pt x="136" y="262"/>
                      </a:lnTo>
                      <a:lnTo>
                        <a:pt x="142" y="256"/>
                      </a:lnTo>
                      <a:lnTo>
                        <a:pt x="142" y="256"/>
                      </a:lnTo>
                      <a:lnTo>
                        <a:pt x="142" y="252"/>
                      </a:lnTo>
                      <a:lnTo>
                        <a:pt x="140" y="248"/>
                      </a:lnTo>
                      <a:lnTo>
                        <a:pt x="138" y="244"/>
                      </a:lnTo>
                      <a:lnTo>
                        <a:pt x="138" y="244"/>
                      </a:lnTo>
                      <a:lnTo>
                        <a:pt x="136" y="246"/>
                      </a:lnTo>
                      <a:lnTo>
                        <a:pt x="134" y="244"/>
                      </a:lnTo>
                      <a:lnTo>
                        <a:pt x="134" y="244"/>
                      </a:lnTo>
                      <a:lnTo>
                        <a:pt x="132" y="240"/>
                      </a:lnTo>
                      <a:lnTo>
                        <a:pt x="132" y="234"/>
                      </a:lnTo>
                      <a:lnTo>
                        <a:pt x="134" y="226"/>
                      </a:lnTo>
                      <a:lnTo>
                        <a:pt x="138" y="222"/>
                      </a:lnTo>
                      <a:lnTo>
                        <a:pt x="138" y="224"/>
                      </a:lnTo>
                      <a:lnTo>
                        <a:pt x="138" y="224"/>
                      </a:lnTo>
                      <a:lnTo>
                        <a:pt x="140" y="226"/>
                      </a:lnTo>
                      <a:lnTo>
                        <a:pt x="140" y="226"/>
                      </a:lnTo>
                      <a:lnTo>
                        <a:pt x="142" y="226"/>
                      </a:lnTo>
                      <a:lnTo>
                        <a:pt x="142" y="226"/>
                      </a:lnTo>
                      <a:lnTo>
                        <a:pt x="144" y="220"/>
                      </a:lnTo>
                      <a:lnTo>
                        <a:pt x="144" y="216"/>
                      </a:lnTo>
                      <a:lnTo>
                        <a:pt x="144" y="216"/>
                      </a:lnTo>
                      <a:lnTo>
                        <a:pt x="144" y="210"/>
                      </a:lnTo>
                      <a:lnTo>
                        <a:pt x="142" y="208"/>
                      </a:lnTo>
                      <a:lnTo>
                        <a:pt x="142" y="208"/>
                      </a:lnTo>
                      <a:lnTo>
                        <a:pt x="144" y="208"/>
                      </a:lnTo>
                      <a:lnTo>
                        <a:pt x="146" y="208"/>
                      </a:lnTo>
                      <a:lnTo>
                        <a:pt x="146" y="208"/>
                      </a:lnTo>
                      <a:lnTo>
                        <a:pt x="146" y="208"/>
                      </a:lnTo>
                      <a:lnTo>
                        <a:pt x="148" y="206"/>
                      </a:lnTo>
                      <a:lnTo>
                        <a:pt x="152" y="204"/>
                      </a:lnTo>
                      <a:lnTo>
                        <a:pt x="156" y="202"/>
                      </a:lnTo>
                      <a:lnTo>
                        <a:pt x="156" y="202"/>
                      </a:lnTo>
                      <a:lnTo>
                        <a:pt x="160" y="202"/>
                      </a:lnTo>
                      <a:lnTo>
                        <a:pt x="160" y="202"/>
                      </a:lnTo>
                      <a:lnTo>
                        <a:pt x="162" y="204"/>
                      </a:lnTo>
                      <a:lnTo>
                        <a:pt x="164" y="206"/>
                      </a:lnTo>
                      <a:lnTo>
                        <a:pt x="164" y="202"/>
                      </a:lnTo>
                      <a:lnTo>
                        <a:pt x="164" y="202"/>
                      </a:lnTo>
                      <a:lnTo>
                        <a:pt x="168" y="202"/>
                      </a:lnTo>
                      <a:lnTo>
                        <a:pt x="168" y="202"/>
                      </a:lnTo>
                      <a:lnTo>
                        <a:pt x="168" y="200"/>
                      </a:lnTo>
                      <a:lnTo>
                        <a:pt x="168" y="200"/>
                      </a:lnTo>
                      <a:lnTo>
                        <a:pt x="170" y="200"/>
                      </a:lnTo>
                      <a:lnTo>
                        <a:pt x="170" y="200"/>
                      </a:lnTo>
                      <a:lnTo>
                        <a:pt x="180" y="206"/>
                      </a:lnTo>
                      <a:lnTo>
                        <a:pt x="180" y="206"/>
                      </a:lnTo>
                      <a:lnTo>
                        <a:pt x="172" y="210"/>
                      </a:lnTo>
                      <a:lnTo>
                        <a:pt x="172" y="210"/>
                      </a:lnTo>
                      <a:lnTo>
                        <a:pt x="172" y="212"/>
                      </a:lnTo>
                      <a:lnTo>
                        <a:pt x="172" y="212"/>
                      </a:lnTo>
                      <a:lnTo>
                        <a:pt x="178" y="214"/>
                      </a:lnTo>
                      <a:lnTo>
                        <a:pt x="182" y="214"/>
                      </a:lnTo>
                      <a:lnTo>
                        <a:pt x="182" y="214"/>
                      </a:lnTo>
                      <a:lnTo>
                        <a:pt x="186" y="214"/>
                      </a:lnTo>
                      <a:lnTo>
                        <a:pt x="186" y="214"/>
                      </a:lnTo>
                      <a:lnTo>
                        <a:pt x="188" y="214"/>
                      </a:lnTo>
                      <a:lnTo>
                        <a:pt x="190" y="214"/>
                      </a:lnTo>
                      <a:lnTo>
                        <a:pt x="190" y="214"/>
                      </a:lnTo>
                      <a:lnTo>
                        <a:pt x="190" y="216"/>
                      </a:lnTo>
                      <a:lnTo>
                        <a:pt x="190" y="216"/>
                      </a:lnTo>
                      <a:lnTo>
                        <a:pt x="196" y="216"/>
                      </a:lnTo>
                      <a:lnTo>
                        <a:pt x="204" y="218"/>
                      </a:lnTo>
                      <a:lnTo>
                        <a:pt x="204" y="218"/>
                      </a:lnTo>
                      <a:lnTo>
                        <a:pt x="208" y="222"/>
                      </a:lnTo>
                      <a:lnTo>
                        <a:pt x="208" y="222"/>
                      </a:lnTo>
                      <a:lnTo>
                        <a:pt x="210" y="222"/>
                      </a:lnTo>
                      <a:lnTo>
                        <a:pt x="214" y="222"/>
                      </a:lnTo>
                      <a:lnTo>
                        <a:pt x="214" y="222"/>
                      </a:lnTo>
                      <a:lnTo>
                        <a:pt x="216" y="224"/>
                      </a:lnTo>
                      <a:lnTo>
                        <a:pt x="218" y="226"/>
                      </a:lnTo>
                      <a:lnTo>
                        <a:pt x="218" y="226"/>
                      </a:lnTo>
                      <a:lnTo>
                        <a:pt x="220" y="226"/>
                      </a:lnTo>
                      <a:lnTo>
                        <a:pt x="222" y="226"/>
                      </a:lnTo>
                      <a:lnTo>
                        <a:pt x="222" y="226"/>
                      </a:lnTo>
                      <a:lnTo>
                        <a:pt x="226" y="228"/>
                      </a:lnTo>
                      <a:lnTo>
                        <a:pt x="232" y="230"/>
                      </a:lnTo>
                      <a:lnTo>
                        <a:pt x="232" y="230"/>
                      </a:lnTo>
                      <a:lnTo>
                        <a:pt x="238" y="232"/>
                      </a:lnTo>
                      <a:lnTo>
                        <a:pt x="238" y="232"/>
                      </a:lnTo>
                      <a:lnTo>
                        <a:pt x="242" y="236"/>
                      </a:lnTo>
                      <a:lnTo>
                        <a:pt x="242" y="236"/>
                      </a:lnTo>
                      <a:lnTo>
                        <a:pt x="248" y="236"/>
                      </a:lnTo>
                      <a:lnTo>
                        <a:pt x="248" y="236"/>
                      </a:lnTo>
                      <a:lnTo>
                        <a:pt x="256" y="242"/>
                      </a:lnTo>
                      <a:lnTo>
                        <a:pt x="262" y="250"/>
                      </a:lnTo>
                      <a:lnTo>
                        <a:pt x="262" y="250"/>
                      </a:lnTo>
                      <a:lnTo>
                        <a:pt x="266" y="248"/>
                      </a:lnTo>
                      <a:lnTo>
                        <a:pt x="266" y="248"/>
                      </a:lnTo>
                      <a:lnTo>
                        <a:pt x="268" y="250"/>
                      </a:lnTo>
                      <a:lnTo>
                        <a:pt x="270" y="254"/>
                      </a:lnTo>
                      <a:lnTo>
                        <a:pt x="270" y="254"/>
                      </a:lnTo>
                      <a:lnTo>
                        <a:pt x="276" y="254"/>
                      </a:lnTo>
                      <a:lnTo>
                        <a:pt x="286" y="264"/>
                      </a:lnTo>
                      <a:lnTo>
                        <a:pt x="286" y="264"/>
                      </a:lnTo>
                      <a:lnTo>
                        <a:pt x="288" y="270"/>
                      </a:lnTo>
                      <a:lnTo>
                        <a:pt x="288" y="274"/>
                      </a:lnTo>
                      <a:lnTo>
                        <a:pt x="286" y="280"/>
                      </a:lnTo>
                      <a:lnTo>
                        <a:pt x="284" y="282"/>
                      </a:lnTo>
                      <a:lnTo>
                        <a:pt x="284" y="282"/>
                      </a:lnTo>
                      <a:lnTo>
                        <a:pt x="282" y="284"/>
                      </a:lnTo>
                      <a:lnTo>
                        <a:pt x="280" y="286"/>
                      </a:lnTo>
                      <a:lnTo>
                        <a:pt x="280" y="286"/>
                      </a:lnTo>
                      <a:lnTo>
                        <a:pt x="280" y="288"/>
                      </a:lnTo>
                      <a:lnTo>
                        <a:pt x="278" y="288"/>
                      </a:lnTo>
                      <a:lnTo>
                        <a:pt x="276" y="288"/>
                      </a:lnTo>
                      <a:lnTo>
                        <a:pt x="276" y="288"/>
                      </a:lnTo>
                      <a:lnTo>
                        <a:pt x="272" y="294"/>
                      </a:lnTo>
                      <a:lnTo>
                        <a:pt x="272" y="294"/>
                      </a:lnTo>
                      <a:lnTo>
                        <a:pt x="266" y="296"/>
                      </a:lnTo>
                      <a:lnTo>
                        <a:pt x="266" y="296"/>
                      </a:lnTo>
                      <a:lnTo>
                        <a:pt x="262" y="298"/>
                      </a:lnTo>
                      <a:lnTo>
                        <a:pt x="262" y="298"/>
                      </a:lnTo>
                      <a:lnTo>
                        <a:pt x="258" y="298"/>
                      </a:lnTo>
                      <a:lnTo>
                        <a:pt x="256" y="298"/>
                      </a:lnTo>
                      <a:lnTo>
                        <a:pt x="256" y="298"/>
                      </a:lnTo>
                      <a:lnTo>
                        <a:pt x="244" y="296"/>
                      </a:lnTo>
                      <a:lnTo>
                        <a:pt x="232" y="296"/>
                      </a:lnTo>
                      <a:lnTo>
                        <a:pt x="232" y="296"/>
                      </a:lnTo>
                      <a:lnTo>
                        <a:pt x="226" y="292"/>
                      </a:lnTo>
                      <a:lnTo>
                        <a:pt x="226" y="292"/>
                      </a:lnTo>
                      <a:lnTo>
                        <a:pt x="218" y="292"/>
                      </a:lnTo>
                      <a:lnTo>
                        <a:pt x="216" y="290"/>
                      </a:lnTo>
                      <a:lnTo>
                        <a:pt x="216" y="290"/>
                      </a:lnTo>
                      <a:lnTo>
                        <a:pt x="212" y="288"/>
                      </a:lnTo>
                      <a:lnTo>
                        <a:pt x="208" y="288"/>
                      </a:lnTo>
                      <a:lnTo>
                        <a:pt x="208" y="288"/>
                      </a:lnTo>
                      <a:lnTo>
                        <a:pt x="204" y="280"/>
                      </a:lnTo>
                      <a:lnTo>
                        <a:pt x="202" y="282"/>
                      </a:lnTo>
                      <a:lnTo>
                        <a:pt x="202" y="282"/>
                      </a:lnTo>
                      <a:lnTo>
                        <a:pt x="202" y="286"/>
                      </a:lnTo>
                      <a:lnTo>
                        <a:pt x="200" y="286"/>
                      </a:lnTo>
                      <a:lnTo>
                        <a:pt x="200" y="286"/>
                      </a:lnTo>
                      <a:lnTo>
                        <a:pt x="200" y="284"/>
                      </a:lnTo>
                      <a:lnTo>
                        <a:pt x="200" y="284"/>
                      </a:lnTo>
                      <a:lnTo>
                        <a:pt x="194" y="282"/>
                      </a:lnTo>
                      <a:lnTo>
                        <a:pt x="194" y="282"/>
                      </a:lnTo>
                      <a:lnTo>
                        <a:pt x="192" y="278"/>
                      </a:lnTo>
                      <a:lnTo>
                        <a:pt x="192" y="278"/>
                      </a:lnTo>
                      <a:lnTo>
                        <a:pt x="188" y="278"/>
                      </a:lnTo>
                      <a:lnTo>
                        <a:pt x="182" y="278"/>
                      </a:lnTo>
                      <a:lnTo>
                        <a:pt x="182" y="278"/>
                      </a:lnTo>
                      <a:lnTo>
                        <a:pt x="180" y="274"/>
                      </a:lnTo>
                      <a:lnTo>
                        <a:pt x="178" y="270"/>
                      </a:lnTo>
                      <a:lnTo>
                        <a:pt x="178" y="270"/>
                      </a:lnTo>
                      <a:lnTo>
                        <a:pt x="172" y="268"/>
                      </a:lnTo>
                      <a:lnTo>
                        <a:pt x="172" y="268"/>
                      </a:lnTo>
                      <a:lnTo>
                        <a:pt x="170" y="270"/>
                      </a:lnTo>
                      <a:lnTo>
                        <a:pt x="172" y="270"/>
                      </a:lnTo>
                      <a:lnTo>
                        <a:pt x="172" y="270"/>
                      </a:lnTo>
                      <a:lnTo>
                        <a:pt x="176" y="278"/>
                      </a:lnTo>
                      <a:lnTo>
                        <a:pt x="178" y="280"/>
                      </a:lnTo>
                      <a:lnTo>
                        <a:pt x="176" y="282"/>
                      </a:lnTo>
                      <a:lnTo>
                        <a:pt x="176" y="282"/>
                      </a:lnTo>
                      <a:lnTo>
                        <a:pt x="182" y="282"/>
                      </a:lnTo>
                      <a:lnTo>
                        <a:pt x="184" y="284"/>
                      </a:lnTo>
                      <a:lnTo>
                        <a:pt x="180" y="286"/>
                      </a:lnTo>
                      <a:lnTo>
                        <a:pt x="180" y="288"/>
                      </a:lnTo>
                      <a:lnTo>
                        <a:pt x="180" y="288"/>
                      </a:lnTo>
                      <a:lnTo>
                        <a:pt x="182" y="290"/>
                      </a:lnTo>
                      <a:lnTo>
                        <a:pt x="182" y="292"/>
                      </a:lnTo>
                      <a:lnTo>
                        <a:pt x="182" y="292"/>
                      </a:lnTo>
                      <a:lnTo>
                        <a:pt x="186" y="292"/>
                      </a:lnTo>
                      <a:lnTo>
                        <a:pt x="188" y="290"/>
                      </a:lnTo>
                      <a:lnTo>
                        <a:pt x="188" y="294"/>
                      </a:lnTo>
                      <a:lnTo>
                        <a:pt x="188" y="294"/>
                      </a:lnTo>
                      <a:lnTo>
                        <a:pt x="182" y="294"/>
                      </a:lnTo>
                      <a:lnTo>
                        <a:pt x="182" y="294"/>
                      </a:lnTo>
                      <a:lnTo>
                        <a:pt x="186" y="296"/>
                      </a:lnTo>
                      <a:lnTo>
                        <a:pt x="186" y="296"/>
                      </a:lnTo>
                      <a:lnTo>
                        <a:pt x="196" y="298"/>
                      </a:lnTo>
                      <a:lnTo>
                        <a:pt x="198" y="300"/>
                      </a:lnTo>
                      <a:lnTo>
                        <a:pt x="198" y="300"/>
                      </a:lnTo>
                      <a:lnTo>
                        <a:pt x="202" y="300"/>
                      </a:lnTo>
                      <a:lnTo>
                        <a:pt x="206" y="300"/>
                      </a:lnTo>
                      <a:lnTo>
                        <a:pt x="206" y="300"/>
                      </a:lnTo>
                      <a:lnTo>
                        <a:pt x="206" y="304"/>
                      </a:lnTo>
                      <a:lnTo>
                        <a:pt x="208" y="306"/>
                      </a:lnTo>
                      <a:lnTo>
                        <a:pt x="208" y="306"/>
                      </a:lnTo>
                      <a:lnTo>
                        <a:pt x="212" y="306"/>
                      </a:lnTo>
                      <a:lnTo>
                        <a:pt x="212" y="306"/>
                      </a:lnTo>
                      <a:lnTo>
                        <a:pt x="212" y="308"/>
                      </a:lnTo>
                      <a:lnTo>
                        <a:pt x="212" y="310"/>
                      </a:lnTo>
                      <a:lnTo>
                        <a:pt x="212" y="310"/>
                      </a:lnTo>
                      <a:lnTo>
                        <a:pt x="210" y="312"/>
                      </a:lnTo>
                      <a:lnTo>
                        <a:pt x="210" y="318"/>
                      </a:lnTo>
                      <a:lnTo>
                        <a:pt x="210" y="318"/>
                      </a:lnTo>
                      <a:lnTo>
                        <a:pt x="212" y="322"/>
                      </a:lnTo>
                      <a:lnTo>
                        <a:pt x="212" y="322"/>
                      </a:lnTo>
                      <a:lnTo>
                        <a:pt x="214" y="342"/>
                      </a:lnTo>
                      <a:lnTo>
                        <a:pt x="214" y="342"/>
                      </a:lnTo>
                      <a:lnTo>
                        <a:pt x="216" y="342"/>
                      </a:lnTo>
                      <a:lnTo>
                        <a:pt x="218" y="344"/>
                      </a:lnTo>
                      <a:lnTo>
                        <a:pt x="220" y="342"/>
                      </a:lnTo>
                      <a:lnTo>
                        <a:pt x="220" y="342"/>
                      </a:lnTo>
                      <a:lnTo>
                        <a:pt x="220" y="342"/>
                      </a:lnTo>
                      <a:lnTo>
                        <a:pt x="220" y="342"/>
                      </a:lnTo>
                      <a:lnTo>
                        <a:pt x="222" y="340"/>
                      </a:lnTo>
                      <a:lnTo>
                        <a:pt x="222" y="340"/>
                      </a:lnTo>
                      <a:lnTo>
                        <a:pt x="226" y="344"/>
                      </a:lnTo>
                      <a:lnTo>
                        <a:pt x="226" y="344"/>
                      </a:lnTo>
                      <a:lnTo>
                        <a:pt x="226" y="352"/>
                      </a:lnTo>
                      <a:lnTo>
                        <a:pt x="226" y="352"/>
                      </a:lnTo>
                      <a:lnTo>
                        <a:pt x="234" y="350"/>
                      </a:lnTo>
                      <a:lnTo>
                        <a:pt x="240" y="352"/>
                      </a:lnTo>
                      <a:lnTo>
                        <a:pt x="240" y="352"/>
                      </a:lnTo>
                      <a:lnTo>
                        <a:pt x="244" y="354"/>
                      </a:lnTo>
                      <a:lnTo>
                        <a:pt x="244" y="356"/>
                      </a:lnTo>
                      <a:lnTo>
                        <a:pt x="244" y="356"/>
                      </a:lnTo>
                      <a:lnTo>
                        <a:pt x="246" y="356"/>
                      </a:lnTo>
                      <a:lnTo>
                        <a:pt x="248" y="354"/>
                      </a:lnTo>
                      <a:lnTo>
                        <a:pt x="248" y="352"/>
                      </a:lnTo>
                      <a:lnTo>
                        <a:pt x="248" y="352"/>
                      </a:lnTo>
                      <a:lnTo>
                        <a:pt x="252" y="352"/>
                      </a:lnTo>
                      <a:lnTo>
                        <a:pt x="252" y="352"/>
                      </a:lnTo>
                      <a:lnTo>
                        <a:pt x="252" y="350"/>
                      </a:lnTo>
                      <a:lnTo>
                        <a:pt x="252" y="338"/>
                      </a:lnTo>
                      <a:lnTo>
                        <a:pt x="252" y="338"/>
                      </a:lnTo>
                      <a:lnTo>
                        <a:pt x="246" y="336"/>
                      </a:lnTo>
                      <a:lnTo>
                        <a:pt x="246" y="336"/>
                      </a:lnTo>
                      <a:lnTo>
                        <a:pt x="242" y="330"/>
                      </a:lnTo>
                      <a:lnTo>
                        <a:pt x="240" y="324"/>
                      </a:lnTo>
                      <a:lnTo>
                        <a:pt x="240" y="324"/>
                      </a:lnTo>
                      <a:lnTo>
                        <a:pt x="244" y="324"/>
                      </a:lnTo>
                      <a:lnTo>
                        <a:pt x="244" y="324"/>
                      </a:lnTo>
                      <a:lnTo>
                        <a:pt x="244" y="318"/>
                      </a:lnTo>
                      <a:lnTo>
                        <a:pt x="244" y="318"/>
                      </a:lnTo>
                      <a:lnTo>
                        <a:pt x="242" y="318"/>
                      </a:lnTo>
                      <a:lnTo>
                        <a:pt x="242" y="316"/>
                      </a:lnTo>
                      <a:lnTo>
                        <a:pt x="244" y="316"/>
                      </a:lnTo>
                      <a:lnTo>
                        <a:pt x="248" y="316"/>
                      </a:lnTo>
                      <a:lnTo>
                        <a:pt x="248" y="316"/>
                      </a:lnTo>
                      <a:lnTo>
                        <a:pt x="250" y="318"/>
                      </a:lnTo>
                      <a:lnTo>
                        <a:pt x="252" y="320"/>
                      </a:lnTo>
                      <a:lnTo>
                        <a:pt x="252" y="320"/>
                      </a:lnTo>
                      <a:lnTo>
                        <a:pt x="260" y="324"/>
                      </a:lnTo>
                      <a:lnTo>
                        <a:pt x="260" y="324"/>
                      </a:lnTo>
                      <a:lnTo>
                        <a:pt x="260" y="326"/>
                      </a:lnTo>
                      <a:lnTo>
                        <a:pt x="260" y="326"/>
                      </a:lnTo>
                      <a:lnTo>
                        <a:pt x="264" y="328"/>
                      </a:lnTo>
                      <a:lnTo>
                        <a:pt x="268" y="328"/>
                      </a:lnTo>
                      <a:lnTo>
                        <a:pt x="268" y="328"/>
                      </a:lnTo>
                      <a:lnTo>
                        <a:pt x="272" y="330"/>
                      </a:lnTo>
                      <a:lnTo>
                        <a:pt x="272" y="330"/>
                      </a:lnTo>
                      <a:lnTo>
                        <a:pt x="284" y="332"/>
                      </a:lnTo>
                      <a:lnTo>
                        <a:pt x="284" y="332"/>
                      </a:lnTo>
                      <a:lnTo>
                        <a:pt x="282" y="328"/>
                      </a:lnTo>
                      <a:lnTo>
                        <a:pt x="280" y="322"/>
                      </a:lnTo>
                      <a:lnTo>
                        <a:pt x="280" y="322"/>
                      </a:lnTo>
                      <a:lnTo>
                        <a:pt x="276" y="318"/>
                      </a:lnTo>
                      <a:lnTo>
                        <a:pt x="274" y="316"/>
                      </a:lnTo>
                      <a:lnTo>
                        <a:pt x="272" y="314"/>
                      </a:lnTo>
                      <a:lnTo>
                        <a:pt x="272" y="314"/>
                      </a:lnTo>
                      <a:lnTo>
                        <a:pt x="272" y="310"/>
                      </a:lnTo>
                      <a:lnTo>
                        <a:pt x="272" y="310"/>
                      </a:lnTo>
                      <a:lnTo>
                        <a:pt x="278" y="306"/>
                      </a:lnTo>
                      <a:lnTo>
                        <a:pt x="284" y="302"/>
                      </a:lnTo>
                      <a:lnTo>
                        <a:pt x="284" y="302"/>
                      </a:lnTo>
                      <a:lnTo>
                        <a:pt x="286" y="296"/>
                      </a:lnTo>
                      <a:lnTo>
                        <a:pt x="286" y="296"/>
                      </a:lnTo>
                      <a:lnTo>
                        <a:pt x="288" y="296"/>
                      </a:lnTo>
                      <a:lnTo>
                        <a:pt x="292" y="296"/>
                      </a:lnTo>
                      <a:lnTo>
                        <a:pt x="292" y="296"/>
                      </a:lnTo>
                      <a:lnTo>
                        <a:pt x="296" y="292"/>
                      </a:lnTo>
                      <a:lnTo>
                        <a:pt x="298" y="290"/>
                      </a:lnTo>
                      <a:lnTo>
                        <a:pt x="302" y="290"/>
                      </a:lnTo>
                      <a:lnTo>
                        <a:pt x="302" y="290"/>
                      </a:lnTo>
                      <a:lnTo>
                        <a:pt x="306" y="294"/>
                      </a:lnTo>
                      <a:lnTo>
                        <a:pt x="306" y="294"/>
                      </a:lnTo>
                      <a:lnTo>
                        <a:pt x="310" y="294"/>
                      </a:lnTo>
                      <a:lnTo>
                        <a:pt x="310" y="294"/>
                      </a:lnTo>
                      <a:lnTo>
                        <a:pt x="314" y="300"/>
                      </a:lnTo>
                      <a:lnTo>
                        <a:pt x="314" y="302"/>
                      </a:lnTo>
                      <a:lnTo>
                        <a:pt x="314" y="302"/>
                      </a:lnTo>
                      <a:lnTo>
                        <a:pt x="320" y="302"/>
                      </a:lnTo>
                      <a:lnTo>
                        <a:pt x="320" y="302"/>
                      </a:lnTo>
                      <a:lnTo>
                        <a:pt x="320" y="294"/>
                      </a:lnTo>
                      <a:lnTo>
                        <a:pt x="324" y="286"/>
                      </a:lnTo>
                      <a:lnTo>
                        <a:pt x="324" y="286"/>
                      </a:lnTo>
                      <a:lnTo>
                        <a:pt x="328" y="282"/>
                      </a:lnTo>
                      <a:lnTo>
                        <a:pt x="328" y="282"/>
                      </a:lnTo>
                      <a:lnTo>
                        <a:pt x="328" y="280"/>
                      </a:lnTo>
                      <a:lnTo>
                        <a:pt x="328" y="280"/>
                      </a:lnTo>
                      <a:lnTo>
                        <a:pt x="328" y="280"/>
                      </a:lnTo>
                      <a:lnTo>
                        <a:pt x="328" y="276"/>
                      </a:lnTo>
                      <a:lnTo>
                        <a:pt x="328" y="276"/>
                      </a:lnTo>
                      <a:lnTo>
                        <a:pt x="324" y="272"/>
                      </a:lnTo>
                      <a:lnTo>
                        <a:pt x="322" y="270"/>
                      </a:lnTo>
                      <a:lnTo>
                        <a:pt x="322" y="266"/>
                      </a:lnTo>
                      <a:lnTo>
                        <a:pt x="322" y="266"/>
                      </a:lnTo>
                      <a:lnTo>
                        <a:pt x="324" y="264"/>
                      </a:lnTo>
                      <a:lnTo>
                        <a:pt x="326" y="260"/>
                      </a:lnTo>
                      <a:lnTo>
                        <a:pt x="326" y="260"/>
                      </a:lnTo>
                      <a:lnTo>
                        <a:pt x="328" y="260"/>
                      </a:lnTo>
                      <a:lnTo>
                        <a:pt x="328" y="260"/>
                      </a:lnTo>
                      <a:lnTo>
                        <a:pt x="328" y="256"/>
                      </a:lnTo>
                      <a:lnTo>
                        <a:pt x="328" y="256"/>
                      </a:lnTo>
                      <a:lnTo>
                        <a:pt x="330" y="256"/>
                      </a:lnTo>
                      <a:lnTo>
                        <a:pt x="330" y="256"/>
                      </a:lnTo>
                      <a:lnTo>
                        <a:pt x="332" y="250"/>
                      </a:lnTo>
                      <a:lnTo>
                        <a:pt x="332" y="246"/>
                      </a:lnTo>
                      <a:lnTo>
                        <a:pt x="332" y="246"/>
                      </a:lnTo>
                      <a:lnTo>
                        <a:pt x="328" y="242"/>
                      </a:lnTo>
                      <a:lnTo>
                        <a:pt x="322" y="236"/>
                      </a:lnTo>
                      <a:lnTo>
                        <a:pt x="322" y="236"/>
                      </a:lnTo>
                      <a:lnTo>
                        <a:pt x="322" y="232"/>
                      </a:lnTo>
                      <a:lnTo>
                        <a:pt x="322" y="232"/>
                      </a:lnTo>
                      <a:lnTo>
                        <a:pt x="328" y="236"/>
                      </a:lnTo>
                      <a:lnTo>
                        <a:pt x="336" y="238"/>
                      </a:lnTo>
                      <a:lnTo>
                        <a:pt x="338" y="240"/>
                      </a:lnTo>
                      <a:lnTo>
                        <a:pt x="338" y="240"/>
                      </a:lnTo>
                      <a:lnTo>
                        <a:pt x="344" y="240"/>
                      </a:lnTo>
                      <a:lnTo>
                        <a:pt x="350" y="242"/>
                      </a:lnTo>
                      <a:lnTo>
                        <a:pt x="350" y="242"/>
                      </a:lnTo>
                      <a:lnTo>
                        <a:pt x="354" y="244"/>
                      </a:lnTo>
                      <a:lnTo>
                        <a:pt x="356" y="248"/>
                      </a:lnTo>
                      <a:lnTo>
                        <a:pt x="360" y="254"/>
                      </a:lnTo>
                      <a:lnTo>
                        <a:pt x="360" y="254"/>
                      </a:lnTo>
                      <a:lnTo>
                        <a:pt x="362" y="256"/>
                      </a:lnTo>
                      <a:lnTo>
                        <a:pt x="362" y="256"/>
                      </a:lnTo>
                      <a:lnTo>
                        <a:pt x="362" y="260"/>
                      </a:lnTo>
                      <a:lnTo>
                        <a:pt x="362" y="260"/>
                      </a:lnTo>
                      <a:lnTo>
                        <a:pt x="366" y="262"/>
                      </a:lnTo>
                      <a:lnTo>
                        <a:pt x="364" y="266"/>
                      </a:lnTo>
                      <a:lnTo>
                        <a:pt x="364" y="266"/>
                      </a:lnTo>
                      <a:lnTo>
                        <a:pt x="350" y="266"/>
                      </a:lnTo>
                      <a:lnTo>
                        <a:pt x="350" y="266"/>
                      </a:lnTo>
                      <a:lnTo>
                        <a:pt x="348" y="272"/>
                      </a:lnTo>
                      <a:lnTo>
                        <a:pt x="348" y="272"/>
                      </a:lnTo>
                      <a:lnTo>
                        <a:pt x="346" y="274"/>
                      </a:lnTo>
                      <a:lnTo>
                        <a:pt x="346" y="274"/>
                      </a:lnTo>
                      <a:lnTo>
                        <a:pt x="346" y="278"/>
                      </a:lnTo>
                      <a:lnTo>
                        <a:pt x="346" y="278"/>
                      </a:lnTo>
                      <a:lnTo>
                        <a:pt x="348" y="282"/>
                      </a:lnTo>
                      <a:lnTo>
                        <a:pt x="348" y="282"/>
                      </a:lnTo>
                      <a:lnTo>
                        <a:pt x="350" y="292"/>
                      </a:lnTo>
                      <a:lnTo>
                        <a:pt x="350" y="292"/>
                      </a:lnTo>
                      <a:lnTo>
                        <a:pt x="356" y="292"/>
                      </a:lnTo>
                      <a:lnTo>
                        <a:pt x="362" y="290"/>
                      </a:lnTo>
                      <a:lnTo>
                        <a:pt x="362" y="290"/>
                      </a:lnTo>
                      <a:lnTo>
                        <a:pt x="370" y="288"/>
                      </a:lnTo>
                      <a:lnTo>
                        <a:pt x="370" y="288"/>
                      </a:lnTo>
                      <a:lnTo>
                        <a:pt x="370" y="286"/>
                      </a:lnTo>
                      <a:lnTo>
                        <a:pt x="370" y="286"/>
                      </a:lnTo>
                      <a:lnTo>
                        <a:pt x="376" y="286"/>
                      </a:lnTo>
                      <a:lnTo>
                        <a:pt x="376" y="286"/>
                      </a:lnTo>
                      <a:lnTo>
                        <a:pt x="376" y="274"/>
                      </a:lnTo>
                      <a:lnTo>
                        <a:pt x="378" y="264"/>
                      </a:lnTo>
                      <a:lnTo>
                        <a:pt x="378" y="264"/>
                      </a:lnTo>
                      <a:lnTo>
                        <a:pt x="380" y="266"/>
                      </a:lnTo>
                      <a:lnTo>
                        <a:pt x="382" y="266"/>
                      </a:lnTo>
                      <a:lnTo>
                        <a:pt x="382" y="266"/>
                      </a:lnTo>
                      <a:lnTo>
                        <a:pt x="388" y="262"/>
                      </a:lnTo>
                      <a:lnTo>
                        <a:pt x="388" y="262"/>
                      </a:lnTo>
                      <a:lnTo>
                        <a:pt x="388" y="258"/>
                      </a:lnTo>
                      <a:lnTo>
                        <a:pt x="388" y="258"/>
                      </a:lnTo>
                      <a:lnTo>
                        <a:pt x="398" y="258"/>
                      </a:lnTo>
                      <a:lnTo>
                        <a:pt x="406" y="256"/>
                      </a:lnTo>
                      <a:lnTo>
                        <a:pt x="406" y="256"/>
                      </a:lnTo>
                      <a:lnTo>
                        <a:pt x="408" y="252"/>
                      </a:lnTo>
                      <a:lnTo>
                        <a:pt x="408" y="252"/>
                      </a:lnTo>
                      <a:lnTo>
                        <a:pt x="414" y="252"/>
                      </a:lnTo>
                      <a:lnTo>
                        <a:pt x="414" y="252"/>
                      </a:lnTo>
                      <a:lnTo>
                        <a:pt x="418" y="248"/>
                      </a:lnTo>
                      <a:lnTo>
                        <a:pt x="418" y="248"/>
                      </a:lnTo>
                      <a:lnTo>
                        <a:pt x="424" y="248"/>
                      </a:lnTo>
                      <a:lnTo>
                        <a:pt x="424" y="248"/>
                      </a:lnTo>
                      <a:lnTo>
                        <a:pt x="426" y="244"/>
                      </a:lnTo>
                      <a:lnTo>
                        <a:pt x="426" y="244"/>
                      </a:lnTo>
                      <a:lnTo>
                        <a:pt x="432" y="244"/>
                      </a:lnTo>
                      <a:lnTo>
                        <a:pt x="436" y="244"/>
                      </a:lnTo>
                      <a:lnTo>
                        <a:pt x="436" y="244"/>
                      </a:lnTo>
                      <a:lnTo>
                        <a:pt x="436" y="246"/>
                      </a:lnTo>
                      <a:lnTo>
                        <a:pt x="438" y="248"/>
                      </a:lnTo>
                      <a:lnTo>
                        <a:pt x="438" y="246"/>
                      </a:lnTo>
                      <a:lnTo>
                        <a:pt x="438" y="246"/>
                      </a:lnTo>
                      <a:lnTo>
                        <a:pt x="438" y="244"/>
                      </a:lnTo>
                      <a:lnTo>
                        <a:pt x="438" y="244"/>
                      </a:lnTo>
                      <a:lnTo>
                        <a:pt x="438" y="242"/>
                      </a:lnTo>
                      <a:lnTo>
                        <a:pt x="438" y="240"/>
                      </a:lnTo>
                      <a:lnTo>
                        <a:pt x="438" y="240"/>
                      </a:lnTo>
                      <a:lnTo>
                        <a:pt x="446" y="236"/>
                      </a:lnTo>
                      <a:lnTo>
                        <a:pt x="446" y="236"/>
                      </a:lnTo>
                      <a:lnTo>
                        <a:pt x="448" y="234"/>
                      </a:lnTo>
                      <a:lnTo>
                        <a:pt x="450" y="232"/>
                      </a:lnTo>
                      <a:lnTo>
                        <a:pt x="450" y="232"/>
                      </a:lnTo>
                      <a:lnTo>
                        <a:pt x="452" y="232"/>
                      </a:lnTo>
                      <a:lnTo>
                        <a:pt x="452" y="232"/>
                      </a:lnTo>
                      <a:lnTo>
                        <a:pt x="452" y="234"/>
                      </a:lnTo>
                      <a:lnTo>
                        <a:pt x="452" y="234"/>
                      </a:lnTo>
                      <a:lnTo>
                        <a:pt x="452" y="234"/>
                      </a:lnTo>
                      <a:lnTo>
                        <a:pt x="452" y="236"/>
                      </a:lnTo>
                      <a:lnTo>
                        <a:pt x="452" y="236"/>
                      </a:lnTo>
                      <a:lnTo>
                        <a:pt x="450" y="238"/>
                      </a:lnTo>
                      <a:lnTo>
                        <a:pt x="452" y="238"/>
                      </a:lnTo>
                      <a:lnTo>
                        <a:pt x="456" y="238"/>
                      </a:lnTo>
                      <a:lnTo>
                        <a:pt x="456" y="238"/>
                      </a:lnTo>
                      <a:lnTo>
                        <a:pt x="456" y="242"/>
                      </a:lnTo>
                      <a:lnTo>
                        <a:pt x="456" y="242"/>
                      </a:lnTo>
                      <a:lnTo>
                        <a:pt x="460" y="244"/>
                      </a:lnTo>
                      <a:lnTo>
                        <a:pt x="460" y="244"/>
                      </a:lnTo>
                      <a:lnTo>
                        <a:pt x="460" y="248"/>
                      </a:lnTo>
                      <a:lnTo>
                        <a:pt x="460" y="248"/>
                      </a:lnTo>
                      <a:lnTo>
                        <a:pt x="452" y="248"/>
                      </a:lnTo>
                      <a:lnTo>
                        <a:pt x="452" y="248"/>
                      </a:lnTo>
                      <a:lnTo>
                        <a:pt x="450" y="250"/>
                      </a:lnTo>
                      <a:lnTo>
                        <a:pt x="450" y="250"/>
                      </a:lnTo>
                      <a:lnTo>
                        <a:pt x="450" y="252"/>
                      </a:lnTo>
                      <a:lnTo>
                        <a:pt x="450" y="252"/>
                      </a:lnTo>
                      <a:lnTo>
                        <a:pt x="462" y="252"/>
                      </a:lnTo>
                      <a:lnTo>
                        <a:pt x="462" y="252"/>
                      </a:lnTo>
                      <a:lnTo>
                        <a:pt x="468" y="248"/>
                      </a:lnTo>
                      <a:lnTo>
                        <a:pt x="468" y="248"/>
                      </a:lnTo>
                      <a:lnTo>
                        <a:pt x="470" y="248"/>
                      </a:lnTo>
                      <a:lnTo>
                        <a:pt x="470" y="250"/>
                      </a:lnTo>
                      <a:lnTo>
                        <a:pt x="470" y="250"/>
                      </a:lnTo>
                      <a:lnTo>
                        <a:pt x="474" y="252"/>
                      </a:lnTo>
                      <a:lnTo>
                        <a:pt x="474" y="252"/>
                      </a:lnTo>
                      <a:lnTo>
                        <a:pt x="474" y="252"/>
                      </a:lnTo>
                      <a:lnTo>
                        <a:pt x="476" y="250"/>
                      </a:lnTo>
                      <a:lnTo>
                        <a:pt x="476" y="250"/>
                      </a:lnTo>
                      <a:lnTo>
                        <a:pt x="474" y="246"/>
                      </a:lnTo>
                      <a:lnTo>
                        <a:pt x="474" y="246"/>
                      </a:lnTo>
                      <a:lnTo>
                        <a:pt x="482" y="242"/>
                      </a:lnTo>
                      <a:lnTo>
                        <a:pt x="490" y="240"/>
                      </a:lnTo>
                      <a:lnTo>
                        <a:pt x="490" y="240"/>
                      </a:lnTo>
                      <a:lnTo>
                        <a:pt x="494" y="240"/>
                      </a:lnTo>
                      <a:lnTo>
                        <a:pt x="498" y="240"/>
                      </a:lnTo>
                      <a:lnTo>
                        <a:pt x="506" y="246"/>
                      </a:lnTo>
                      <a:lnTo>
                        <a:pt x="506" y="246"/>
                      </a:lnTo>
                      <a:lnTo>
                        <a:pt x="510" y="246"/>
                      </a:lnTo>
                      <a:lnTo>
                        <a:pt x="510" y="246"/>
                      </a:lnTo>
                      <a:lnTo>
                        <a:pt x="512" y="242"/>
                      </a:lnTo>
                      <a:lnTo>
                        <a:pt x="512" y="242"/>
                      </a:lnTo>
                      <a:lnTo>
                        <a:pt x="510" y="240"/>
                      </a:lnTo>
                      <a:lnTo>
                        <a:pt x="510" y="240"/>
                      </a:lnTo>
                      <a:lnTo>
                        <a:pt x="510" y="240"/>
                      </a:lnTo>
                      <a:lnTo>
                        <a:pt x="510" y="238"/>
                      </a:lnTo>
                      <a:lnTo>
                        <a:pt x="510" y="238"/>
                      </a:lnTo>
                      <a:lnTo>
                        <a:pt x="512" y="238"/>
                      </a:lnTo>
                      <a:lnTo>
                        <a:pt x="512" y="238"/>
                      </a:lnTo>
                      <a:lnTo>
                        <a:pt x="512" y="240"/>
                      </a:lnTo>
                      <a:lnTo>
                        <a:pt x="512" y="240"/>
                      </a:lnTo>
                      <a:lnTo>
                        <a:pt x="514" y="240"/>
                      </a:lnTo>
                      <a:lnTo>
                        <a:pt x="518" y="238"/>
                      </a:lnTo>
                      <a:lnTo>
                        <a:pt x="524" y="234"/>
                      </a:lnTo>
                      <a:lnTo>
                        <a:pt x="524" y="234"/>
                      </a:lnTo>
                      <a:lnTo>
                        <a:pt x="530" y="234"/>
                      </a:lnTo>
                      <a:lnTo>
                        <a:pt x="530" y="234"/>
                      </a:lnTo>
                      <a:lnTo>
                        <a:pt x="528" y="248"/>
                      </a:lnTo>
                      <a:lnTo>
                        <a:pt x="528" y="248"/>
                      </a:lnTo>
                      <a:lnTo>
                        <a:pt x="536" y="254"/>
                      </a:lnTo>
                      <a:lnTo>
                        <a:pt x="536" y="254"/>
                      </a:lnTo>
                      <a:lnTo>
                        <a:pt x="538" y="244"/>
                      </a:lnTo>
                      <a:lnTo>
                        <a:pt x="538" y="244"/>
                      </a:lnTo>
                      <a:lnTo>
                        <a:pt x="542" y="242"/>
                      </a:lnTo>
                      <a:lnTo>
                        <a:pt x="542" y="242"/>
                      </a:lnTo>
                      <a:lnTo>
                        <a:pt x="544" y="244"/>
                      </a:lnTo>
                      <a:lnTo>
                        <a:pt x="546" y="244"/>
                      </a:lnTo>
                      <a:lnTo>
                        <a:pt x="550" y="244"/>
                      </a:lnTo>
                      <a:lnTo>
                        <a:pt x="550" y="244"/>
                      </a:lnTo>
                      <a:lnTo>
                        <a:pt x="552" y="242"/>
                      </a:lnTo>
                      <a:lnTo>
                        <a:pt x="552" y="242"/>
                      </a:lnTo>
                      <a:lnTo>
                        <a:pt x="552" y="232"/>
                      </a:lnTo>
                      <a:lnTo>
                        <a:pt x="552" y="226"/>
                      </a:lnTo>
                      <a:lnTo>
                        <a:pt x="550" y="222"/>
                      </a:lnTo>
                      <a:lnTo>
                        <a:pt x="550" y="222"/>
                      </a:lnTo>
                      <a:lnTo>
                        <a:pt x="548" y="220"/>
                      </a:lnTo>
                      <a:lnTo>
                        <a:pt x="548" y="220"/>
                      </a:lnTo>
                      <a:lnTo>
                        <a:pt x="548" y="218"/>
                      </a:lnTo>
                      <a:lnTo>
                        <a:pt x="548" y="218"/>
                      </a:lnTo>
                      <a:lnTo>
                        <a:pt x="554" y="216"/>
                      </a:lnTo>
                      <a:lnTo>
                        <a:pt x="554" y="216"/>
                      </a:lnTo>
                      <a:lnTo>
                        <a:pt x="556" y="212"/>
                      </a:lnTo>
                      <a:lnTo>
                        <a:pt x="556" y="212"/>
                      </a:lnTo>
                      <a:lnTo>
                        <a:pt x="562" y="212"/>
                      </a:lnTo>
                      <a:lnTo>
                        <a:pt x="566" y="214"/>
                      </a:lnTo>
                      <a:lnTo>
                        <a:pt x="566" y="214"/>
                      </a:lnTo>
                      <a:lnTo>
                        <a:pt x="572" y="214"/>
                      </a:lnTo>
                      <a:lnTo>
                        <a:pt x="576" y="212"/>
                      </a:lnTo>
                      <a:lnTo>
                        <a:pt x="576" y="210"/>
                      </a:lnTo>
                      <a:lnTo>
                        <a:pt x="578" y="210"/>
                      </a:lnTo>
                      <a:lnTo>
                        <a:pt x="578" y="210"/>
                      </a:lnTo>
                      <a:lnTo>
                        <a:pt x="582" y="210"/>
                      </a:lnTo>
                      <a:lnTo>
                        <a:pt x="584" y="210"/>
                      </a:lnTo>
                      <a:lnTo>
                        <a:pt x="586" y="214"/>
                      </a:lnTo>
                      <a:lnTo>
                        <a:pt x="586" y="214"/>
                      </a:lnTo>
                      <a:lnTo>
                        <a:pt x="588" y="214"/>
                      </a:lnTo>
                      <a:lnTo>
                        <a:pt x="590" y="214"/>
                      </a:lnTo>
                      <a:lnTo>
                        <a:pt x="590" y="214"/>
                      </a:lnTo>
                      <a:lnTo>
                        <a:pt x="590" y="216"/>
                      </a:lnTo>
                      <a:lnTo>
                        <a:pt x="592" y="218"/>
                      </a:lnTo>
                      <a:lnTo>
                        <a:pt x="592" y="218"/>
                      </a:lnTo>
                      <a:lnTo>
                        <a:pt x="600" y="218"/>
                      </a:lnTo>
                      <a:lnTo>
                        <a:pt x="606" y="220"/>
                      </a:lnTo>
                      <a:lnTo>
                        <a:pt x="606" y="220"/>
                      </a:lnTo>
                      <a:lnTo>
                        <a:pt x="604" y="232"/>
                      </a:lnTo>
                      <a:lnTo>
                        <a:pt x="606" y="232"/>
                      </a:lnTo>
                      <a:lnTo>
                        <a:pt x="610" y="224"/>
                      </a:lnTo>
                      <a:lnTo>
                        <a:pt x="610" y="224"/>
                      </a:lnTo>
                      <a:lnTo>
                        <a:pt x="622" y="228"/>
                      </a:lnTo>
                      <a:lnTo>
                        <a:pt x="622" y="228"/>
                      </a:lnTo>
                      <a:lnTo>
                        <a:pt x="620" y="230"/>
                      </a:lnTo>
                      <a:lnTo>
                        <a:pt x="620" y="230"/>
                      </a:lnTo>
                      <a:lnTo>
                        <a:pt x="620" y="232"/>
                      </a:lnTo>
                      <a:lnTo>
                        <a:pt x="620" y="232"/>
                      </a:lnTo>
                      <a:lnTo>
                        <a:pt x="626" y="234"/>
                      </a:lnTo>
                      <a:lnTo>
                        <a:pt x="632" y="236"/>
                      </a:lnTo>
                      <a:lnTo>
                        <a:pt x="638" y="244"/>
                      </a:lnTo>
                      <a:lnTo>
                        <a:pt x="638" y="244"/>
                      </a:lnTo>
                      <a:lnTo>
                        <a:pt x="640" y="248"/>
                      </a:lnTo>
                      <a:lnTo>
                        <a:pt x="640" y="248"/>
                      </a:lnTo>
                      <a:lnTo>
                        <a:pt x="642" y="248"/>
                      </a:lnTo>
                      <a:lnTo>
                        <a:pt x="644" y="248"/>
                      </a:lnTo>
                      <a:lnTo>
                        <a:pt x="644" y="248"/>
                      </a:lnTo>
                      <a:lnTo>
                        <a:pt x="646" y="254"/>
                      </a:lnTo>
                      <a:lnTo>
                        <a:pt x="646" y="254"/>
                      </a:lnTo>
                      <a:lnTo>
                        <a:pt x="648" y="254"/>
                      </a:lnTo>
                      <a:lnTo>
                        <a:pt x="652" y="252"/>
                      </a:lnTo>
                      <a:lnTo>
                        <a:pt x="652" y="252"/>
                      </a:lnTo>
                      <a:lnTo>
                        <a:pt x="654" y="244"/>
                      </a:lnTo>
                      <a:lnTo>
                        <a:pt x="656" y="236"/>
                      </a:lnTo>
                      <a:lnTo>
                        <a:pt x="654" y="236"/>
                      </a:lnTo>
                      <a:lnTo>
                        <a:pt x="654" y="236"/>
                      </a:lnTo>
                      <a:lnTo>
                        <a:pt x="652" y="238"/>
                      </a:lnTo>
                      <a:lnTo>
                        <a:pt x="652" y="238"/>
                      </a:lnTo>
                      <a:lnTo>
                        <a:pt x="652" y="238"/>
                      </a:lnTo>
                      <a:lnTo>
                        <a:pt x="648" y="230"/>
                      </a:lnTo>
                      <a:lnTo>
                        <a:pt x="648" y="230"/>
                      </a:lnTo>
                      <a:lnTo>
                        <a:pt x="648" y="230"/>
                      </a:lnTo>
                      <a:lnTo>
                        <a:pt x="648" y="228"/>
                      </a:lnTo>
                      <a:lnTo>
                        <a:pt x="648" y="228"/>
                      </a:lnTo>
                      <a:lnTo>
                        <a:pt x="648" y="226"/>
                      </a:lnTo>
                      <a:lnTo>
                        <a:pt x="648" y="224"/>
                      </a:lnTo>
                      <a:lnTo>
                        <a:pt x="652" y="222"/>
                      </a:lnTo>
                      <a:lnTo>
                        <a:pt x="652" y="222"/>
                      </a:lnTo>
                      <a:lnTo>
                        <a:pt x="652" y="218"/>
                      </a:lnTo>
                      <a:lnTo>
                        <a:pt x="652" y="218"/>
                      </a:lnTo>
                      <a:lnTo>
                        <a:pt x="648" y="218"/>
                      </a:lnTo>
                      <a:lnTo>
                        <a:pt x="648" y="218"/>
                      </a:lnTo>
                      <a:lnTo>
                        <a:pt x="648" y="218"/>
                      </a:lnTo>
                      <a:lnTo>
                        <a:pt x="648" y="218"/>
                      </a:lnTo>
                      <a:lnTo>
                        <a:pt x="648" y="218"/>
                      </a:lnTo>
                      <a:lnTo>
                        <a:pt x="646" y="220"/>
                      </a:lnTo>
                      <a:lnTo>
                        <a:pt x="646" y="220"/>
                      </a:lnTo>
                      <a:lnTo>
                        <a:pt x="642" y="216"/>
                      </a:lnTo>
                      <a:lnTo>
                        <a:pt x="638" y="214"/>
                      </a:lnTo>
                      <a:lnTo>
                        <a:pt x="638" y="214"/>
                      </a:lnTo>
                      <a:lnTo>
                        <a:pt x="636" y="214"/>
                      </a:lnTo>
                      <a:lnTo>
                        <a:pt x="634" y="216"/>
                      </a:lnTo>
                      <a:lnTo>
                        <a:pt x="634" y="216"/>
                      </a:lnTo>
                      <a:lnTo>
                        <a:pt x="636" y="206"/>
                      </a:lnTo>
                      <a:lnTo>
                        <a:pt x="638" y="204"/>
                      </a:lnTo>
                      <a:lnTo>
                        <a:pt x="642" y="200"/>
                      </a:lnTo>
                      <a:lnTo>
                        <a:pt x="642" y="200"/>
                      </a:lnTo>
                      <a:lnTo>
                        <a:pt x="642" y="196"/>
                      </a:lnTo>
                      <a:lnTo>
                        <a:pt x="640" y="190"/>
                      </a:lnTo>
                      <a:lnTo>
                        <a:pt x="640" y="190"/>
                      </a:lnTo>
                      <a:lnTo>
                        <a:pt x="636" y="182"/>
                      </a:lnTo>
                      <a:lnTo>
                        <a:pt x="636" y="182"/>
                      </a:lnTo>
                      <a:lnTo>
                        <a:pt x="636" y="176"/>
                      </a:lnTo>
                      <a:lnTo>
                        <a:pt x="636" y="172"/>
                      </a:lnTo>
                      <a:lnTo>
                        <a:pt x="636" y="172"/>
                      </a:lnTo>
                      <a:lnTo>
                        <a:pt x="646" y="166"/>
                      </a:lnTo>
                      <a:lnTo>
                        <a:pt x="646" y="166"/>
                      </a:lnTo>
                      <a:lnTo>
                        <a:pt x="648" y="164"/>
                      </a:lnTo>
                      <a:lnTo>
                        <a:pt x="650" y="158"/>
                      </a:lnTo>
                      <a:lnTo>
                        <a:pt x="650" y="158"/>
                      </a:lnTo>
                      <a:lnTo>
                        <a:pt x="656" y="152"/>
                      </a:lnTo>
                      <a:lnTo>
                        <a:pt x="662" y="146"/>
                      </a:lnTo>
                      <a:lnTo>
                        <a:pt x="662" y="146"/>
                      </a:lnTo>
                      <a:lnTo>
                        <a:pt x="664" y="138"/>
                      </a:lnTo>
                      <a:lnTo>
                        <a:pt x="668" y="132"/>
                      </a:lnTo>
                      <a:lnTo>
                        <a:pt x="668" y="132"/>
                      </a:lnTo>
                      <a:lnTo>
                        <a:pt x="672" y="130"/>
                      </a:lnTo>
                      <a:lnTo>
                        <a:pt x="674" y="128"/>
                      </a:lnTo>
                      <a:lnTo>
                        <a:pt x="676" y="124"/>
                      </a:lnTo>
                      <a:lnTo>
                        <a:pt x="676" y="124"/>
                      </a:lnTo>
                      <a:lnTo>
                        <a:pt x="678" y="126"/>
                      </a:lnTo>
                      <a:lnTo>
                        <a:pt x="678" y="126"/>
                      </a:lnTo>
                      <a:lnTo>
                        <a:pt x="678" y="126"/>
                      </a:lnTo>
                      <a:lnTo>
                        <a:pt x="694" y="126"/>
                      </a:lnTo>
                      <a:lnTo>
                        <a:pt x="694" y="126"/>
                      </a:lnTo>
                      <a:lnTo>
                        <a:pt x="700" y="124"/>
                      </a:lnTo>
                      <a:lnTo>
                        <a:pt x="700" y="124"/>
                      </a:lnTo>
                      <a:lnTo>
                        <a:pt x="706" y="128"/>
                      </a:lnTo>
                      <a:lnTo>
                        <a:pt x="706" y="128"/>
                      </a:lnTo>
                      <a:lnTo>
                        <a:pt x="710" y="128"/>
                      </a:lnTo>
                      <a:lnTo>
                        <a:pt x="710" y="128"/>
                      </a:lnTo>
                      <a:lnTo>
                        <a:pt x="710" y="134"/>
                      </a:lnTo>
                      <a:lnTo>
                        <a:pt x="710" y="134"/>
                      </a:lnTo>
                      <a:lnTo>
                        <a:pt x="714" y="138"/>
                      </a:lnTo>
                      <a:lnTo>
                        <a:pt x="714" y="138"/>
                      </a:lnTo>
                      <a:lnTo>
                        <a:pt x="714" y="140"/>
                      </a:lnTo>
                      <a:lnTo>
                        <a:pt x="712" y="140"/>
                      </a:lnTo>
                      <a:lnTo>
                        <a:pt x="712" y="140"/>
                      </a:lnTo>
                      <a:lnTo>
                        <a:pt x="712" y="144"/>
                      </a:lnTo>
                      <a:lnTo>
                        <a:pt x="714" y="146"/>
                      </a:lnTo>
                      <a:lnTo>
                        <a:pt x="714" y="146"/>
                      </a:lnTo>
                      <a:lnTo>
                        <a:pt x="710" y="150"/>
                      </a:lnTo>
                      <a:lnTo>
                        <a:pt x="710" y="150"/>
                      </a:lnTo>
                      <a:lnTo>
                        <a:pt x="710" y="158"/>
                      </a:lnTo>
                      <a:lnTo>
                        <a:pt x="710" y="162"/>
                      </a:lnTo>
                      <a:lnTo>
                        <a:pt x="708" y="166"/>
                      </a:lnTo>
                      <a:lnTo>
                        <a:pt x="708" y="166"/>
                      </a:lnTo>
                      <a:lnTo>
                        <a:pt x="704" y="172"/>
                      </a:lnTo>
                      <a:lnTo>
                        <a:pt x="702" y="174"/>
                      </a:lnTo>
                      <a:lnTo>
                        <a:pt x="702" y="180"/>
                      </a:lnTo>
                      <a:lnTo>
                        <a:pt x="702" y="180"/>
                      </a:lnTo>
                      <a:lnTo>
                        <a:pt x="702" y="182"/>
                      </a:lnTo>
                      <a:lnTo>
                        <a:pt x="704" y="186"/>
                      </a:lnTo>
                      <a:lnTo>
                        <a:pt x="712" y="188"/>
                      </a:lnTo>
                      <a:lnTo>
                        <a:pt x="712" y="188"/>
                      </a:lnTo>
                      <a:lnTo>
                        <a:pt x="710" y="196"/>
                      </a:lnTo>
                      <a:lnTo>
                        <a:pt x="710" y="196"/>
                      </a:lnTo>
                      <a:lnTo>
                        <a:pt x="714" y="198"/>
                      </a:lnTo>
                      <a:lnTo>
                        <a:pt x="714" y="198"/>
                      </a:lnTo>
                      <a:lnTo>
                        <a:pt x="714" y="206"/>
                      </a:lnTo>
                      <a:lnTo>
                        <a:pt x="714" y="206"/>
                      </a:lnTo>
                      <a:lnTo>
                        <a:pt x="708" y="214"/>
                      </a:lnTo>
                      <a:lnTo>
                        <a:pt x="708" y="214"/>
                      </a:lnTo>
                      <a:lnTo>
                        <a:pt x="708" y="216"/>
                      </a:lnTo>
                      <a:lnTo>
                        <a:pt x="710" y="218"/>
                      </a:lnTo>
                      <a:lnTo>
                        <a:pt x="708" y="222"/>
                      </a:lnTo>
                      <a:lnTo>
                        <a:pt x="708" y="222"/>
                      </a:lnTo>
                      <a:lnTo>
                        <a:pt x="708" y="226"/>
                      </a:lnTo>
                      <a:lnTo>
                        <a:pt x="712" y="228"/>
                      </a:lnTo>
                      <a:lnTo>
                        <a:pt x="712" y="228"/>
                      </a:lnTo>
                      <a:lnTo>
                        <a:pt x="716" y="236"/>
                      </a:lnTo>
                      <a:lnTo>
                        <a:pt x="722" y="242"/>
                      </a:lnTo>
                      <a:lnTo>
                        <a:pt x="722" y="242"/>
                      </a:lnTo>
                      <a:lnTo>
                        <a:pt x="718" y="254"/>
                      </a:lnTo>
                      <a:lnTo>
                        <a:pt x="718" y="260"/>
                      </a:lnTo>
                      <a:lnTo>
                        <a:pt x="722" y="266"/>
                      </a:lnTo>
                      <a:lnTo>
                        <a:pt x="722" y="266"/>
                      </a:lnTo>
                      <a:lnTo>
                        <a:pt x="716" y="268"/>
                      </a:lnTo>
                      <a:lnTo>
                        <a:pt x="716" y="268"/>
                      </a:lnTo>
                      <a:lnTo>
                        <a:pt x="716" y="274"/>
                      </a:lnTo>
                      <a:lnTo>
                        <a:pt x="716" y="274"/>
                      </a:lnTo>
                      <a:lnTo>
                        <a:pt x="712" y="276"/>
                      </a:lnTo>
                      <a:lnTo>
                        <a:pt x="712" y="280"/>
                      </a:lnTo>
                      <a:lnTo>
                        <a:pt x="712" y="280"/>
                      </a:lnTo>
                      <a:lnTo>
                        <a:pt x="708" y="284"/>
                      </a:lnTo>
                      <a:lnTo>
                        <a:pt x="708" y="284"/>
                      </a:lnTo>
                      <a:lnTo>
                        <a:pt x="700" y="280"/>
                      </a:lnTo>
                      <a:lnTo>
                        <a:pt x="700" y="280"/>
                      </a:lnTo>
                      <a:lnTo>
                        <a:pt x="696" y="286"/>
                      </a:lnTo>
                      <a:lnTo>
                        <a:pt x="696" y="286"/>
                      </a:lnTo>
                      <a:lnTo>
                        <a:pt x="692" y="288"/>
                      </a:lnTo>
                      <a:lnTo>
                        <a:pt x="684" y="288"/>
                      </a:lnTo>
                      <a:lnTo>
                        <a:pt x="670" y="288"/>
                      </a:lnTo>
                      <a:lnTo>
                        <a:pt x="670" y="288"/>
                      </a:lnTo>
                      <a:lnTo>
                        <a:pt x="670" y="292"/>
                      </a:lnTo>
                      <a:lnTo>
                        <a:pt x="670" y="292"/>
                      </a:lnTo>
                      <a:lnTo>
                        <a:pt x="678" y="296"/>
                      </a:lnTo>
                      <a:lnTo>
                        <a:pt x="682" y="300"/>
                      </a:lnTo>
                      <a:lnTo>
                        <a:pt x="688" y="300"/>
                      </a:lnTo>
                      <a:lnTo>
                        <a:pt x="690" y="298"/>
                      </a:lnTo>
                      <a:lnTo>
                        <a:pt x="690" y="298"/>
                      </a:lnTo>
                      <a:lnTo>
                        <a:pt x="696" y="298"/>
                      </a:lnTo>
                      <a:lnTo>
                        <a:pt x="702" y="298"/>
                      </a:lnTo>
                      <a:lnTo>
                        <a:pt x="702" y="298"/>
                      </a:lnTo>
                      <a:lnTo>
                        <a:pt x="702" y="302"/>
                      </a:lnTo>
                      <a:lnTo>
                        <a:pt x="702" y="302"/>
                      </a:lnTo>
                      <a:lnTo>
                        <a:pt x="706" y="304"/>
                      </a:lnTo>
                      <a:lnTo>
                        <a:pt x="706" y="304"/>
                      </a:lnTo>
                      <a:lnTo>
                        <a:pt x="708" y="312"/>
                      </a:lnTo>
                      <a:lnTo>
                        <a:pt x="708" y="312"/>
                      </a:lnTo>
                      <a:lnTo>
                        <a:pt x="710" y="312"/>
                      </a:lnTo>
                      <a:lnTo>
                        <a:pt x="714" y="312"/>
                      </a:lnTo>
                      <a:lnTo>
                        <a:pt x="714" y="312"/>
                      </a:lnTo>
                      <a:lnTo>
                        <a:pt x="714" y="312"/>
                      </a:lnTo>
                      <a:lnTo>
                        <a:pt x="716" y="314"/>
                      </a:lnTo>
                      <a:lnTo>
                        <a:pt x="716" y="314"/>
                      </a:lnTo>
                      <a:lnTo>
                        <a:pt x="712" y="296"/>
                      </a:lnTo>
                      <a:lnTo>
                        <a:pt x="712" y="296"/>
                      </a:lnTo>
                      <a:lnTo>
                        <a:pt x="704" y="294"/>
                      </a:lnTo>
                      <a:lnTo>
                        <a:pt x="704" y="294"/>
                      </a:lnTo>
                      <a:lnTo>
                        <a:pt x="706" y="290"/>
                      </a:lnTo>
                      <a:lnTo>
                        <a:pt x="706" y="290"/>
                      </a:lnTo>
                      <a:lnTo>
                        <a:pt x="716" y="288"/>
                      </a:lnTo>
                      <a:lnTo>
                        <a:pt x="716" y="288"/>
                      </a:lnTo>
                      <a:lnTo>
                        <a:pt x="722" y="286"/>
                      </a:lnTo>
                      <a:lnTo>
                        <a:pt x="726" y="286"/>
                      </a:lnTo>
                      <a:lnTo>
                        <a:pt x="734" y="274"/>
                      </a:lnTo>
                      <a:lnTo>
                        <a:pt x="734" y="274"/>
                      </a:lnTo>
                      <a:lnTo>
                        <a:pt x="734" y="270"/>
                      </a:lnTo>
                      <a:lnTo>
                        <a:pt x="734" y="270"/>
                      </a:lnTo>
                      <a:lnTo>
                        <a:pt x="734" y="268"/>
                      </a:lnTo>
                      <a:lnTo>
                        <a:pt x="734" y="268"/>
                      </a:lnTo>
                      <a:lnTo>
                        <a:pt x="736" y="262"/>
                      </a:lnTo>
                      <a:lnTo>
                        <a:pt x="736" y="262"/>
                      </a:lnTo>
                      <a:lnTo>
                        <a:pt x="738" y="258"/>
                      </a:lnTo>
                      <a:lnTo>
                        <a:pt x="738" y="252"/>
                      </a:lnTo>
                      <a:lnTo>
                        <a:pt x="738" y="252"/>
                      </a:lnTo>
                      <a:lnTo>
                        <a:pt x="734" y="248"/>
                      </a:lnTo>
                      <a:lnTo>
                        <a:pt x="734" y="248"/>
                      </a:lnTo>
                      <a:lnTo>
                        <a:pt x="736" y="244"/>
                      </a:lnTo>
                      <a:lnTo>
                        <a:pt x="736" y="244"/>
                      </a:lnTo>
                      <a:lnTo>
                        <a:pt x="738" y="240"/>
                      </a:lnTo>
                      <a:lnTo>
                        <a:pt x="738" y="236"/>
                      </a:lnTo>
                      <a:lnTo>
                        <a:pt x="738" y="236"/>
                      </a:lnTo>
                      <a:lnTo>
                        <a:pt x="742" y="236"/>
                      </a:lnTo>
                      <a:lnTo>
                        <a:pt x="746" y="234"/>
                      </a:lnTo>
                      <a:lnTo>
                        <a:pt x="756" y="232"/>
                      </a:lnTo>
                      <a:lnTo>
                        <a:pt x="756" y="232"/>
                      </a:lnTo>
                      <a:lnTo>
                        <a:pt x="758" y="228"/>
                      </a:lnTo>
                      <a:lnTo>
                        <a:pt x="758" y="228"/>
                      </a:lnTo>
                      <a:lnTo>
                        <a:pt x="766" y="228"/>
                      </a:lnTo>
                      <a:lnTo>
                        <a:pt x="766" y="228"/>
                      </a:lnTo>
                      <a:lnTo>
                        <a:pt x="770" y="240"/>
                      </a:lnTo>
                      <a:lnTo>
                        <a:pt x="770" y="240"/>
                      </a:lnTo>
                      <a:lnTo>
                        <a:pt x="772" y="244"/>
                      </a:lnTo>
                      <a:lnTo>
                        <a:pt x="772" y="244"/>
                      </a:lnTo>
                      <a:lnTo>
                        <a:pt x="774" y="250"/>
                      </a:lnTo>
                      <a:lnTo>
                        <a:pt x="774" y="256"/>
                      </a:lnTo>
                      <a:lnTo>
                        <a:pt x="770" y="270"/>
                      </a:lnTo>
                      <a:lnTo>
                        <a:pt x="770" y="270"/>
                      </a:lnTo>
                      <a:lnTo>
                        <a:pt x="776" y="276"/>
                      </a:lnTo>
                      <a:lnTo>
                        <a:pt x="776" y="276"/>
                      </a:lnTo>
                      <a:lnTo>
                        <a:pt x="782" y="280"/>
                      </a:lnTo>
                      <a:lnTo>
                        <a:pt x="782" y="280"/>
                      </a:lnTo>
                      <a:lnTo>
                        <a:pt x="784" y="278"/>
                      </a:lnTo>
                      <a:lnTo>
                        <a:pt x="782" y="278"/>
                      </a:lnTo>
                      <a:lnTo>
                        <a:pt x="782" y="278"/>
                      </a:lnTo>
                      <a:lnTo>
                        <a:pt x="782" y="272"/>
                      </a:lnTo>
                      <a:lnTo>
                        <a:pt x="782" y="272"/>
                      </a:lnTo>
                      <a:lnTo>
                        <a:pt x="788" y="270"/>
                      </a:lnTo>
                      <a:lnTo>
                        <a:pt x="788" y="270"/>
                      </a:lnTo>
                      <a:lnTo>
                        <a:pt x="790" y="274"/>
                      </a:lnTo>
                      <a:lnTo>
                        <a:pt x="790" y="274"/>
                      </a:lnTo>
                      <a:lnTo>
                        <a:pt x="798" y="276"/>
                      </a:lnTo>
                      <a:lnTo>
                        <a:pt x="806" y="276"/>
                      </a:lnTo>
                      <a:lnTo>
                        <a:pt x="806" y="276"/>
                      </a:lnTo>
                      <a:lnTo>
                        <a:pt x="804" y="272"/>
                      </a:lnTo>
                      <a:lnTo>
                        <a:pt x="804" y="272"/>
                      </a:lnTo>
                      <a:lnTo>
                        <a:pt x="796" y="270"/>
                      </a:lnTo>
                      <a:lnTo>
                        <a:pt x="788" y="268"/>
                      </a:lnTo>
                      <a:lnTo>
                        <a:pt x="788" y="268"/>
                      </a:lnTo>
                      <a:lnTo>
                        <a:pt x="784" y="264"/>
                      </a:lnTo>
                      <a:lnTo>
                        <a:pt x="784" y="264"/>
                      </a:lnTo>
                      <a:lnTo>
                        <a:pt x="780" y="264"/>
                      </a:lnTo>
                      <a:lnTo>
                        <a:pt x="780" y="264"/>
                      </a:lnTo>
                      <a:lnTo>
                        <a:pt x="780" y="258"/>
                      </a:lnTo>
                      <a:lnTo>
                        <a:pt x="780" y="256"/>
                      </a:lnTo>
                      <a:lnTo>
                        <a:pt x="788" y="252"/>
                      </a:lnTo>
                      <a:lnTo>
                        <a:pt x="788" y="252"/>
                      </a:lnTo>
                      <a:lnTo>
                        <a:pt x="786" y="248"/>
                      </a:lnTo>
                      <a:lnTo>
                        <a:pt x="786" y="248"/>
                      </a:lnTo>
                      <a:lnTo>
                        <a:pt x="784" y="244"/>
                      </a:lnTo>
                      <a:lnTo>
                        <a:pt x="784" y="242"/>
                      </a:lnTo>
                      <a:lnTo>
                        <a:pt x="784" y="242"/>
                      </a:lnTo>
                      <a:lnTo>
                        <a:pt x="780" y="240"/>
                      </a:lnTo>
                      <a:lnTo>
                        <a:pt x="780" y="240"/>
                      </a:lnTo>
                      <a:lnTo>
                        <a:pt x="778" y="234"/>
                      </a:lnTo>
                      <a:lnTo>
                        <a:pt x="776" y="228"/>
                      </a:lnTo>
                      <a:lnTo>
                        <a:pt x="776" y="228"/>
                      </a:lnTo>
                      <a:lnTo>
                        <a:pt x="766" y="224"/>
                      </a:lnTo>
                      <a:lnTo>
                        <a:pt x="752" y="222"/>
                      </a:lnTo>
                      <a:lnTo>
                        <a:pt x="752" y="222"/>
                      </a:lnTo>
                      <a:lnTo>
                        <a:pt x="748" y="224"/>
                      </a:lnTo>
                      <a:lnTo>
                        <a:pt x="744" y="226"/>
                      </a:lnTo>
                      <a:lnTo>
                        <a:pt x="744" y="226"/>
                      </a:lnTo>
                      <a:lnTo>
                        <a:pt x="736" y="226"/>
                      </a:lnTo>
                      <a:lnTo>
                        <a:pt x="736" y="226"/>
                      </a:lnTo>
                      <a:lnTo>
                        <a:pt x="734" y="226"/>
                      </a:lnTo>
                      <a:lnTo>
                        <a:pt x="734" y="228"/>
                      </a:lnTo>
                      <a:lnTo>
                        <a:pt x="734" y="228"/>
                      </a:lnTo>
                      <a:lnTo>
                        <a:pt x="732" y="228"/>
                      </a:lnTo>
                      <a:lnTo>
                        <a:pt x="730" y="228"/>
                      </a:lnTo>
                      <a:lnTo>
                        <a:pt x="730" y="228"/>
                      </a:lnTo>
                      <a:lnTo>
                        <a:pt x="730" y="220"/>
                      </a:lnTo>
                      <a:lnTo>
                        <a:pt x="728" y="218"/>
                      </a:lnTo>
                      <a:lnTo>
                        <a:pt x="728" y="218"/>
                      </a:lnTo>
                      <a:lnTo>
                        <a:pt x="726" y="210"/>
                      </a:lnTo>
                      <a:lnTo>
                        <a:pt x="726" y="210"/>
                      </a:lnTo>
                      <a:lnTo>
                        <a:pt x="728" y="206"/>
                      </a:lnTo>
                      <a:lnTo>
                        <a:pt x="730" y="202"/>
                      </a:lnTo>
                      <a:lnTo>
                        <a:pt x="730" y="202"/>
                      </a:lnTo>
                      <a:lnTo>
                        <a:pt x="730" y="196"/>
                      </a:lnTo>
                      <a:lnTo>
                        <a:pt x="726" y="190"/>
                      </a:lnTo>
                      <a:lnTo>
                        <a:pt x="726" y="190"/>
                      </a:lnTo>
                      <a:lnTo>
                        <a:pt x="722" y="186"/>
                      </a:lnTo>
                      <a:lnTo>
                        <a:pt x="722" y="186"/>
                      </a:lnTo>
                      <a:lnTo>
                        <a:pt x="722" y="182"/>
                      </a:lnTo>
                      <a:lnTo>
                        <a:pt x="722" y="182"/>
                      </a:lnTo>
                      <a:lnTo>
                        <a:pt x="724" y="180"/>
                      </a:lnTo>
                      <a:lnTo>
                        <a:pt x="726" y="176"/>
                      </a:lnTo>
                      <a:lnTo>
                        <a:pt x="726" y="176"/>
                      </a:lnTo>
                      <a:lnTo>
                        <a:pt x="726" y="174"/>
                      </a:lnTo>
                      <a:lnTo>
                        <a:pt x="726" y="170"/>
                      </a:lnTo>
                      <a:lnTo>
                        <a:pt x="726" y="170"/>
                      </a:lnTo>
                      <a:lnTo>
                        <a:pt x="728" y="168"/>
                      </a:lnTo>
                      <a:lnTo>
                        <a:pt x="730" y="168"/>
                      </a:lnTo>
                      <a:lnTo>
                        <a:pt x="730" y="168"/>
                      </a:lnTo>
                      <a:lnTo>
                        <a:pt x="734" y="164"/>
                      </a:lnTo>
                      <a:lnTo>
                        <a:pt x="736" y="158"/>
                      </a:lnTo>
                      <a:lnTo>
                        <a:pt x="736" y="158"/>
                      </a:lnTo>
                      <a:lnTo>
                        <a:pt x="738" y="150"/>
                      </a:lnTo>
                      <a:lnTo>
                        <a:pt x="738" y="144"/>
                      </a:lnTo>
                      <a:lnTo>
                        <a:pt x="734" y="132"/>
                      </a:lnTo>
                      <a:lnTo>
                        <a:pt x="734" y="132"/>
                      </a:lnTo>
                      <a:lnTo>
                        <a:pt x="738" y="130"/>
                      </a:lnTo>
                      <a:lnTo>
                        <a:pt x="738" y="130"/>
                      </a:lnTo>
                      <a:lnTo>
                        <a:pt x="742" y="138"/>
                      </a:lnTo>
                      <a:lnTo>
                        <a:pt x="742" y="138"/>
                      </a:lnTo>
                      <a:lnTo>
                        <a:pt x="742" y="140"/>
                      </a:lnTo>
                      <a:lnTo>
                        <a:pt x="740" y="142"/>
                      </a:lnTo>
                      <a:lnTo>
                        <a:pt x="740" y="142"/>
                      </a:lnTo>
                      <a:lnTo>
                        <a:pt x="740" y="144"/>
                      </a:lnTo>
                      <a:lnTo>
                        <a:pt x="742" y="146"/>
                      </a:lnTo>
                      <a:lnTo>
                        <a:pt x="744" y="150"/>
                      </a:lnTo>
                      <a:lnTo>
                        <a:pt x="744" y="150"/>
                      </a:lnTo>
                      <a:lnTo>
                        <a:pt x="742" y="154"/>
                      </a:lnTo>
                      <a:lnTo>
                        <a:pt x="742" y="154"/>
                      </a:lnTo>
                      <a:lnTo>
                        <a:pt x="740" y="158"/>
                      </a:lnTo>
                      <a:lnTo>
                        <a:pt x="740" y="160"/>
                      </a:lnTo>
                      <a:lnTo>
                        <a:pt x="742" y="160"/>
                      </a:lnTo>
                      <a:lnTo>
                        <a:pt x="742" y="160"/>
                      </a:lnTo>
                      <a:lnTo>
                        <a:pt x="742" y="166"/>
                      </a:lnTo>
                      <a:lnTo>
                        <a:pt x="742" y="166"/>
                      </a:lnTo>
                      <a:lnTo>
                        <a:pt x="746" y="172"/>
                      </a:lnTo>
                      <a:lnTo>
                        <a:pt x="748" y="176"/>
                      </a:lnTo>
                      <a:lnTo>
                        <a:pt x="744" y="180"/>
                      </a:lnTo>
                      <a:lnTo>
                        <a:pt x="744" y="180"/>
                      </a:lnTo>
                      <a:lnTo>
                        <a:pt x="744" y="180"/>
                      </a:lnTo>
                      <a:lnTo>
                        <a:pt x="748" y="184"/>
                      </a:lnTo>
                      <a:lnTo>
                        <a:pt x="752" y="186"/>
                      </a:lnTo>
                      <a:lnTo>
                        <a:pt x="752" y="186"/>
                      </a:lnTo>
                      <a:lnTo>
                        <a:pt x="754" y="186"/>
                      </a:lnTo>
                      <a:lnTo>
                        <a:pt x="756" y="184"/>
                      </a:lnTo>
                      <a:lnTo>
                        <a:pt x="758" y="182"/>
                      </a:lnTo>
                      <a:lnTo>
                        <a:pt x="758" y="182"/>
                      </a:lnTo>
                      <a:lnTo>
                        <a:pt x="764" y="182"/>
                      </a:lnTo>
                      <a:lnTo>
                        <a:pt x="766" y="184"/>
                      </a:lnTo>
                      <a:lnTo>
                        <a:pt x="766" y="184"/>
                      </a:lnTo>
                      <a:lnTo>
                        <a:pt x="778" y="182"/>
                      </a:lnTo>
                      <a:lnTo>
                        <a:pt x="780" y="184"/>
                      </a:lnTo>
                      <a:lnTo>
                        <a:pt x="780" y="184"/>
                      </a:lnTo>
                      <a:lnTo>
                        <a:pt x="782" y="182"/>
                      </a:lnTo>
                      <a:lnTo>
                        <a:pt x="782" y="182"/>
                      </a:lnTo>
                      <a:lnTo>
                        <a:pt x="780" y="178"/>
                      </a:lnTo>
                      <a:lnTo>
                        <a:pt x="780" y="178"/>
                      </a:lnTo>
                      <a:lnTo>
                        <a:pt x="776" y="178"/>
                      </a:lnTo>
                      <a:lnTo>
                        <a:pt x="776" y="178"/>
                      </a:lnTo>
                      <a:lnTo>
                        <a:pt x="774" y="174"/>
                      </a:lnTo>
                      <a:lnTo>
                        <a:pt x="774" y="174"/>
                      </a:lnTo>
                      <a:lnTo>
                        <a:pt x="768" y="174"/>
                      </a:lnTo>
                      <a:lnTo>
                        <a:pt x="768" y="174"/>
                      </a:lnTo>
                      <a:lnTo>
                        <a:pt x="766" y="170"/>
                      </a:lnTo>
                      <a:lnTo>
                        <a:pt x="766" y="170"/>
                      </a:lnTo>
                      <a:lnTo>
                        <a:pt x="764" y="170"/>
                      </a:lnTo>
                      <a:lnTo>
                        <a:pt x="760" y="168"/>
                      </a:lnTo>
                      <a:lnTo>
                        <a:pt x="760" y="168"/>
                      </a:lnTo>
                      <a:lnTo>
                        <a:pt x="764" y="158"/>
                      </a:lnTo>
                      <a:lnTo>
                        <a:pt x="764" y="158"/>
                      </a:lnTo>
                      <a:lnTo>
                        <a:pt x="774" y="160"/>
                      </a:lnTo>
                      <a:lnTo>
                        <a:pt x="782" y="164"/>
                      </a:lnTo>
                      <a:lnTo>
                        <a:pt x="782" y="164"/>
                      </a:lnTo>
                      <a:lnTo>
                        <a:pt x="782" y="164"/>
                      </a:lnTo>
                      <a:lnTo>
                        <a:pt x="784" y="164"/>
                      </a:lnTo>
                      <a:lnTo>
                        <a:pt x="784" y="164"/>
                      </a:lnTo>
                      <a:lnTo>
                        <a:pt x="788" y="162"/>
                      </a:lnTo>
                      <a:lnTo>
                        <a:pt x="790" y="156"/>
                      </a:lnTo>
                      <a:lnTo>
                        <a:pt x="790" y="156"/>
                      </a:lnTo>
                      <a:lnTo>
                        <a:pt x="786" y="154"/>
                      </a:lnTo>
                      <a:lnTo>
                        <a:pt x="786" y="154"/>
                      </a:lnTo>
                      <a:lnTo>
                        <a:pt x="780" y="154"/>
                      </a:lnTo>
                      <a:lnTo>
                        <a:pt x="780" y="154"/>
                      </a:lnTo>
                      <a:lnTo>
                        <a:pt x="790" y="148"/>
                      </a:lnTo>
                      <a:lnTo>
                        <a:pt x="794" y="146"/>
                      </a:lnTo>
                      <a:lnTo>
                        <a:pt x="802" y="146"/>
                      </a:lnTo>
                      <a:lnTo>
                        <a:pt x="802" y="146"/>
                      </a:lnTo>
                      <a:lnTo>
                        <a:pt x="812" y="150"/>
                      </a:lnTo>
                      <a:lnTo>
                        <a:pt x="812" y="150"/>
                      </a:lnTo>
                      <a:lnTo>
                        <a:pt x="816" y="154"/>
                      </a:lnTo>
                      <a:lnTo>
                        <a:pt x="816" y="154"/>
                      </a:lnTo>
                      <a:lnTo>
                        <a:pt x="820" y="154"/>
                      </a:lnTo>
                      <a:lnTo>
                        <a:pt x="820" y="154"/>
                      </a:lnTo>
                      <a:lnTo>
                        <a:pt x="822" y="158"/>
                      </a:lnTo>
                      <a:lnTo>
                        <a:pt x="826" y="162"/>
                      </a:lnTo>
                      <a:lnTo>
                        <a:pt x="826" y="162"/>
                      </a:lnTo>
                      <a:lnTo>
                        <a:pt x="832" y="162"/>
                      </a:lnTo>
                      <a:lnTo>
                        <a:pt x="836" y="162"/>
                      </a:lnTo>
                      <a:lnTo>
                        <a:pt x="842" y="162"/>
                      </a:lnTo>
                      <a:lnTo>
                        <a:pt x="848" y="162"/>
                      </a:lnTo>
                      <a:lnTo>
                        <a:pt x="848" y="162"/>
                      </a:lnTo>
                      <a:lnTo>
                        <a:pt x="850" y="164"/>
                      </a:lnTo>
                      <a:lnTo>
                        <a:pt x="850" y="166"/>
                      </a:lnTo>
                      <a:lnTo>
                        <a:pt x="848" y="168"/>
                      </a:lnTo>
                      <a:lnTo>
                        <a:pt x="844" y="174"/>
                      </a:lnTo>
                      <a:lnTo>
                        <a:pt x="844" y="174"/>
                      </a:lnTo>
                      <a:lnTo>
                        <a:pt x="840" y="178"/>
                      </a:lnTo>
                      <a:lnTo>
                        <a:pt x="840" y="182"/>
                      </a:lnTo>
                      <a:lnTo>
                        <a:pt x="840" y="192"/>
                      </a:lnTo>
                      <a:lnTo>
                        <a:pt x="838" y="194"/>
                      </a:lnTo>
                      <a:lnTo>
                        <a:pt x="838" y="194"/>
                      </a:lnTo>
                      <a:lnTo>
                        <a:pt x="834" y="202"/>
                      </a:lnTo>
                      <a:lnTo>
                        <a:pt x="830" y="210"/>
                      </a:lnTo>
                      <a:lnTo>
                        <a:pt x="830" y="210"/>
                      </a:lnTo>
                      <a:lnTo>
                        <a:pt x="834" y="208"/>
                      </a:lnTo>
                      <a:lnTo>
                        <a:pt x="834" y="208"/>
                      </a:lnTo>
                      <a:lnTo>
                        <a:pt x="840" y="202"/>
                      </a:lnTo>
                      <a:lnTo>
                        <a:pt x="840" y="202"/>
                      </a:lnTo>
                      <a:lnTo>
                        <a:pt x="842" y="202"/>
                      </a:lnTo>
                      <a:lnTo>
                        <a:pt x="842" y="202"/>
                      </a:lnTo>
                      <a:lnTo>
                        <a:pt x="842" y="206"/>
                      </a:lnTo>
                      <a:lnTo>
                        <a:pt x="848" y="210"/>
                      </a:lnTo>
                      <a:lnTo>
                        <a:pt x="848" y="210"/>
                      </a:lnTo>
                      <a:lnTo>
                        <a:pt x="848" y="214"/>
                      </a:lnTo>
                      <a:lnTo>
                        <a:pt x="848" y="214"/>
                      </a:lnTo>
                      <a:lnTo>
                        <a:pt x="858" y="216"/>
                      </a:lnTo>
                      <a:lnTo>
                        <a:pt x="868" y="218"/>
                      </a:lnTo>
                      <a:lnTo>
                        <a:pt x="868" y="218"/>
                      </a:lnTo>
                      <a:lnTo>
                        <a:pt x="870" y="216"/>
                      </a:lnTo>
                      <a:lnTo>
                        <a:pt x="872" y="214"/>
                      </a:lnTo>
                      <a:lnTo>
                        <a:pt x="874" y="214"/>
                      </a:lnTo>
                      <a:lnTo>
                        <a:pt x="874" y="214"/>
                      </a:lnTo>
                      <a:lnTo>
                        <a:pt x="876" y="216"/>
                      </a:lnTo>
                      <a:lnTo>
                        <a:pt x="876" y="216"/>
                      </a:lnTo>
                      <a:lnTo>
                        <a:pt x="880" y="218"/>
                      </a:lnTo>
                      <a:lnTo>
                        <a:pt x="880" y="218"/>
                      </a:lnTo>
                      <a:lnTo>
                        <a:pt x="880" y="224"/>
                      </a:lnTo>
                      <a:lnTo>
                        <a:pt x="880" y="224"/>
                      </a:lnTo>
                      <a:lnTo>
                        <a:pt x="884" y="224"/>
                      </a:lnTo>
                      <a:lnTo>
                        <a:pt x="886" y="226"/>
                      </a:lnTo>
                      <a:lnTo>
                        <a:pt x="886" y="226"/>
                      </a:lnTo>
                      <a:lnTo>
                        <a:pt x="884" y="218"/>
                      </a:lnTo>
                      <a:lnTo>
                        <a:pt x="884" y="216"/>
                      </a:lnTo>
                      <a:lnTo>
                        <a:pt x="880" y="214"/>
                      </a:lnTo>
                      <a:lnTo>
                        <a:pt x="880" y="214"/>
                      </a:lnTo>
                      <a:lnTo>
                        <a:pt x="878" y="214"/>
                      </a:lnTo>
                      <a:lnTo>
                        <a:pt x="876" y="214"/>
                      </a:lnTo>
                      <a:lnTo>
                        <a:pt x="876" y="214"/>
                      </a:lnTo>
                      <a:lnTo>
                        <a:pt x="874" y="210"/>
                      </a:lnTo>
                      <a:lnTo>
                        <a:pt x="874" y="210"/>
                      </a:lnTo>
                      <a:lnTo>
                        <a:pt x="872" y="210"/>
                      </a:lnTo>
                      <a:lnTo>
                        <a:pt x="872" y="210"/>
                      </a:lnTo>
                      <a:lnTo>
                        <a:pt x="868" y="212"/>
                      </a:lnTo>
                      <a:lnTo>
                        <a:pt x="862" y="214"/>
                      </a:lnTo>
                      <a:lnTo>
                        <a:pt x="862" y="214"/>
                      </a:lnTo>
                      <a:lnTo>
                        <a:pt x="850" y="206"/>
                      </a:lnTo>
                      <a:lnTo>
                        <a:pt x="848" y="200"/>
                      </a:lnTo>
                      <a:lnTo>
                        <a:pt x="848" y="200"/>
                      </a:lnTo>
                      <a:lnTo>
                        <a:pt x="858" y="198"/>
                      </a:lnTo>
                      <a:lnTo>
                        <a:pt x="858" y="198"/>
                      </a:lnTo>
                      <a:lnTo>
                        <a:pt x="858" y="190"/>
                      </a:lnTo>
                      <a:lnTo>
                        <a:pt x="858" y="190"/>
                      </a:lnTo>
                      <a:lnTo>
                        <a:pt x="854" y="184"/>
                      </a:lnTo>
                      <a:lnTo>
                        <a:pt x="854" y="180"/>
                      </a:lnTo>
                      <a:lnTo>
                        <a:pt x="854" y="178"/>
                      </a:lnTo>
                      <a:lnTo>
                        <a:pt x="854" y="178"/>
                      </a:lnTo>
                      <a:lnTo>
                        <a:pt x="856" y="172"/>
                      </a:lnTo>
                      <a:lnTo>
                        <a:pt x="858" y="168"/>
                      </a:lnTo>
                      <a:lnTo>
                        <a:pt x="858" y="168"/>
                      </a:lnTo>
                      <a:lnTo>
                        <a:pt x="858" y="166"/>
                      </a:lnTo>
                      <a:lnTo>
                        <a:pt x="858" y="162"/>
                      </a:lnTo>
                      <a:lnTo>
                        <a:pt x="858" y="162"/>
                      </a:lnTo>
                      <a:lnTo>
                        <a:pt x="846" y="158"/>
                      </a:lnTo>
                      <a:lnTo>
                        <a:pt x="846" y="158"/>
                      </a:lnTo>
                      <a:lnTo>
                        <a:pt x="846" y="154"/>
                      </a:lnTo>
                      <a:lnTo>
                        <a:pt x="842" y="152"/>
                      </a:lnTo>
                      <a:lnTo>
                        <a:pt x="842" y="152"/>
                      </a:lnTo>
                      <a:lnTo>
                        <a:pt x="838" y="152"/>
                      </a:lnTo>
                      <a:lnTo>
                        <a:pt x="834" y="152"/>
                      </a:lnTo>
                      <a:lnTo>
                        <a:pt x="832" y="150"/>
                      </a:lnTo>
                      <a:lnTo>
                        <a:pt x="832" y="150"/>
                      </a:lnTo>
                      <a:lnTo>
                        <a:pt x="826" y="146"/>
                      </a:lnTo>
                      <a:lnTo>
                        <a:pt x="822" y="144"/>
                      </a:lnTo>
                      <a:lnTo>
                        <a:pt x="820" y="138"/>
                      </a:lnTo>
                      <a:lnTo>
                        <a:pt x="822" y="130"/>
                      </a:lnTo>
                      <a:lnTo>
                        <a:pt x="822" y="130"/>
                      </a:lnTo>
                      <a:lnTo>
                        <a:pt x="824" y="122"/>
                      </a:lnTo>
                      <a:lnTo>
                        <a:pt x="824" y="122"/>
                      </a:lnTo>
                      <a:lnTo>
                        <a:pt x="824" y="120"/>
                      </a:lnTo>
                      <a:lnTo>
                        <a:pt x="824" y="118"/>
                      </a:lnTo>
                      <a:lnTo>
                        <a:pt x="824" y="118"/>
                      </a:lnTo>
                      <a:lnTo>
                        <a:pt x="828" y="110"/>
                      </a:lnTo>
                      <a:lnTo>
                        <a:pt x="828" y="110"/>
                      </a:lnTo>
                      <a:lnTo>
                        <a:pt x="830" y="110"/>
                      </a:lnTo>
                      <a:lnTo>
                        <a:pt x="832" y="110"/>
                      </a:lnTo>
                      <a:lnTo>
                        <a:pt x="834" y="108"/>
                      </a:lnTo>
                      <a:lnTo>
                        <a:pt x="834" y="108"/>
                      </a:lnTo>
                      <a:lnTo>
                        <a:pt x="840" y="108"/>
                      </a:lnTo>
                      <a:lnTo>
                        <a:pt x="844" y="108"/>
                      </a:lnTo>
                      <a:lnTo>
                        <a:pt x="848" y="106"/>
                      </a:lnTo>
                      <a:lnTo>
                        <a:pt x="848" y="106"/>
                      </a:lnTo>
                      <a:lnTo>
                        <a:pt x="852" y="106"/>
                      </a:lnTo>
                      <a:lnTo>
                        <a:pt x="858" y="108"/>
                      </a:lnTo>
                      <a:lnTo>
                        <a:pt x="858" y="108"/>
                      </a:lnTo>
                      <a:lnTo>
                        <a:pt x="862" y="104"/>
                      </a:lnTo>
                      <a:lnTo>
                        <a:pt x="866" y="104"/>
                      </a:lnTo>
                      <a:lnTo>
                        <a:pt x="870" y="104"/>
                      </a:lnTo>
                      <a:lnTo>
                        <a:pt x="870" y="104"/>
                      </a:lnTo>
                      <a:lnTo>
                        <a:pt x="874" y="106"/>
                      </a:lnTo>
                      <a:lnTo>
                        <a:pt x="876" y="108"/>
                      </a:lnTo>
                      <a:lnTo>
                        <a:pt x="878" y="108"/>
                      </a:lnTo>
                      <a:lnTo>
                        <a:pt x="880" y="106"/>
                      </a:lnTo>
                      <a:lnTo>
                        <a:pt x="880" y="106"/>
                      </a:lnTo>
                      <a:lnTo>
                        <a:pt x="882" y="106"/>
                      </a:lnTo>
                      <a:lnTo>
                        <a:pt x="886" y="106"/>
                      </a:lnTo>
                      <a:lnTo>
                        <a:pt x="886" y="106"/>
                      </a:lnTo>
                      <a:lnTo>
                        <a:pt x="890" y="104"/>
                      </a:lnTo>
                      <a:lnTo>
                        <a:pt x="896" y="104"/>
                      </a:lnTo>
                      <a:lnTo>
                        <a:pt x="896" y="104"/>
                      </a:lnTo>
                      <a:lnTo>
                        <a:pt x="900" y="104"/>
                      </a:lnTo>
                      <a:lnTo>
                        <a:pt x="902" y="106"/>
                      </a:lnTo>
                      <a:lnTo>
                        <a:pt x="902" y="108"/>
                      </a:lnTo>
                      <a:lnTo>
                        <a:pt x="900" y="112"/>
                      </a:lnTo>
                      <a:lnTo>
                        <a:pt x="900" y="112"/>
                      </a:lnTo>
                      <a:lnTo>
                        <a:pt x="900" y="112"/>
                      </a:lnTo>
                      <a:lnTo>
                        <a:pt x="902" y="114"/>
                      </a:lnTo>
                      <a:lnTo>
                        <a:pt x="908" y="114"/>
                      </a:lnTo>
                      <a:lnTo>
                        <a:pt x="908" y="114"/>
                      </a:lnTo>
                      <a:lnTo>
                        <a:pt x="908" y="114"/>
                      </a:lnTo>
                      <a:lnTo>
                        <a:pt x="908" y="110"/>
                      </a:lnTo>
                      <a:lnTo>
                        <a:pt x="906" y="104"/>
                      </a:lnTo>
                      <a:lnTo>
                        <a:pt x="902" y="96"/>
                      </a:lnTo>
                      <a:lnTo>
                        <a:pt x="902" y="96"/>
                      </a:lnTo>
                      <a:lnTo>
                        <a:pt x="898" y="94"/>
                      </a:lnTo>
                      <a:lnTo>
                        <a:pt x="894" y="92"/>
                      </a:lnTo>
                      <a:lnTo>
                        <a:pt x="894" y="92"/>
                      </a:lnTo>
                      <a:lnTo>
                        <a:pt x="894" y="88"/>
                      </a:lnTo>
                      <a:lnTo>
                        <a:pt x="894" y="88"/>
                      </a:lnTo>
                      <a:lnTo>
                        <a:pt x="900" y="88"/>
                      </a:lnTo>
                      <a:lnTo>
                        <a:pt x="906" y="88"/>
                      </a:lnTo>
                      <a:lnTo>
                        <a:pt x="906" y="86"/>
                      </a:lnTo>
                      <a:lnTo>
                        <a:pt x="906" y="86"/>
                      </a:lnTo>
                      <a:lnTo>
                        <a:pt x="904" y="84"/>
                      </a:lnTo>
                      <a:lnTo>
                        <a:pt x="902" y="82"/>
                      </a:lnTo>
                      <a:lnTo>
                        <a:pt x="902" y="82"/>
                      </a:lnTo>
                      <a:lnTo>
                        <a:pt x="900" y="80"/>
                      </a:lnTo>
                      <a:lnTo>
                        <a:pt x="896" y="80"/>
                      </a:lnTo>
                      <a:lnTo>
                        <a:pt x="896" y="80"/>
                      </a:lnTo>
                      <a:lnTo>
                        <a:pt x="898" y="76"/>
                      </a:lnTo>
                      <a:lnTo>
                        <a:pt x="898" y="76"/>
                      </a:lnTo>
                      <a:lnTo>
                        <a:pt x="908" y="82"/>
                      </a:lnTo>
                      <a:lnTo>
                        <a:pt x="908" y="82"/>
                      </a:lnTo>
                      <a:lnTo>
                        <a:pt x="910" y="74"/>
                      </a:lnTo>
                      <a:lnTo>
                        <a:pt x="912" y="70"/>
                      </a:lnTo>
                      <a:lnTo>
                        <a:pt x="912" y="70"/>
                      </a:lnTo>
                      <a:lnTo>
                        <a:pt x="916" y="70"/>
                      </a:lnTo>
                      <a:lnTo>
                        <a:pt x="916" y="70"/>
                      </a:lnTo>
                      <a:lnTo>
                        <a:pt x="918" y="66"/>
                      </a:lnTo>
                      <a:lnTo>
                        <a:pt x="918" y="66"/>
                      </a:lnTo>
                      <a:lnTo>
                        <a:pt x="914" y="64"/>
                      </a:lnTo>
                      <a:lnTo>
                        <a:pt x="914" y="64"/>
                      </a:lnTo>
                      <a:lnTo>
                        <a:pt x="910" y="64"/>
                      </a:lnTo>
                      <a:lnTo>
                        <a:pt x="910" y="64"/>
                      </a:lnTo>
                      <a:lnTo>
                        <a:pt x="910" y="62"/>
                      </a:lnTo>
                      <a:lnTo>
                        <a:pt x="910" y="62"/>
                      </a:lnTo>
                      <a:lnTo>
                        <a:pt x="916" y="62"/>
                      </a:lnTo>
                      <a:lnTo>
                        <a:pt x="922" y="62"/>
                      </a:lnTo>
                      <a:lnTo>
                        <a:pt x="924" y="60"/>
                      </a:lnTo>
                      <a:lnTo>
                        <a:pt x="924" y="60"/>
                      </a:lnTo>
                      <a:lnTo>
                        <a:pt x="932" y="60"/>
                      </a:lnTo>
                      <a:lnTo>
                        <a:pt x="932" y="58"/>
                      </a:lnTo>
                      <a:lnTo>
                        <a:pt x="932" y="58"/>
                      </a:lnTo>
                      <a:lnTo>
                        <a:pt x="938" y="58"/>
                      </a:lnTo>
                      <a:lnTo>
                        <a:pt x="938" y="58"/>
                      </a:lnTo>
                      <a:lnTo>
                        <a:pt x="942" y="54"/>
                      </a:lnTo>
                      <a:lnTo>
                        <a:pt x="946" y="52"/>
                      </a:lnTo>
                      <a:lnTo>
                        <a:pt x="946" y="52"/>
                      </a:lnTo>
                      <a:lnTo>
                        <a:pt x="950" y="54"/>
                      </a:lnTo>
                      <a:lnTo>
                        <a:pt x="952" y="54"/>
                      </a:lnTo>
                      <a:lnTo>
                        <a:pt x="952" y="54"/>
                      </a:lnTo>
                      <a:lnTo>
                        <a:pt x="960" y="52"/>
                      </a:lnTo>
                      <a:lnTo>
                        <a:pt x="960" y="52"/>
                      </a:lnTo>
                      <a:lnTo>
                        <a:pt x="964" y="52"/>
                      </a:lnTo>
                      <a:lnTo>
                        <a:pt x="970" y="52"/>
                      </a:lnTo>
                      <a:lnTo>
                        <a:pt x="970" y="52"/>
                      </a:lnTo>
                      <a:lnTo>
                        <a:pt x="976" y="48"/>
                      </a:lnTo>
                      <a:lnTo>
                        <a:pt x="976" y="48"/>
                      </a:lnTo>
                      <a:lnTo>
                        <a:pt x="982" y="48"/>
                      </a:lnTo>
                      <a:lnTo>
                        <a:pt x="988" y="48"/>
                      </a:lnTo>
                      <a:lnTo>
                        <a:pt x="988" y="48"/>
                      </a:lnTo>
                      <a:lnTo>
                        <a:pt x="992" y="46"/>
                      </a:lnTo>
                      <a:lnTo>
                        <a:pt x="992" y="44"/>
                      </a:lnTo>
                      <a:lnTo>
                        <a:pt x="992" y="42"/>
                      </a:lnTo>
                      <a:lnTo>
                        <a:pt x="996" y="42"/>
                      </a:lnTo>
                      <a:lnTo>
                        <a:pt x="996" y="42"/>
                      </a:lnTo>
                      <a:lnTo>
                        <a:pt x="998" y="42"/>
                      </a:lnTo>
                      <a:lnTo>
                        <a:pt x="1000" y="44"/>
                      </a:lnTo>
                      <a:lnTo>
                        <a:pt x="1000" y="44"/>
                      </a:lnTo>
                      <a:lnTo>
                        <a:pt x="1002" y="42"/>
                      </a:lnTo>
                      <a:lnTo>
                        <a:pt x="1002" y="42"/>
                      </a:lnTo>
                      <a:lnTo>
                        <a:pt x="1004" y="42"/>
                      </a:lnTo>
                      <a:lnTo>
                        <a:pt x="1004" y="42"/>
                      </a:lnTo>
                      <a:lnTo>
                        <a:pt x="1010" y="42"/>
                      </a:lnTo>
                      <a:lnTo>
                        <a:pt x="1010" y="42"/>
                      </a:lnTo>
                      <a:lnTo>
                        <a:pt x="1012" y="44"/>
                      </a:lnTo>
                      <a:lnTo>
                        <a:pt x="1014" y="44"/>
                      </a:lnTo>
                      <a:lnTo>
                        <a:pt x="1014" y="44"/>
                      </a:lnTo>
                      <a:lnTo>
                        <a:pt x="1016" y="40"/>
                      </a:lnTo>
                      <a:lnTo>
                        <a:pt x="1016" y="40"/>
                      </a:lnTo>
                      <a:lnTo>
                        <a:pt x="1024" y="44"/>
                      </a:lnTo>
                      <a:lnTo>
                        <a:pt x="1024" y="44"/>
                      </a:lnTo>
                      <a:lnTo>
                        <a:pt x="1028" y="42"/>
                      </a:lnTo>
                      <a:lnTo>
                        <a:pt x="1030" y="42"/>
                      </a:lnTo>
                      <a:lnTo>
                        <a:pt x="1034" y="42"/>
                      </a:lnTo>
                      <a:lnTo>
                        <a:pt x="1034" y="42"/>
                      </a:lnTo>
                      <a:lnTo>
                        <a:pt x="1036" y="46"/>
                      </a:lnTo>
                      <a:lnTo>
                        <a:pt x="1036" y="46"/>
                      </a:lnTo>
                      <a:lnTo>
                        <a:pt x="1036" y="46"/>
                      </a:lnTo>
                      <a:lnTo>
                        <a:pt x="1036" y="46"/>
                      </a:lnTo>
                      <a:lnTo>
                        <a:pt x="1032" y="50"/>
                      </a:lnTo>
                      <a:lnTo>
                        <a:pt x="1028" y="54"/>
                      </a:lnTo>
                      <a:lnTo>
                        <a:pt x="1028" y="56"/>
                      </a:lnTo>
                      <a:lnTo>
                        <a:pt x="1028" y="56"/>
                      </a:lnTo>
                      <a:lnTo>
                        <a:pt x="1036" y="54"/>
                      </a:lnTo>
                      <a:lnTo>
                        <a:pt x="1036" y="54"/>
                      </a:lnTo>
                      <a:lnTo>
                        <a:pt x="1038" y="50"/>
                      </a:lnTo>
                      <a:lnTo>
                        <a:pt x="1040" y="50"/>
                      </a:lnTo>
                      <a:lnTo>
                        <a:pt x="1040" y="50"/>
                      </a:lnTo>
                      <a:lnTo>
                        <a:pt x="1040" y="54"/>
                      </a:lnTo>
                      <a:lnTo>
                        <a:pt x="1042" y="54"/>
                      </a:lnTo>
                      <a:lnTo>
                        <a:pt x="1042" y="54"/>
                      </a:lnTo>
                      <a:lnTo>
                        <a:pt x="1044" y="50"/>
                      </a:lnTo>
                      <a:lnTo>
                        <a:pt x="1044" y="50"/>
                      </a:lnTo>
                      <a:lnTo>
                        <a:pt x="1048" y="50"/>
                      </a:lnTo>
                      <a:lnTo>
                        <a:pt x="1048" y="52"/>
                      </a:lnTo>
                      <a:lnTo>
                        <a:pt x="1048" y="52"/>
                      </a:lnTo>
                      <a:lnTo>
                        <a:pt x="1056" y="46"/>
                      </a:lnTo>
                      <a:lnTo>
                        <a:pt x="1056" y="46"/>
                      </a:lnTo>
                      <a:lnTo>
                        <a:pt x="1062" y="42"/>
                      </a:lnTo>
                      <a:lnTo>
                        <a:pt x="1064" y="40"/>
                      </a:lnTo>
                      <a:lnTo>
                        <a:pt x="1068" y="44"/>
                      </a:lnTo>
                      <a:lnTo>
                        <a:pt x="1068" y="44"/>
                      </a:lnTo>
                      <a:lnTo>
                        <a:pt x="1070" y="46"/>
                      </a:lnTo>
                      <a:lnTo>
                        <a:pt x="1068" y="50"/>
                      </a:lnTo>
                      <a:lnTo>
                        <a:pt x="1068" y="54"/>
                      </a:lnTo>
                      <a:lnTo>
                        <a:pt x="1070" y="56"/>
                      </a:lnTo>
                      <a:lnTo>
                        <a:pt x="1070" y="52"/>
                      </a:lnTo>
                      <a:lnTo>
                        <a:pt x="1070" y="52"/>
                      </a:lnTo>
                      <a:lnTo>
                        <a:pt x="1074" y="52"/>
                      </a:lnTo>
                      <a:lnTo>
                        <a:pt x="1074" y="52"/>
                      </a:lnTo>
                      <a:lnTo>
                        <a:pt x="1072" y="44"/>
                      </a:lnTo>
                      <a:lnTo>
                        <a:pt x="1072" y="42"/>
                      </a:lnTo>
                      <a:lnTo>
                        <a:pt x="1070" y="40"/>
                      </a:lnTo>
                      <a:lnTo>
                        <a:pt x="1070" y="40"/>
                      </a:lnTo>
                      <a:lnTo>
                        <a:pt x="1066" y="38"/>
                      </a:lnTo>
                      <a:lnTo>
                        <a:pt x="1066" y="38"/>
                      </a:lnTo>
                      <a:lnTo>
                        <a:pt x="1064" y="36"/>
                      </a:lnTo>
                      <a:lnTo>
                        <a:pt x="1064" y="36"/>
                      </a:lnTo>
                      <a:lnTo>
                        <a:pt x="1084" y="36"/>
                      </a:lnTo>
                      <a:lnTo>
                        <a:pt x="1084" y="36"/>
                      </a:lnTo>
                      <a:lnTo>
                        <a:pt x="1086" y="34"/>
                      </a:lnTo>
                      <a:lnTo>
                        <a:pt x="1090" y="32"/>
                      </a:lnTo>
                      <a:lnTo>
                        <a:pt x="1090" y="32"/>
                      </a:lnTo>
                      <a:lnTo>
                        <a:pt x="1094" y="38"/>
                      </a:lnTo>
                      <a:lnTo>
                        <a:pt x="1094" y="38"/>
                      </a:lnTo>
                      <a:lnTo>
                        <a:pt x="1098" y="38"/>
                      </a:lnTo>
                      <a:lnTo>
                        <a:pt x="1098" y="38"/>
                      </a:lnTo>
                      <a:lnTo>
                        <a:pt x="1094" y="32"/>
                      </a:lnTo>
                      <a:lnTo>
                        <a:pt x="1090" y="28"/>
                      </a:lnTo>
                      <a:lnTo>
                        <a:pt x="1090" y="28"/>
                      </a:lnTo>
                      <a:lnTo>
                        <a:pt x="1090" y="22"/>
                      </a:lnTo>
                      <a:lnTo>
                        <a:pt x="1092" y="22"/>
                      </a:lnTo>
                      <a:lnTo>
                        <a:pt x="1092" y="22"/>
                      </a:lnTo>
                      <a:lnTo>
                        <a:pt x="1102" y="14"/>
                      </a:lnTo>
                      <a:lnTo>
                        <a:pt x="1102" y="14"/>
                      </a:lnTo>
                      <a:lnTo>
                        <a:pt x="1104" y="12"/>
                      </a:lnTo>
                      <a:lnTo>
                        <a:pt x="1104" y="12"/>
                      </a:lnTo>
                      <a:lnTo>
                        <a:pt x="1104" y="10"/>
                      </a:lnTo>
                      <a:lnTo>
                        <a:pt x="1104" y="8"/>
                      </a:lnTo>
                      <a:lnTo>
                        <a:pt x="1104" y="8"/>
                      </a:lnTo>
                      <a:lnTo>
                        <a:pt x="1108" y="6"/>
                      </a:lnTo>
                      <a:lnTo>
                        <a:pt x="1112" y="6"/>
                      </a:lnTo>
                      <a:lnTo>
                        <a:pt x="1114" y="4"/>
                      </a:lnTo>
                      <a:lnTo>
                        <a:pt x="1114" y="4"/>
                      </a:lnTo>
                      <a:lnTo>
                        <a:pt x="1118" y="4"/>
                      </a:lnTo>
                      <a:lnTo>
                        <a:pt x="1120" y="6"/>
                      </a:lnTo>
                      <a:lnTo>
                        <a:pt x="1122" y="6"/>
                      </a:lnTo>
                      <a:lnTo>
                        <a:pt x="1124" y="8"/>
                      </a:lnTo>
                      <a:lnTo>
                        <a:pt x="1124" y="8"/>
                      </a:lnTo>
                      <a:lnTo>
                        <a:pt x="1126" y="6"/>
                      </a:lnTo>
                      <a:lnTo>
                        <a:pt x="1128" y="4"/>
                      </a:lnTo>
                      <a:lnTo>
                        <a:pt x="1130" y="2"/>
                      </a:lnTo>
                      <a:lnTo>
                        <a:pt x="1130" y="2"/>
                      </a:lnTo>
                      <a:lnTo>
                        <a:pt x="1132" y="0"/>
                      </a:lnTo>
                      <a:lnTo>
                        <a:pt x="1134" y="2"/>
                      </a:lnTo>
                      <a:lnTo>
                        <a:pt x="1138" y="4"/>
                      </a:lnTo>
                      <a:lnTo>
                        <a:pt x="1138" y="4"/>
                      </a:lnTo>
                      <a:lnTo>
                        <a:pt x="1142" y="2"/>
                      </a:lnTo>
                      <a:lnTo>
                        <a:pt x="1146" y="2"/>
                      </a:lnTo>
                      <a:lnTo>
                        <a:pt x="1146" y="2"/>
                      </a:lnTo>
                      <a:lnTo>
                        <a:pt x="1146" y="6"/>
                      </a:lnTo>
                      <a:lnTo>
                        <a:pt x="1146" y="8"/>
                      </a:lnTo>
                      <a:lnTo>
                        <a:pt x="1146" y="8"/>
                      </a:lnTo>
                      <a:lnTo>
                        <a:pt x="1150" y="8"/>
                      </a:lnTo>
                      <a:lnTo>
                        <a:pt x="1154" y="8"/>
                      </a:lnTo>
                      <a:lnTo>
                        <a:pt x="1154" y="8"/>
                      </a:lnTo>
                      <a:lnTo>
                        <a:pt x="1156" y="10"/>
                      </a:lnTo>
                      <a:lnTo>
                        <a:pt x="1156" y="12"/>
                      </a:lnTo>
                      <a:lnTo>
                        <a:pt x="1156" y="12"/>
                      </a:lnTo>
                      <a:lnTo>
                        <a:pt x="1152" y="12"/>
                      </a:lnTo>
                      <a:lnTo>
                        <a:pt x="1152" y="12"/>
                      </a:lnTo>
                      <a:lnTo>
                        <a:pt x="1150" y="16"/>
                      </a:lnTo>
                      <a:lnTo>
                        <a:pt x="1148" y="20"/>
                      </a:lnTo>
                      <a:lnTo>
                        <a:pt x="1148" y="20"/>
                      </a:lnTo>
                      <a:lnTo>
                        <a:pt x="1152" y="18"/>
                      </a:lnTo>
                      <a:lnTo>
                        <a:pt x="1154" y="18"/>
                      </a:lnTo>
                      <a:lnTo>
                        <a:pt x="1154" y="20"/>
                      </a:lnTo>
                      <a:lnTo>
                        <a:pt x="1154" y="20"/>
                      </a:lnTo>
                      <a:lnTo>
                        <a:pt x="1154" y="20"/>
                      </a:lnTo>
                      <a:lnTo>
                        <a:pt x="1154" y="22"/>
                      </a:lnTo>
                      <a:lnTo>
                        <a:pt x="1154" y="22"/>
                      </a:lnTo>
                      <a:lnTo>
                        <a:pt x="1154" y="22"/>
                      </a:lnTo>
                      <a:lnTo>
                        <a:pt x="1158" y="22"/>
                      </a:lnTo>
                      <a:lnTo>
                        <a:pt x="1160" y="20"/>
                      </a:lnTo>
                      <a:lnTo>
                        <a:pt x="1162" y="20"/>
                      </a:lnTo>
                      <a:lnTo>
                        <a:pt x="1166" y="20"/>
                      </a:lnTo>
                      <a:lnTo>
                        <a:pt x="1168" y="22"/>
                      </a:lnTo>
                      <a:lnTo>
                        <a:pt x="1168" y="22"/>
                      </a:lnTo>
                      <a:lnTo>
                        <a:pt x="1176" y="24"/>
                      </a:lnTo>
                      <a:lnTo>
                        <a:pt x="1176" y="24"/>
                      </a:lnTo>
                      <a:lnTo>
                        <a:pt x="1172" y="38"/>
                      </a:lnTo>
                      <a:lnTo>
                        <a:pt x="1172" y="38"/>
                      </a:lnTo>
                      <a:lnTo>
                        <a:pt x="1178" y="36"/>
                      </a:lnTo>
                      <a:lnTo>
                        <a:pt x="1184" y="32"/>
                      </a:lnTo>
                      <a:lnTo>
                        <a:pt x="1184" y="32"/>
                      </a:lnTo>
                      <a:lnTo>
                        <a:pt x="1186" y="30"/>
                      </a:lnTo>
                      <a:lnTo>
                        <a:pt x="1188" y="28"/>
                      </a:lnTo>
                      <a:lnTo>
                        <a:pt x="1188" y="28"/>
                      </a:lnTo>
                      <a:lnTo>
                        <a:pt x="1200" y="26"/>
                      </a:lnTo>
                      <a:lnTo>
                        <a:pt x="1212" y="24"/>
                      </a:lnTo>
                      <a:lnTo>
                        <a:pt x="1212" y="24"/>
                      </a:lnTo>
                      <a:lnTo>
                        <a:pt x="1214" y="26"/>
                      </a:lnTo>
                      <a:lnTo>
                        <a:pt x="1216" y="26"/>
                      </a:lnTo>
                      <a:lnTo>
                        <a:pt x="1216" y="26"/>
                      </a:lnTo>
                      <a:lnTo>
                        <a:pt x="1220" y="24"/>
                      </a:lnTo>
                      <a:lnTo>
                        <a:pt x="1220" y="24"/>
                      </a:lnTo>
                      <a:lnTo>
                        <a:pt x="1228" y="24"/>
                      </a:lnTo>
                      <a:lnTo>
                        <a:pt x="1228" y="24"/>
                      </a:lnTo>
                      <a:lnTo>
                        <a:pt x="1230" y="22"/>
                      </a:lnTo>
                      <a:lnTo>
                        <a:pt x="1232" y="22"/>
                      </a:lnTo>
                      <a:lnTo>
                        <a:pt x="1232" y="22"/>
                      </a:lnTo>
                      <a:lnTo>
                        <a:pt x="1234" y="26"/>
                      </a:lnTo>
                      <a:lnTo>
                        <a:pt x="1236" y="28"/>
                      </a:lnTo>
                      <a:lnTo>
                        <a:pt x="1236" y="34"/>
                      </a:lnTo>
                      <a:lnTo>
                        <a:pt x="1236" y="34"/>
                      </a:lnTo>
                      <a:lnTo>
                        <a:pt x="1238" y="36"/>
                      </a:lnTo>
                      <a:lnTo>
                        <a:pt x="1244" y="38"/>
                      </a:lnTo>
                      <a:lnTo>
                        <a:pt x="1252" y="40"/>
                      </a:lnTo>
                      <a:lnTo>
                        <a:pt x="1252" y="40"/>
                      </a:lnTo>
                      <a:lnTo>
                        <a:pt x="1254" y="50"/>
                      </a:lnTo>
                      <a:lnTo>
                        <a:pt x="1254" y="50"/>
                      </a:lnTo>
                      <a:lnTo>
                        <a:pt x="1258" y="50"/>
                      </a:lnTo>
                      <a:lnTo>
                        <a:pt x="1258" y="50"/>
                      </a:lnTo>
                      <a:lnTo>
                        <a:pt x="1260" y="54"/>
                      </a:lnTo>
                      <a:lnTo>
                        <a:pt x="1260" y="56"/>
                      </a:lnTo>
                      <a:lnTo>
                        <a:pt x="1258" y="64"/>
                      </a:lnTo>
                      <a:lnTo>
                        <a:pt x="1258" y="64"/>
                      </a:lnTo>
                      <a:lnTo>
                        <a:pt x="1252" y="62"/>
                      </a:lnTo>
                      <a:lnTo>
                        <a:pt x="1252" y="62"/>
                      </a:lnTo>
                      <a:lnTo>
                        <a:pt x="1252" y="60"/>
                      </a:lnTo>
                      <a:lnTo>
                        <a:pt x="1252" y="60"/>
                      </a:lnTo>
                      <a:lnTo>
                        <a:pt x="1250" y="62"/>
                      </a:lnTo>
                      <a:lnTo>
                        <a:pt x="1250" y="62"/>
                      </a:lnTo>
                      <a:lnTo>
                        <a:pt x="1250" y="64"/>
                      </a:lnTo>
                      <a:lnTo>
                        <a:pt x="1250" y="64"/>
                      </a:lnTo>
                      <a:lnTo>
                        <a:pt x="1258" y="70"/>
                      </a:lnTo>
                      <a:lnTo>
                        <a:pt x="1262" y="76"/>
                      </a:lnTo>
                      <a:lnTo>
                        <a:pt x="1260" y="78"/>
                      </a:lnTo>
                      <a:lnTo>
                        <a:pt x="1258" y="80"/>
                      </a:lnTo>
                      <a:lnTo>
                        <a:pt x="1258" y="80"/>
                      </a:lnTo>
                      <a:lnTo>
                        <a:pt x="1246" y="84"/>
                      </a:lnTo>
                      <a:lnTo>
                        <a:pt x="1232" y="88"/>
                      </a:lnTo>
                      <a:lnTo>
                        <a:pt x="1232" y="88"/>
                      </a:lnTo>
                      <a:lnTo>
                        <a:pt x="1224" y="88"/>
                      </a:lnTo>
                      <a:lnTo>
                        <a:pt x="1224" y="88"/>
                      </a:lnTo>
                      <a:lnTo>
                        <a:pt x="1220" y="92"/>
                      </a:lnTo>
                      <a:lnTo>
                        <a:pt x="1220" y="92"/>
                      </a:lnTo>
                      <a:lnTo>
                        <a:pt x="1208" y="94"/>
                      </a:lnTo>
                      <a:lnTo>
                        <a:pt x="1208" y="94"/>
                      </a:lnTo>
                      <a:lnTo>
                        <a:pt x="1204" y="94"/>
                      </a:lnTo>
                      <a:lnTo>
                        <a:pt x="1202" y="94"/>
                      </a:lnTo>
                      <a:lnTo>
                        <a:pt x="1202" y="94"/>
                      </a:lnTo>
                      <a:lnTo>
                        <a:pt x="1200" y="98"/>
                      </a:lnTo>
                      <a:lnTo>
                        <a:pt x="1200" y="98"/>
                      </a:lnTo>
                      <a:lnTo>
                        <a:pt x="1196" y="102"/>
                      </a:lnTo>
                      <a:lnTo>
                        <a:pt x="1196" y="102"/>
                      </a:lnTo>
                      <a:lnTo>
                        <a:pt x="1198" y="112"/>
                      </a:lnTo>
                      <a:lnTo>
                        <a:pt x="1198" y="112"/>
                      </a:lnTo>
                      <a:lnTo>
                        <a:pt x="1192" y="112"/>
                      </a:lnTo>
                      <a:lnTo>
                        <a:pt x="1192" y="112"/>
                      </a:lnTo>
                      <a:lnTo>
                        <a:pt x="1188" y="116"/>
                      </a:lnTo>
                      <a:lnTo>
                        <a:pt x="1186" y="122"/>
                      </a:lnTo>
                      <a:lnTo>
                        <a:pt x="1186" y="122"/>
                      </a:lnTo>
                      <a:lnTo>
                        <a:pt x="1182" y="122"/>
                      </a:lnTo>
                      <a:lnTo>
                        <a:pt x="1178" y="124"/>
                      </a:lnTo>
                      <a:lnTo>
                        <a:pt x="1178" y="124"/>
                      </a:lnTo>
                      <a:lnTo>
                        <a:pt x="1174" y="126"/>
                      </a:lnTo>
                      <a:lnTo>
                        <a:pt x="1174" y="126"/>
                      </a:lnTo>
                      <a:lnTo>
                        <a:pt x="1170" y="128"/>
                      </a:lnTo>
                      <a:lnTo>
                        <a:pt x="1166" y="128"/>
                      </a:lnTo>
                      <a:lnTo>
                        <a:pt x="1166" y="128"/>
                      </a:lnTo>
                      <a:lnTo>
                        <a:pt x="1164" y="130"/>
                      </a:lnTo>
                      <a:lnTo>
                        <a:pt x="1164" y="132"/>
                      </a:lnTo>
                      <a:lnTo>
                        <a:pt x="1162" y="136"/>
                      </a:lnTo>
                      <a:lnTo>
                        <a:pt x="1162" y="136"/>
                      </a:lnTo>
                      <a:lnTo>
                        <a:pt x="1156" y="138"/>
                      </a:lnTo>
                      <a:lnTo>
                        <a:pt x="1150" y="140"/>
                      </a:lnTo>
                      <a:lnTo>
                        <a:pt x="1138" y="142"/>
                      </a:lnTo>
                      <a:lnTo>
                        <a:pt x="1136" y="144"/>
                      </a:lnTo>
                      <a:lnTo>
                        <a:pt x="1136" y="144"/>
                      </a:lnTo>
                      <a:lnTo>
                        <a:pt x="1148" y="142"/>
                      </a:lnTo>
                      <a:lnTo>
                        <a:pt x="1162" y="142"/>
                      </a:lnTo>
                      <a:lnTo>
                        <a:pt x="1166" y="138"/>
                      </a:lnTo>
                      <a:lnTo>
                        <a:pt x="1166" y="138"/>
                      </a:lnTo>
                      <a:lnTo>
                        <a:pt x="1166" y="136"/>
                      </a:lnTo>
                      <a:lnTo>
                        <a:pt x="1168" y="134"/>
                      </a:lnTo>
                      <a:lnTo>
                        <a:pt x="1168" y="134"/>
                      </a:lnTo>
                      <a:lnTo>
                        <a:pt x="1168" y="134"/>
                      </a:lnTo>
                      <a:lnTo>
                        <a:pt x="1172" y="132"/>
                      </a:lnTo>
                      <a:lnTo>
                        <a:pt x="1176" y="134"/>
                      </a:lnTo>
                      <a:lnTo>
                        <a:pt x="1184" y="134"/>
                      </a:lnTo>
                      <a:lnTo>
                        <a:pt x="1184" y="134"/>
                      </a:lnTo>
                      <a:lnTo>
                        <a:pt x="1186" y="134"/>
                      </a:lnTo>
                      <a:lnTo>
                        <a:pt x="1186" y="132"/>
                      </a:lnTo>
                      <a:lnTo>
                        <a:pt x="1186" y="132"/>
                      </a:lnTo>
                      <a:lnTo>
                        <a:pt x="1190" y="132"/>
                      </a:lnTo>
                      <a:lnTo>
                        <a:pt x="1194" y="130"/>
                      </a:lnTo>
                      <a:lnTo>
                        <a:pt x="1194" y="130"/>
                      </a:lnTo>
                      <a:lnTo>
                        <a:pt x="1200" y="126"/>
                      </a:lnTo>
                      <a:lnTo>
                        <a:pt x="1200" y="126"/>
                      </a:lnTo>
                      <a:lnTo>
                        <a:pt x="1198" y="124"/>
                      </a:lnTo>
                      <a:lnTo>
                        <a:pt x="1198" y="122"/>
                      </a:lnTo>
                      <a:lnTo>
                        <a:pt x="1198" y="122"/>
                      </a:lnTo>
                      <a:lnTo>
                        <a:pt x="1202" y="126"/>
                      </a:lnTo>
                      <a:lnTo>
                        <a:pt x="1204" y="126"/>
                      </a:lnTo>
                      <a:lnTo>
                        <a:pt x="1208" y="126"/>
                      </a:lnTo>
                      <a:lnTo>
                        <a:pt x="1208" y="126"/>
                      </a:lnTo>
                      <a:lnTo>
                        <a:pt x="1210" y="122"/>
                      </a:lnTo>
                      <a:lnTo>
                        <a:pt x="1210" y="122"/>
                      </a:lnTo>
                      <a:lnTo>
                        <a:pt x="1204" y="122"/>
                      </a:lnTo>
                      <a:lnTo>
                        <a:pt x="1204" y="122"/>
                      </a:lnTo>
                      <a:lnTo>
                        <a:pt x="1202" y="118"/>
                      </a:lnTo>
                      <a:lnTo>
                        <a:pt x="1202" y="118"/>
                      </a:lnTo>
                      <a:lnTo>
                        <a:pt x="1202" y="116"/>
                      </a:lnTo>
                      <a:lnTo>
                        <a:pt x="1202" y="116"/>
                      </a:lnTo>
                      <a:lnTo>
                        <a:pt x="1204" y="116"/>
                      </a:lnTo>
                      <a:lnTo>
                        <a:pt x="1204" y="114"/>
                      </a:lnTo>
                      <a:lnTo>
                        <a:pt x="1204" y="114"/>
                      </a:lnTo>
                      <a:lnTo>
                        <a:pt x="1206" y="112"/>
                      </a:lnTo>
                      <a:lnTo>
                        <a:pt x="1208" y="112"/>
                      </a:lnTo>
                      <a:lnTo>
                        <a:pt x="1208" y="112"/>
                      </a:lnTo>
                      <a:lnTo>
                        <a:pt x="1208" y="108"/>
                      </a:lnTo>
                      <a:lnTo>
                        <a:pt x="1208" y="108"/>
                      </a:lnTo>
                      <a:lnTo>
                        <a:pt x="1212" y="106"/>
                      </a:lnTo>
                      <a:lnTo>
                        <a:pt x="1214" y="106"/>
                      </a:lnTo>
                      <a:lnTo>
                        <a:pt x="1214" y="108"/>
                      </a:lnTo>
                      <a:lnTo>
                        <a:pt x="1216" y="110"/>
                      </a:lnTo>
                      <a:lnTo>
                        <a:pt x="1216" y="110"/>
                      </a:lnTo>
                      <a:lnTo>
                        <a:pt x="1218" y="110"/>
                      </a:lnTo>
                      <a:lnTo>
                        <a:pt x="1218" y="108"/>
                      </a:lnTo>
                      <a:lnTo>
                        <a:pt x="1218" y="108"/>
                      </a:lnTo>
                      <a:lnTo>
                        <a:pt x="1218" y="108"/>
                      </a:lnTo>
                      <a:lnTo>
                        <a:pt x="1218" y="108"/>
                      </a:lnTo>
                      <a:lnTo>
                        <a:pt x="1220" y="104"/>
                      </a:lnTo>
                      <a:lnTo>
                        <a:pt x="1222" y="104"/>
                      </a:lnTo>
                      <a:lnTo>
                        <a:pt x="1222" y="104"/>
                      </a:lnTo>
                      <a:lnTo>
                        <a:pt x="1226" y="112"/>
                      </a:lnTo>
                      <a:lnTo>
                        <a:pt x="1228" y="116"/>
                      </a:lnTo>
                      <a:lnTo>
                        <a:pt x="1232" y="116"/>
                      </a:lnTo>
                      <a:lnTo>
                        <a:pt x="1244" y="116"/>
                      </a:lnTo>
                      <a:lnTo>
                        <a:pt x="1244" y="116"/>
                      </a:lnTo>
                      <a:lnTo>
                        <a:pt x="1244" y="108"/>
                      </a:lnTo>
                      <a:lnTo>
                        <a:pt x="1244" y="108"/>
                      </a:lnTo>
                      <a:lnTo>
                        <a:pt x="1246" y="110"/>
                      </a:lnTo>
                      <a:lnTo>
                        <a:pt x="1246" y="110"/>
                      </a:lnTo>
                      <a:lnTo>
                        <a:pt x="1250" y="112"/>
                      </a:lnTo>
                      <a:lnTo>
                        <a:pt x="1250" y="112"/>
                      </a:lnTo>
                      <a:lnTo>
                        <a:pt x="1250" y="118"/>
                      </a:lnTo>
                      <a:lnTo>
                        <a:pt x="1248" y="120"/>
                      </a:lnTo>
                      <a:lnTo>
                        <a:pt x="1248" y="120"/>
                      </a:lnTo>
                      <a:lnTo>
                        <a:pt x="1248" y="124"/>
                      </a:lnTo>
                      <a:lnTo>
                        <a:pt x="1248" y="124"/>
                      </a:lnTo>
                      <a:lnTo>
                        <a:pt x="1250" y="126"/>
                      </a:lnTo>
                      <a:lnTo>
                        <a:pt x="1250" y="126"/>
                      </a:lnTo>
                      <a:lnTo>
                        <a:pt x="1250" y="122"/>
                      </a:lnTo>
                      <a:lnTo>
                        <a:pt x="1250" y="122"/>
                      </a:lnTo>
                      <a:lnTo>
                        <a:pt x="1254" y="116"/>
                      </a:lnTo>
                      <a:lnTo>
                        <a:pt x="1258" y="114"/>
                      </a:lnTo>
                      <a:lnTo>
                        <a:pt x="1268" y="108"/>
                      </a:lnTo>
                      <a:lnTo>
                        <a:pt x="1268" y="108"/>
                      </a:lnTo>
                      <a:lnTo>
                        <a:pt x="1270" y="104"/>
                      </a:lnTo>
                      <a:lnTo>
                        <a:pt x="1272" y="104"/>
                      </a:lnTo>
                      <a:lnTo>
                        <a:pt x="1272" y="104"/>
                      </a:lnTo>
                      <a:lnTo>
                        <a:pt x="1276" y="104"/>
                      </a:lnTo>
                      <a:lnTo>
                        <a:pt x="1278" y="104"/>
                      </a:lnTo>
                      <a:lnTo>
                        <a:pt x="1284" y="108"/>
                      </a:lnTo>
                      <a:lnTo>
                        <a:pt x="1284" y="108"/>
                      </a:lnTo>
                      <a:lnTo>
                        <a:pt x="1288" y="106"/>
                      </a:lnTo>
                      <a:lnTo>
                        <a:pt x="1292" y="106"/>
                      </a:lnTo>
                      <a:lnTo>
                        <a:pt x="1294" y="110"/>
                      </a:lnTo>
                      <a:lnTo>
                        <a:pt x="1294" y="110"/>
                      </a:lnTo>
                      <a:lnTo>
                        <a:pt x="1300" y="108"/>
                      </a:lnTo>
                      <a:lnTo>
                        <a:pt x="1300" y="108"/>
                      </a:lnTo>
                      <a:lnTo>
                        <a:pt x="1310" y="108"/>
                      </a:lnTo>
                      <a:lnTo>
                        <a:pt x="1316" y="110"/>
                      </a:lnTo>
                      <a:lnTo>
                        <a:pt x="1316" y="110"/>
                      </a:lnTo>
                      <a:lnTo>
                        <a:pt x="1316" y="120"/>
                      </a:lnTo>
                      <a:lnTo>
                        <a:pt x="1314" y="120"/>
                      </a:lnTo>
                      <a:lnTo>
                        <a:pt x="1314" y="120"/>
                      </a:lnTo>
                      <a:lnTo>
                        <a:pt x="1314" y="122"/>
                      </a:lnTo>
                      <a:lnTo>
                        <a:pt x="1314" y="122"/>
                      </a:lnTo>
                      <a:lnTo>
                        <a:pt x="1320" y="126"/>
                      </a:lnTo>
                      <a:lnTo>
                        <a:pt x="1320" y="126"/>
                      </a:lnTo>
                      <a:lnTo>
                        <a:pt x="1324" y="128"/>
                      </a:lnTo>
                      <a:lnTo>
                        <a:pt x="1326" y="128"/>
                      </a:lnTo>
                      <a:lnTo>
                        <a:pt x="1328" y="130"/>
                      </a:lnTo>
                      <a:lnTo>
                        <a:pt x="1328" y="130"/>
                      </a:lnTo>
                      <a:lnTo>
                        <a:pt x="1332" y="130"/>
                      </a:lnTo>
                      <a:lnTo>
                        <a:pt x="1332" y="130"/>
                      </a:lnTo>
                      <a:lnTo>
                        <a:pt x="1338" y="134"/>
                      </a:lnTo>
                      <a:lnTo>
                        <a:pt x="1338" y="134"/>
                      </a:lnTo>
                      <a:lnTo>
                        <a:pt x="1340" y="134"/>
                      </a:lnTo>
                      <a:lnTo>
                        <a:pt x="1340" y="134"/>
                      </a:lnTo>
                      <a:lnTo>
                        <a:pt x="1340" y="132"/>
                      </a:lnTo>
                      <a:lnTo>
                        <a:pt x="1340" y="132"/>
                      </a:lnTo>
                      <a:lnTo>
                        <a:pt x="1344" y="132"/>
                      </a:lnTo>
                      <a:lnTo>
                        <a:pt x="1346" y="132"/>
                      </a:lnTo>
                      <a:lnTo>
                        <a:pt x="1350" y="134"/>
                      </a:lnTo>
                      <a:lnTo>
                        <a:pt x="1352" y="134"/>
                      </a:lnTo>
                      <a:lnTo>
                        <a:pt x="1352" y="134"/>
                      </a:lnTo>
                      <a:lnTo>
                        <a:pt x="1356" y="132"/>
                      </a:lnTo>
                      <a:lnTo>
                        <a:pt x="1356" y="132"/>
                      </a:lnTo>
                      <a:lnTo>
                        <a:pt x="1362" y="136"/>
                      </a:lnTo>
                      <a:lnTo>
                        <a:pt x="1362" y="136"/>
                      </a:lnTo>
                      <a:lnTo>
                        <a:pt x="1366" y="136"/>
                      </a:lnTo>
                      <a:lnTo>
                        <a:pt x="1368" y="134"/>
                      </a:lnTo>
                      <a:lnTo>
                        <a:pt x="1368" y="134"/>
                      </a:lnTo>
                      <a:lnTo>
                        <a:pt x="1370" y="138"/>
                      </a:lnTo>
                      <a:lnTo>
                        <a:pt x="1374" y="140"/>
                      </a:lnTo>
                      <a:lnTo>
                        <a:pt x="1374" y="140"/>
                      </a:lnTo>
                      <a:lnTo>
                        <a:pt x="1380" y="142"/>
                      </a:lnTo>
                      <a:lnTo>
                        <a:pt x="1388" y="142"/>
                      </a:lnTo>
                      <a:lnTo>
                        <a:pt x="1388" y="142"/>
                      </a:lnTo>
                      <a:lnTo>
                        <a:pt x="1386" y="140"/>
                      </a:lnTo>
                      <a:lnTo>
                        <a:pt x="1388" y="138"/>
                      </a:lnTo>
                      <a:lnTo>
                        <a:pt x="1396" y="136"/>
                      </a:lnTo>
                      <a:lnTo>
                        <a:pt x="1396" y="136"/>
                      </a:lnTo>
                      <a:lnTo>
                        <a:pt x="1394" y="134"/>
                      </a:lnTo>
                      <a:lnTo>
                        <a:pt x="1394" y="132"/>
                      </a:lnTo>
                      <a:lnTo>
                        <a:pt x="1394" y="132"/>
                      </a:lnTo>
                      <a:lnTo>
                        <a:pt x="1398" y="130"/>
                      </a:lnTo>
                      <a:lnTo>
                        <a:pt x="1398" y="130"/>
                      </a:lnTo>
                      <a:lnTo>
                        <a:pt x="1396" y="128"/>
                      </a:lnTo>
                      <a:lnTo>
                        <a:pt x="1396" y="128"/>
                      </a:lnTo>
                      <a:lnTo>
                        <a:pt x="1392" y="126"/>
                      </a:lnTo>
                      <a:lnTo>
                        <a:pt x="1392" y="126"/>
                      </a:lnTo>
                      <a:lnTo>
                        <a:pt x="1388" y="126"/>
                      </a:lnTo>
                      <a:lnTo>
                        <a:pt x="1382" y="126"/>
                      </a:lnTo>
                      <a:lnTo>
                        <a:pt x="1382" y="126"/>
                      </a:lnTo>
                      <a:lnTo>
                        <a:pt x="1382" y="122"/>
                      </a:lnTo>
                      <a:lnTo>
                        <a:pt x="1382" y="122"/>
                      </a:lnTo>
                      <a:lnTo>
                        <a:pt x="1378" y="120"/>
                      </a:lnTo>
                      <a:lnTo>
                        <a:pt x="1378" y="120"/>
                      </a:lnTo>
                      <a:lnTo>
                        <a:pt x="1378" y="114"/>
                      </a:lnTo>
                      <a:lnTo>
                        <a:pt x="1378" y="110"/>
                      </a:lnTo>
                      <a:lnTo>
                        <a:pt x="1382" y="106"/>
                      </a:lnTo>
                      <a:lnTo>
                        <a:pt x="1390" y="104"/>
                      </a:lnTo>
                      <a:lnTo>
                        <a:pt x="1390" y="104"/>
                      </a:lnTo>
                      <a:lnTo>
                        <a:pt x="1398" y="104"/>
                      </a:lnTo>
                      <a:lnTo>
                        <a:pt x="1402" y="104"/>
                      </a:lnTo>
                      <a:lnTo>
                        <a:pt x="1406" y="106"/>
                      </a:lnTo>
                      <a:lnTo>
                        <a:pt x="1406" y="106"/>
                      </a:lnTo>
                      <a:lnTo>
                        <a:pt x="1406" y="106"/>
                      </a:lnTo>
                      <a:lnTo>
                        <a:pt x="1406" y="108"/>
                      </a:lnTo>
                      <a:lnTo>
                        <a:pt x="1406" y="108"/>
                      </a:lnTo>
                      <a:lnTo>
                        <a:pt x="1412" y="108"/>
                      </a:lnTo>
                      <a:lnTo>
                        <a:pt x="1412" y="108"/>
                      </a:lnTo>
                      <a:lnTo>
                        <a:pt x="1414" y="112"/>
                      </a:lnTo>
                      <a:lnTo>
                        <a:pt x="1416" y="114"/>
                      </a:lnTo>
                      <a:lnTo>
                        <a:pt x="1416" y="114"/>
                      </a:lnTo>
                      <a:lnTo>
                        <a:pt x="1424" y="114"/>
                      </a:lnTo>
                      <a:lnTo>
                        <a:pt x="1424" y="114"/>
                      </a:lnTo>
                      <a:lnTo>
                        <a:pt x="1424" y="120"/>
                      </a:lnTo>
                      <a:lnTo>
                        <a:pt x="1424" y="120"/>
                      </a:lnTo>
                      <a:lnTo>
                        <a:pt x="1424" y="120"/>
                      </a:lnTo>
                      <a:lnTo>
                        <a:pt x="1420" y="124"/>
                      </a:lnTo>
                      <a:lnTo>
                        <a:pt x="1418" y="126"/>
                      </a:lnTo>
                      <a:lnTo>
                        <a:pt x="1416" y="128"/>
                      </a:lnTo>
                      <a:lnTo>
                        <a:pt x="1416" y="128"/>
                      </a:lnTo>
                      <a:lnTo>
                        <a:pt x="1412" y="128"/>
                      </a:lnTo>
                      <a:lnTo>
                        <a:pt x="1412" y="128"/>
                      </a:lnTo>
                      <a:lnTo>
                        <a:pt x="1408" y="130"/>
                      </a:lnTo>
                      <a:lnTo>
                        <a:pt x="1408" y="130"/>
                      </a:lnTo>
                      <a:lnTo>
                        <a:pt x="1402" y="130"/>
                      </a:lnTo>
                      <a:lnTo>
                        <a:pt x="1402" y="130"/>
                      </a:lnTo>
                      <a:lnTo>
                        <a:pt x="1402" y="134"/>
                      </a:lnTo>
                      <a:lnTo>
                        <a:pt x="1402" y="136"/>
                      </a:lnTo>
                      <a:lnTo>
                        <a:pt x="1402" y="136"/>
                      </a:lnTo>
                      <a:lnTo>
                        <a:pt x="1398" y="138"/>
                      </a:lnTo>
                      <a:lnTo>
                        <a:pt x="1396" y="138"/>
                      </a:lnTo>
                      <a:lnTo>
                        <a:pt x="1400" y="138"/>
                      </a:lnTo>
                      <a:lnTo>
                        <a:pt x="1400" y="138"/>
                      </a:lnTo>
                      <a:lnTo>
                        <a:pt x="1404" y="138"/>
                      </a:lnTo>
                      <a:lnTo>
                        <a:pt x="1404" y="138"/>
                      </a:lnTo>
                      <a:lnTo>
                        <a:pt x="1406" y="140"/>
                      </a:lnTo>
                      <a:lnTo>
                        <a:pt x="1406" y="140"/>
                      </a:lnTo>
                      <a:lnTo>
                        <a:pt x="1404" y="144"/>
                      </a:lnTo>
                      <a:lnTo>
                        <a:pt x="1404" y="144"/>
                      </a:lnTo>
                      <a:lnTo>
                        <a:pt x="1402" y="144"/>
                      </a:lnTo>
                      <a:lnTo>
                        <a:pt x="1402" y="144"/>
                      </a:lnTo>
                      <a:lnTo>
                        <a:pt x="1406" y="144"/>
                      </a:lnTo>
                      <a:lnTo>
                        <a:pt x="1406" y="144"/>
                      </a:lnTo>
                      <a:lnTo>
                        <a:pt x="1410" y="148"/>
                      </a:lnTo>
                      <a:lnTo>
                        <a:pt x="1412" y="148"/>
                      </a:lnTo>
                      <a:lnTo>
                        <a:pt x="1412" y="144"/>
                      </a:lnTo>
                      <a:lnTo>
                        <a:pt x="1412" y="144"/>
                      </a:lnTo>
                      <a:lnTo>
                        <a:pt x="1420" y="142"/>
                      </a:lnTo>
                      <a:lnTo>
                        <a:pt x="1420" y="142"/>
                      </a:lnTo>
                      <a:lnTo>
                        <a:pt x="1422" y="150"/>
                      </a:lnTo>
                      <a:lnTo>
                        <a:pt x="1422" y="150"/>
                      </a:lnTo>
                      <a:lnTo>
                        <a:pt x="1414" y="148"/>
                      </a:lnTo>
                      <a:lnTo>
                        <a:pt x="1414" y="148"/>
                      </a:lnTo>
                      <a:lnTo>
                        <a:pt x="1412" y="148"/>
                      </a:lnTo>
                      <a:lnTo>
                        <a:pt x="1414" y="150"/>
                      </a:lnTo>
                      <a:lnTo>
                        <a:pt x="1420" y="152"/>
                      </a:lnTo>
                      <a:lnTo>
                        <a:pt x="1420" y="152"/>
                      </a:lnTo>
                      <a:lnTo>
                        <a:pt x="1426" y="152"/>
                      </a:lnTo>
                      <a:lnTo>
                        <a:pt x="1426" y="152"/>
                      </a:lnTo>
                      <a:lnTo>
                        <a:pt x="1428" y="156"/>
                      </a:lnTo>
                      <a:lnTo>
                        <a:pt x="1430" y="160"/>
                      </a:lnTo>
                      <a:lnTo>
                        <a:pt x="1432" y="164"/>
                      </a:lnTo>
                      <a:lnTo>
                        <a:pt x="1434" y="166"/>
                      </a:lnTo>
                      <a:lnTo>
                        <a:pt x="1434" y="166"/>
                      </a:lnTo>
                      <a:lnTo>
                        <a:pt x="1434" y="166"/>
                      </a:lnTo>
                      <a:lnTo>
                        <a:pt x="1434" y="164"/>
                      </a:lnTo>
                      <a:lnTo>
                        <a:pt x="1434" y="164"/>
                      </a:lnTo>
                      <a:lnTo>
                        <a:pt x="1434" y="166"/>
                      </a:lnTo>
                      <a:lnTo>
                        <a:pt x="1434" y="164"/>
                      </a:lnTo>
                      <a:lnTo>
                        <a:pt x="1436" y="162"/>
                      </a:lnTo>
                      <a:lnTo>
                        <a:pt x="1436" y="162"/>
                      </a:lnTo>
                      <a:lnTo>
                        <a:pt x="1432" y="158"/>
                      </a:lnTo>
                      <a:lnTo>
                        <a:pt x="1432" y="154"/>
                      </a:lnTo>
                      <a:lnTo>
                        <a:pt x="1434" y="152"/>
                      </a:lnTo>
                      <a:lnTo>
                        <a:pt x="1434" y="152"/>
                      </a:lnTo>
                      <a:lnTo>
                        <a:pt x="1436" y="150"/>
                      </a:lnTo>
                      <a:lnTo>
                        <a:pt x="1438" y="150"/>
                      </a:lnTo>
                      <a:lnTo>
                        <a:pt x="1438" y="150"/>
                      </a:lnTo>
                      <a:lnTo>
                        <a:pt x="1446" y="158"/>
                      </a:lnTo>
                      <a:lnTo>
                        <a:pt x="1450" y="162"/>
                      </a:lnTo>
                      <a:lnTo>
                        <a:pt x="1454" y="166"/>
                      </a:lnTo>
                      <a:lnTo>
                        <a:pt x="1454" y="166"/>
                      </a:lnTo>
                      <a:lnTo>
                        <a:pt x="1458" y="166"/>
                      </a:lnTo>
                      <a:lnTo>
                        <a:pt x="1458" y="166"/>
                      </a:lnTo>
                      <a:lnTo>
                        <a:pt x="1460" y="164"/>
                      </a:lnTo>
                      <a:lnTo>
                        <a:pt x="1460" y="164"/>
                      </a:lnTo>
                      <a:lnTo>
                        <a:pt x="1458" y="164"/>
                      </a:lnTo>
                      <a:lnTo>
                        <a:pt x="1458" y="162"/>
                      </a:lnTo>
                      <a:lnTo>
                        <a:pt x="1460" y="162"/>
                      </a:lnTo>
                      <a:lnTo>
                        <a:pt x="1460" y="162"/>
                      </a:lnTo>
                      <a:lnTo>
                        <a:pt x="1464" y="168"/>
                      </a:lnTo>
                      <a:lnTo>
                        <a:pt x="1462" y="168"/>
                      </a:lnTo>
                      <a:lnTo>
                        <a:pt x="1458" y="168"/>
                      </a:lnTo>
                      <a:lnTo>
                        <a:pt x="1458" y="168"/>
                      </a:lnTo>
                      <a:lnTo>
                        <a:pt x="1456" y="174"/>
                      </a:lnTo>
                      <a:lnTo>
                        <a:pt x="1456" y="174"/>
                      </a:lnTo>
                      <a:lnTo>
                        <a:pt x="1456" y="174"/>
                      </a:lnTo>
                      <a:lnTo>
                        <a:pt x="1456" y="176"/>
                      </a:lnTo>
                      <a:lnTo>
                        <a:pt x="1456" y="176"/>
                      </a:lnTo>
                      <a:lnTo>
                        <a:pt x="1462" y="174"/>
                      </a:lnTo>
                      <a:lnTo>
                        <a:pt x="1462" y="174"/>
                      </a:lnTo>
                      <a:lnTo>
                        <a:pt x="1468" y="182"/>
                      </a:lnTo>
                      <a:lnTo>
                        <a:pt x="1468" y="182"/>
                      </a:lnTo>
                      <a:lnTo>
                        <a:pt x="1478" y="180"/>
                      </a:lnTo>
                      <a:lnTo>
                        <a:pt x="1478" y="180"/>
                      </a:lnTo>
                      <a:lnTo>
                        <a:pt x="1482" y="186"/>
                      </a:lnTo>
                      <a:lnTo>
                        <a:pt x="1486" y="188"/>
                      </a:lnTo>
                      <a:lnTo>
                        <a:pt x="1488" y="188"/>
                      </a:lnTo>
                      <a:lnTo>
                        <a:pt x="1488" y="186"/>
                      </a:lnTo>
                      <a:lnTo>
                        <a:pt x="1488" y="186"/>
                      </a:lnTo>
                      <a:lnTo>
                        <a:pt x="1492" y="186"/>
                      </a:lnTo>
                      <a:lnTo>
                        <a:pt x="1492" y="186"/>
                      </a:lnTo>
                      <a:lnTo>
                        <a:pt x="1488" y="196"/>
                      </a:lnTo>
                      <a:lnTo>
                        <a:pt x="1488" y="196"/>
                      </a:lnTo>
                      <a:lnTo>
                        <a:pt x="1490" y="196"/>
                      </a:lnTo>
                      <a:lnTo>
                        <a:pt x="1490" y="198"/>
                      </a:lnTo>
                      <a:lnTo>
                        <a:pt x="1490" y="198"/>
                      </a:lnTo>
                      <a:lnTo>
                        <a:pt x="1494" y="196"/>
                      </a:lnTo>
                      <a:lnTo>
                        <a:pt x="1494" y="196"/>
                      </a:lnTo>
                      <a:lnTo>
                        <a:pt x="1496" y="192"/>
                      </a:lnTo>
                      <a:lnTo>
                        <a:pt x="1496" y="192"/>
                      </a:lnTo>
                      <a:lnTo>
                        <a:pt x="1502" y="184"/>
                      </a:lnTo>
                      <a:lnTo>
                        <a:pt x="1504" y="174"/>
                      </a:lnTo>
                      <a:lnTo>
                        <a:pt x="1504" y="174"/>
                      </a:lnTo>
                      <a:lnTo>
                        <a:pt x="1508" y="172"/>
                      </a:lnTo>
                      <a:lnTo>
                        <a:pt x="1508" y="172"/>
                      </a:lnTo>
                      <a:lnTo>
                        <a:pt x="1506" y="168"/>
                      </a:lnTo>
                      <a:lnTo>
                        <a:pt x="1506" y="162"/>
                      </a:lnTo>
                      <a:lnTo>
                        <a:pt x="1512" y="154"/>
                      </a:lnTo>
                      <a:lnTo>
                        <a:pt x="1512" y="154"/>
                      </a:lnTo>
                      <a:lnTo>
                        <a:pt x="1514" y="156"/>
                      </a:lnTo>
                      <a:lnTo>
                        <a:pt x="1514" y="156"/>
                      </a:lnTo>
                      <a:lnTo>
                        <a:pt x="1514" y="160"/>
                      </a:lnTo>
                      <a:lnTo>
                        <a:pt x="1514" y="160"/>
                      </a:lnTo>
                      <a:lnTo>
                        <a:pt x="1514" y="162"/>
                      </a:lnTo>
                      <a:lnTo>
                        <a:pt x="1516" y="162"/>
                      </a:lnTo>
                      <a:lnTo>
                        <a:pt x="1516" y="162"/>
                      </a:lnTo>
                      <a:lnTo>
                        <a:pt x="1518" y="164"/>
                      </a:lnTo>
                      <a:lnTo>
                        <a:pt x="1518" y="164"/>
                      </a:lnTo>
                      <a:lnTo>
                        <a:pt x="1518" y="168"/>
                      </a:lnTo>
                      <a:lnTo>
                        <a:pt x="1518" y="174"/>
                      </a:lnTo>
                      <a:lnTo>
                        <a:pt x="1518" y="174"/>
                      </a:lnTo>
                      <a:lnTo>
                        <a:pt x="1522" y="170"/>
                      </a:lnTo>
                      <a:lnTo>
                        <a:pt x="1522" y="170"/>
                      </a:lnTo>
                      <a:lnTo>
                        <a:pt x="1528" y="170"/>
                      </a:lnTo>
                      <a:lnTo>
                        <a:pt x="1528" y="170"/>
                      </a:lnTo>
                      <a:lnTo>
                        <a:pt x="1536" y="164"/>
                      </a:lnTo>
                      <a:lnTo>
                        <a:pt x="1540" y="162"/>
                      </a:lnTo>
                      <a:lnTo>
                        <a:pt x="1544" y="160"/>
                      </a:lnTo>
                      <a:lnTo>
                        <a:pt x="1544" y="160"/>
                      </a:lnTo>
                      <a:lnTo>
                        <a:pt x="1548" y="164"/>
                      </a:lnTo>
                      <a:lnTo>
                        <a:pt x="1548" y="164"/>
                      </a:lnTo>
                      <a:lnTo>
                        <a:pt x="1552" y="164"/>
                      </a:lnTo>
                      <a:lnTo>
                        <a:pt x="1552" y="164"/>
                      </a:lnTo>
                      <a:lnTo>
                        <a:pt x="1552" y="164"/>
                      </a:lnTo>
                      <a:lnTo>
                        <a:pt x="1566" y="174"/>
                      </a:lnTo>
                      <a:lnTo>
                        <a:pt x="1566" y="174"/>
                      </a:lnTo>
                      <a:lnTo>
                        <a:pt x="1566" y="176"/>
                      </a:lnTo>
                      <a:lnTo>
                        <a:pt x="1566" y="176"/>
                      </a:lnTo>
                      <a:lnTo>
                        <a:pt x="1572" y="176"/>
                      </a:lnTo>
                      <a:lnTo>
                        <a:pt x="1574" y="178"/>
                      </a:lnTo>
                      <a:lnTo>
                        <a:pt x="1574" y="178"/>
                      </a:lnTo>
                      <a:lnTo>
                        <a:pt x="1580" y="178"/>
                      </a:lnTo>
                      <a:lnTo>
                        <a:pt x="1586" y="176"/>
                      </a:lnTo>
                      <a:lnTo>
                        <a:pt x="1586" y="176"/>
                      </a:lnTo>
                      <a:lnTo>
                        <a:pt x="1584" y="172"/>
                      </a:lnTo>
                      <a:lnTo>
                        <a:pt x="1584" y="172"/>
                      </a:lnTo>
                      <a:lnTo>
                        <a:pt x="1584" y="168"/>
                      </a:lnTo>
                      <a:lnTo>
                        <a:pt x="1584" y="168"/>
                      </a:lnTo>
                      <a:lnTo>
                        <a:pt x="1586" y="168"/>
                      </a:lnTo>
                      <a:lnTo>
                        <a:pt x="1586" y="166"/>
                      </a:lnTo>
                      <a:lnTo>
                        <a:pt x="1586" y="166"/>
                      </a:lnTo>
                      <a:lnTo>
                        <a:pt x="1588" y="166"/>
                      </a:lnTo>
                      <a:lnTo>
                        <a:pt x="1588" y="166"/>
                      </a:lnTo>
                      <a:lnTo>
                        <a:pt x="1590" y="166"/>
                      </a:lnTo>
                      <a:lnTo>
                        <a:pt x="1592" y="164"/>
                      </a:lnTo>
                      <a:lnTo>
                        <a:pt x="1592" y="164"/>
                      </a:lnTo>
                      <a:lnTo>
                        <a:pt x="1592" y="166"/>
                      </a:lnTo>
                      <a:lnTo>
                        <a:pt x="1594" y="168"/>
                      </a:lnTo>
                      <a:lnTo>
                        <a:pt x="1594" y="168"/>
                      </a:lnTo>
                      <a:lnTo>
                        <a:pt x="1592" y="174"/>
                      </a:lnTo>
                      <a:lnTo>
                        <a:pt x="1592" y="174"/>
                      </a:lnTo>
                      <a:lnTo>
                        <a:pt x="1596" y="172"/>
                      </a:lnTo>
                      <a:lnTo>
                        <a:pt x="1596" y="172"/>
                      </a:lnTo>
                      <a:lnTo>
                        <a:pt x="1598" y="172"/>
                      </a:lnTo>
                      <a:lnTo>
                        <a:pt x="1600" y="174"/>
                      </a:lnTo>
                      <a:lnTo>
                        <a:pt x="1600" y="174"/>
                      </a:lnTo>
                      <a:lnTo>
                        <a:pt x="1604" y="172"/>
                      </a:lnTo>
                      <a:lnTo>
                        <a:pt x="1606" y="172"/>
                      </a:lnTo>
                      <a:lnTo>
                        <a:pt x="1606" y="172"/>
                      </a:lnTo>
                      <a:lnTo>
                        <a:pt x="1606" y="166"/>
                      </a:lnTo>
                      <a:lnTo>
                        <a:pt x="1606" y="166"/>
                      </a:lnTo>
                      <a:lnTo>
                        <a:pt x="1602" y="164"/>
                      </a:lnTo>
                      <a:lnTo>
                        <a:pt x="1602" y="164"/>
                      </a:lnTo>
                      <a:lnTo>
                        <a:pt x="1602" y="156"/>
                      </a:lnTo>
                      <a:lnTo>
                        <a:pt x="1602" y="152"/>
                      </a:lnTo>
                      <a:lnTo>
                        <a:pt x="1604" y="152"/>
                      </a:lnTo>
                      <a:lnTo>
                        <a:pt x="1610" y="150"/>
                      </a:lnTo>
                      <a:lnTo>
                        <a:pt x="1618" y="152"/>
                      </a:lnTo>
                      <a:lnTo>
                        <a:pt x="1616" y="148"/>
                      </a:lnTo>
                      <a:lnTo>
                        <a:pt x="1616" y="148"/>
                      </a:lnTo>
                      <a:lnTo>
                        <a:pt x="1612" y="148"/>
                      </a:lnTo>
                      <a:lnTo>
                        <a:pt x="1612" y="148"/>
                      </a:lnTo>
                      <a:lnTo>
                        <a:pt x="1604" y="146"/>
                      </a:lnTo>
                      <a:lnTo>
                        <a:pt x="1604" y="146"/>
                      </a:lnTo>
                      <a:lnTo>
                        <a:pt x="1606" y="140"/>
                      </a:lnTo>
                      <a:lnTo>
                        <a:pt x="1606" y="140"/>
                      </a:lnTo>
                      <a:lnTo>
                        <a:pt x="1618" y="140"/>
                      </a:lnTo>
                      <a:lnTo>
                        <a:pt x="1620" y="138"/>
                      </a:lnTo>
                      <a:lnTo>
                        <a:pt x="1620" y="138"/>
                      </a:lnTo>
                      <a:lnTo>
                        <a:pt x="1620" y="136"/>
                      </a:lnTo>
                      <a:lnTo>
                        <a:pt x="1618" y="136"/>
                      </a:lnTo>
                      <a:lnTo>
                        <a:pt x="1618" y="136"/>
                      </a:lnTo>
                      <a:lnTo>
                        <a:pt x="1618" y="134"/>
                      </a:lnTo>
                      <a:lnTo>
                        <a:pt x="1618" y="134"/>
                      </a:lnTo>
                      <a:lnTo>
                        <a:pt x="1614" y="134"/>
                      </a:lnTo>
                      <a:lnTo>
                        <a:pt x="1614" y="134"/>
                      </a:lnTo>
                      <a:lnTo>
                        <a:pt x="1614" y="130"/>
                      </a:lnTo>
                      <a:lnTo>
                        <a:pt x="1614" y="130"/>
                      </a:lnTo>
                      <a:lnTo>
                        <a:pt x="1618" y="130"/>
                      </a:lnTo>
                      <a:lnTo>
                        <a:pt x="1622" y="130"/>
                      </a:lnTo>
                      <a:lnTo>
                        <a:pt x="1622" y="130"/>
                      </a:lnTo>
                      <a:lnTo>
                        <a:pt x="1626" y="134"/>
                      </a:lnTo>
                      <a:lnTo>
                        <a:pt x="1626" y="134"/>
                      </a:lnTo>
                      <a:lnTo>
                        <a:pt x="1634" y="138"/>
                      </a:lnTo>
                      <a:lnTo>
                        <a:pt x="1634" y="138"/>
                      </a:lnTo>
                      <a:lnTo>
                        <a:pt x="1642" y="138"/>
                      </a:lnTo>
                      <a:lnTo>
                        <a:pt x="1642" y="138"/>
                      </a:lnTo>
                      <a:lnTo>
                        <a:pt x="1652" y="142"/>
                      </a:lnTo>
                      <a:lnTo>
                        <a:pt x="1652" y="142"/>
                      </a:lnTo>
                      <a:lnTo>
                        <a:pt x="1656" y="140"/>
                      </a:lnTo>
                      <a:lnTo>
                        <a:pt x="1662" y="140"/>
                      </a:lnTo>
                      <a:lnTo>
                        <a:pt x="1664" y="142"/>
                      </a:lnTo>
                      <a:lnTo>
                        <a:pt x="1664" y="142"/>
                      </a:lnTo>
                      <a:lnTo>
                        <a:pt x="1680" y="146"/>
                      </a:lnTo>
                      <a:lnTo>
                        <a:pt x="1680" y="148"/>
                      </a:lnTo>
                      <a:lnTo>
                        <a:pt x="1680" y="148"/>
                      </a:lnTo>
                      <a:lnTo>
                        <a:pt x="1668" y="146"/>
                      </a:lnTo>
                      <a:lnTo>
                        <a:pt x="1666" y="148"/>
                      </a:lnTo>
                      <a:lnTo>
                        <a:pt x="1666" y="154"/>
                      </a:lnTo>
                      <a:lnTo>
                        <a:pt x="1666" y="154"/>
                      </a:lnTo>
                      <a:lnTo>
                        <a:pt x="1694" y="152"/>
                      </a:lnTo>
                      <a:lnTo>
                        <a:pt x="1694" y="152"/>
                      </a:lnTo>
                      <a:lnTo>
                        <a:pt x="1692" y="162"/>
                      </a:lnTo>
                      <a:lnTo>
                        <a:pt x="1692" y="162"/>
                      </a:lnTo>
                      <a:lnTo>
                        <a:pt x="1690" y="160"/>
                      </a:lnTo>
                      <a:lnTo>
                        <a:pt x="1690" y="158"/>
                      </a:lnTo>
                      <a:lnTo>
                        <a:pt x="1690" y="158"/>
                      </a:lnTo>
                      <a:lnTo>
                        <a:pt x="1690" y="156"/>
                      </a:lnTo>
                      <a:lnTo>
                        <a:pt x="1690" y="156"/>
                      </a:lnTo>
                      <a:lnTo>
                        <a:pt x="1688" y="154"/>
                      </a:lnTo>
                      <a:lnTo>
                        <a:pt x="1688" y="154"/>
                      </a:lnTo>
                      <a:lnTo>
                        <a:pt x="1684" y="162"/>
                      </a:lnTo>
                      <a:lnTo>
                        <a:pt x="1678" y="164"/>
                      </a:lnTo>
                      <a:lnTo>
                        <a:pt x="1678" y="164"/>
                      </a:lnTo>
                      <a:lnTo>
                        <a:pt x="1678" y="166"/>
                      </a:lnTo>
                      <a:lnTo>
                        <a:pt x="1678" y="166"/>
                      </a:lnTo>
                      <a:lnTo>
                        <a:pt x="1682" y="170"/>
                      </a:lnTo>
                      <a:lnTo>
                        <a:pt x="1682" y="170"/>
                      </a:lnTo>
                      <a:lnTo>
                        <a:pt x="1676" y="172"/>
                      </a:lnTo>
                      <a:lnTo>
                        <a:pt x="1676" y="172"/>
                      </a:lnTo>
                      <a:lnTo>
                        <a:pt x="1676" y="174"/>
                      </a:lnTo>
                      <a:lnTo>
                        <a:pt x="1678" y="176"/>
                      </a:lnTo>
                      <a:lnTo>
                        <a:pt x="1678" y="176"/>
                      </a:lnTo>
                      <a:lnTo>
                        <a:pt x="1690" y="174"/>
                      </a:lnTo>
                      <a:lnTo>
                        <a:pt x="1690" y="174"/>
                      </a:lnTo>
                      <a:lnTo>
                        <a:pt x="1692" y="170"/>
                      </a:lnTo>
                      <a:lnTo>
                        <a:pt x="1692" y="170"/>
                      </a:lnTo>
                      <a:lnTo>
                        <a:pt x="1698" y="160"/>
                      </a:lnTo>
                      <a:lnTo>
                        <a:pt x="1702" y="150"/>
                      </a:lnTo>
                      <a:lnTo>
                        <a:pt x="1702" y="150"/>
                      </a:lnTo>
                      <a:lnTo>
                        <a:pt x="1712" y="150"/>
                      </a:lnTo>
                      <a:lnTo>
                        <a:pt x="1722" y="150"/>
                      </a:lnTo>
                      <a:lnTo>
                        <a:pt x="1722" y="150"/>
                      </a:lnTo>
                      <a:lnTo>
                        <a:pt x="1724" y="152"/>
                      </a:lnTo>
                      <a:lnTo>
                        <a:pt x="1726" y="154"/>
                      </a:lnTo>
                      <a:lnTo>
                        <a:pt x="1726" y="154"/>
                      </a:lnTo>
                      <a:lnTo>
                        <a:pt x="1730" y="152"/>
                      </a:lnTo>
                      <a:lnTo>
                        <a:pt x="1732" y="152"/>
                      </a:lnTo>
                      <a:lnTo>
                        <a:pt x="1732" y="152"/>
                      </a:lnTo>
                      <a:lnTo>
                        <a:pt x="1738" y="156"/>
                      </a:lnTo>
                      <a:lnTo>
                        <a:pt x="1744" y="160"/>
                      </a:lnTo>
                      <a:lnTo>
                        <a:pt x="1744" y="160"/>
                      </a:lnTo>
                      <a:lnTo>
                        <a:pt x="1742" y="166"/>
                      </a:lnTo>
                      <a:lnTo>
                        <a:pt x="1742" y="166"/>
                      </a:lnTo>
                      <a:lnTo>
                        <a:pt x="1736" y="168"/>
                      </a:lnTo>
                      <a:lnTo>
                        <a:pt x="1736" y="168"/>
                      </a:lnTo>
                      <a:lnTo>
                        <a:pt x="1734" y="164"/>
                      </a:lnTo>
                      <a:lnTo>
                        <a:pt x="1734" y="164"/>
                      </a:lnTo>
                      <a:lnTo>
                        <a:pt x="1732" y="164"/>
                      </a:lnTo>
                      <a:lnTo>
                        <a:pt x="1732" y="164"/>
                      </a:lnTo>
                      <a:lnTo>
                        <a:pt x="1732" y="166"/>
                      </a:lnTo>
                      <a:lnTo>
                        <a:pt x="1730" y="166"/>
                      </a:lnTo>
                      <a:lnTo>
                        <a:pt x="1730" y="166"/>
                      </a:lnTo>
                      <a:lnTo>
                        <a:pt x="1730" y="172"/>
                      </a:lnTo>
                      <a:lnTo>
                        <a:pt x="1730" y="172"/>
                      </a:lnTo>
                      <a:lnTo>
                        <a:pt x="1736" y="172"/>
                      </a:lnTo>
                      <a:lnTo>
                        <a:pt x="1736" y="176"/>
                      </a:lnTo>
                      <a:lnTo>
                        <a:pt x="1736" y="176"/>
                      </a:lnTo>
                      <a:lnTo>
                        <a:pt x="1730" y="182"/>
                      </a:lnTo>
                      <a:lnTo>
                        <a:pt x="1724" y="190"/>
                      </a:lnTo>
                      <a:lnTo>
                        <a:pt x="1724" y="190"/>
                      </a:lnTo>
                      <a:lnTo>
                        <a:pt x="1732" y="188"/>
                      </a:lnTo>
                      <a:lnTo>
                        <a:pt x="1738" y="190"/>
                      </a:lnTo>
                      <a:lnTo>
                        <a:pt x="1738" y="190"/>
                      </a:lnTo>
                      <a:lnTo>
                        <a:pt x="1742" y="188"/>
                      </a:lnTo>
                      <a:lnTo>
                        <a:pt x="1742" y="188"/>
                      </a:lnTo>
                      <a:lnTo>
                        <a:pt x="1748" y="188"/>
                      </a:lnTo>
                      <a:lnTo>
                        <a:pt x="1754" y="188"/>
                      </a:lnTo>
                      <a:lnTo>
                        <a:pt x="1754" y="188"/>
                      </a:lnTo>
                      <a:lnTo>
                        <a:pt x="1762" y="188"/>
                      </a:lnTo>
                      <a:lnTo>
                        <a:pt x="1768" y="188"/>
                      </a:lnTo>
                      <a:lnTo>
                        <a:pt x="1768" y="188"/>
                      </a:lnTo>
                      <a:lnTo>
                        <a:pt x="1774" y="188"/>
                      </a:lnTo>
                      <a:lnTo>
                        <a:pt x="1778" y="186"/>
                      </a:lnTo>
                      <a:lnTo>
                        <a:pt x="1786" y="182"/>
                      </a:lnTo>
                      <a:lnTo>
                        <a:pt x="1786" y="182"/>
                      </a:lnTo>
                      <a:lnTo>
                        <a:pt x="1790" y="182"/>
                      </a:lnTo>
                      <a:lnTo>
                        <a:pt x="1792" y="184"/>
                      </a:lnTo>
                      <a:lnTo>
                        <a:pt x="1796" y="186"/>
                      </a:lnTo>
                      <a:lnTo>
                        <a:pt x="1796" y="186"/>
                      </a:lnTo>
                      <a:lnTo>
                        <a:pt x="1802" y="186"/>
                      </a:lnTo>
                      <a:lnTo>
                        <a:pt x="1804" y="184"/>
                      </a:lnTo>
                      <a:lnTo>
                        <a:pt x="1812" y="180"/>
                      </a:lnTo>
                      <a:lnTo>
                        <a:pt x="1812" y="180"/>
                      </a:lnTo>
                      <a:lnTo>
                        <a:pt x="1816" y="180"/>
                      </a:lnTo>
                      <a:lnTo>
                        <a:pt x="1820" y="182"/>
                      </a:lnTo>
                      <a:lnTo>
                        <a:pt x="1820" y="182"/>
                      </a:lnTo>
                      <a:lnTo>
                        <a:pt x="1824" y="182"/>
                      </a:lnTo>
                      <a:lnTo>
                        <a:pt x="1828" y="182"/>
                      </a:lnTo>
                      <a:lnTo>
                        <a:pt x="1830" y="184"/>
                      </a:lnTo>
                      <a:lnTo>
                        <a:pt x="1830" y="184"/>
                      </a:lnTo>
                      <a:lnTo>
                        <a:pt x="1834" y="184"/>
                      </a:lnTo>
                      <a:lnTo>
                        <a:pt x="1838" y="182"/>
                      </a:lnTo>
                      <a:lnTo>
                        <a:pt x="1838" y="182"/>
                      </a:lnTo>
                      <a:lnTo>
                        <a:pt x="1842" y="182"/>
                      </a:lnTo>
                      <a:lnTo>
                        <a:pt x="1846" y="184"/>
                      </a:lnTo>
                      <a:lnTo>
                        <a:pt x="1846" y="182"/>
                      </a:lnTo>
                      <a:lnTo>
                        <a:pt x="1846" y="182"/>
                      </a:lnTo>
                      <a:lnTo>
                        <a:pt x="1850" y="180"/>
                      </a:lnTo>
                      <a:lnTo>
                        <a:pt x="1850" y="180"/>
                      </a:lnTo>
                      <a:lnTo>
                        <a:pt x="1856" y="184"/>
                      </a:lnTo>
                      <a:lnTo>
                        <a:pt x="1856" y="184"/>
                      </a:lnTo>
                      <a:lnTo>
                        <a:pt x="1860" y="184"/>
                      </a:lnTo>
                      <a:lnTo>
                        <a:pt x="1864" y="186"/>
                      </a:lnTo>
                      <a:lnTo>
                        <a:pt x="1864" y="186"/>
                      </a:lnTo>
                      <a:lnTo>
                        <a:pt x="1866" y="188"/>
                      </a:lnTo>
                      <a:lnTo>
                        <a:pt x="1868" y="192"/>
                      </a:lnTo>
                      <a:lnTo>
                        <a:pt x="1868" y="192"/>
                      </a:lnTo>
                      <a:lnTo>
                        <a:pt x="1872" y="192"/>
                      </a:lnTo>
                      <a:lnTo>
                        <a:pt x="1872" y="192"/>
                      </a:lnTo>
                      <a:lnTo>
                        <a:pt x="1876" y="196"/>
                      </a:lnTo>
                      <a:lnTo>
                        <a:pt x="1880" y="200"/>
                      </a:lnTo>
                      <a:lnTo>
                        <a:pt x="1880" y="200"/>
                      </a:lnTo>
                      <a:lnTo>
                        <a:pt x="1876" y="202"/>
                      </a:lnTo>
                      <a:lnTo>
                        <a:pt x="1876" y="202"/>
                      </a:lnTo>
                      <a:lnTo>
                        <a:pt x="1876" y="206"/>
                      </a:lnTo>
                      <a:lnTo>
                        <a:pt x="1878" y="206"/>
                      </a:lnTo>
                      <a:lnTo>
                        <a:pt x="1878" y="206"/>
                      </a:lnTo>
                      <a:lnTo>
                        <a:pt x="1878" y="210"/>
                      </a:lnTo>
                      <a:lnTo>
                        <a:pt x="1876" y="212"/>
                      </a:lnTo>
                      <a:lnTo>
                        <a:pt x="1876" y="212"/>
                      </a:lnTo>
                      <a:lnTo>
                        <a:pt x="1880" y="214"/>
                      </a:lnTo>
                      <a:lnTo>
                        <a:pt x="1884" y="214"/>
                      </a:lnTo>
                      <a:lnTo>
                        <a:pt x="1884" y="214"/>
                      </a:lnTo>
                      <a:lnTo>
                        <a:pt x="1884" y="218"/>
                      </a:lnTo>
                      <a:lnTo>
                        <a:pt x="1884" y="218"/>
                      </a:lnTo>
                      <a:lnTo>
                        <a:pt x="1888" y="222"/>
                      </a:lnTo>
                      <a:lnTo>
                        <a:pt x="1888" y="222"/>
                      </a:lnTo>
                      <a:lnTo>
                        <a:pt x="1888" y="226"/>
                      </a:lnTo>
                      <a:lnTo>
                        <a:pt x="1890" y="228"/>
                      </a:lnTo>
                      <a:lnTo>
                        <a:pt x="1890" y="228"/>
                      </a:lnTo>
                      <a:lnTo>
                        <a:pt x="1890" y="232"/>
                      </a:lnTo>
                      <a:lnTo>
                        <a:pt x="1890" y="232"/>
                      </a:lnTo>
                      <a:lnTo>
                        <a:pt x="1892" y="230"/>
                      </a:lnTo>
                      <a:lnTo>
                        <a:pt x="1892" y="230"/>
                      </a:lnTo>
                      <a:lnTo>
                        <a:pt x="1896" y="216"/>
                      </a:lnTo>
                      <a:lnTo>
                        <a:pt x="1896" y="216"/>
                      </a:lnTo>
                      <a:lnTo>
                        <a:pt x="1902" y="214"/>
                      </a:lnTo>
                      <a:lnTo>
                        <a:pt x="1902" y="214"/>
                      </a:lnTo>
                      <a:lnTo>
                        <a:pt x="1910" y="210"/>
                      </a:lnTo>
                      <a:lnTo>
                        <a:pt x="1910" y="210"/>
                      </a:lnTo>
                      <a:lnTo>
                        <a:pt x="1912" y="210"/>
                      </a:lnTo>
                      <a:lnTo>
                        <a:pt x="1914" y="210"/>
                      </a:lnTo>
                      <a:lnTo>
                        <a:pt x="1914" y="210"/>
                      </a:lnTo>
                      <a:lnTo>
                        <a:pt x="1926" y="210"/>
                      </a:lnTo>
                      <a:lnTo>
                        <a:pt x="1936" y="210"/>
                      </a:lnTo>
                      <a:lnTo>
                        <a:pt x="1936" y="210"/>
                      </a:lnTo>
                      <a:lnTo>
                        <a:pt x="1936" y="214"/>
                      </a:lnTo>
                      <a:lnTo>
                        <a:pt x="1936" y="214"/>
                      </a:lnTo>
                      <a:lnTo>
                        <a:pt x="1940" y="214"/>
                      </a:lnTo>
                      <a:lnTo>
                        <a:pt x="1942" y="216"/>
                      </a:lnTo>
                      <a:lnTo>
                        <a:pt x="1942" y="216"/>
                      </a:lnTo>
                      <a:lnTo>
                        <a:pt x="1944" y="212"/>
                      </a:lnTo>
                      <a:lnTo>
                        <a:pt x="1944" y="212"/>
                      </a:lnTo>
                      <a:lnTo>
                        <a:pt x="1956" y="212"/>
                      </a:lnTo>
                      <a:lnTo>
                        <a:pt x="1956" y="212"/>
                      </a:lnTo>
                      <a:lnTo>
                        <a:pt x="1966" y="214"/>
                      </a:lnTo>
                      <a:lnTo>
                        <a:pt x="1966" y="214"/>
                      </a:lnTo>
                      <a:lnTo>
                        <a:pt x="1966" y="218"/>
                      </a:lnTo>
                      <a:lnTo>
                        <a:pt x="1966" y="218"/>
                      </a:lnTo>
                      <a:lnTo>
                        <a:pt x="1968" y="218"/>
                      </a:lnTo>
                      <a:lnTo>
                        <a:pt x="1972" y="216"/>
                      </a:lnTo>
                      <a:lnTo>
                        <a:pt x="1978" y="214"/>
                      </a:lnTo>
                      <a:lnTo>
                        <a:pt x="1978" y="214"/>
                      </a:lnTo>
                      <a:lnTo>
                        <a:pt x="1980" y="216"/>
                      </a:lnTo>
                      <a:lnTo>
                        <a:pt x="1982" y="216"/>
                      </a:lnTo>
                      <a:lnTo>
                        <a:pt x="1982" y="216"/>
                      </a:lnTo>
                      <a:lnTo>
                        <a:pt x="1988" y="210"/>
                      </a:lnTo>
                      <a:lnTo>
                        <a:pt x="1988" y="210"/>
                      </a:lnTo>
                      <a:lnTo>
                        <a:pt x="1988" y="216"/>
                      </a:lnTo>
                      <a:lnTo>
                        <a:pt x="1988" y="222"/>
                      </a:lnTo>
                      <a:lnTo>
                        <a:pt x="1988" y="222"/>
                      </a:lnTo>
                      <a:lnTo>
                        <a:pt x="1990" y="222"/>
                      </a:lnTo>
                      <a:lnTo>
                        <a:pt x="1994" y="224"/>
                      </a:lnTo>
                      <a:lnTo>
                        <a:pt x="1994" y="224"/>
                      </a:lnTo>
                      <a:lnTo>
                        <a:pt x="1996" y="238"/>
                      </a:lnTo>
                      <a:lnTo>
                        <a:pt x="1996" y="238"/>
                      </a:lnTo>
                      <a:lnTo>
                        <a:pt x="2006" y="236"/>
                      </a:lnTo>
                      <a:lnTo>
                        <a:pt x="2006" y="236"/>
                      </a:lnTo>
                      <a:lnTo>
                        <a:pt x="2006" y="234"/>
                      </a:lnTo>
                      <a:lnTo>
                        <a:pt x="2006" y="234"/>
                      </a:lnTo>
                      <a:lnTo>
                        <a:pt x="2010" y="236"/>
                      </a:lnTo>
                      <a:lnTo>
                        <a:pt x="2014" y="234"/>
                      </a:lnTo>
                      <a:lnTo>
                        <a:pt x="2014" y="234"/>
                      </a:lnTo>
                      <a:lnTo>
                        <a:pt x="2014" y="230"/>
                      </a:lnTo>
                      <a:lnTo>
                        <a:pt x="2014" y="230"/>
                      </a:lnTo>
                      <a:lnTo>
                        <a:pt x="2018" y="230"/>
                      </a:lnTo>
                      <a:lnTo>
                        <a:pt x="2018" y="230"/>
                      </a:lnTo>
                      <a:lnTo>
                        <a:pt x="2020" y="226"/>
                      </a:lnTo>
                      <a:lnTo>
                        <a:pt x="2020" y="226"/>
                      </a:lnTo>
                      <a:lnTo>
                        <a:pt x="2024" y="226"/>
                      </a:lnTo>
                      <a:lnTo>
                        <a:pt x="2024" y="226"/>
                      </a:lnTo>
                      <a:lnTo>
                        <a:pt x="2024" y="220"/>
                      </a:lnTo>
                      <a:lnTo>
                        <a:pt x="2024" y="214"/>
                      </a:lnTo>
                      <a:lnTo>
                        <a:pt x="2024" y="214"/>
                      </a:lnTo>
                      <a:lnTo>
                        <a:pt x="2020" y="212"/>
                      </a:lnTo>
                      <a:lnTo>
                        <a:pt x="2020" y="212"/>
                      </a:lnTo>
                      <a:lnTo>
                        <a:pt x="2018" y="212"/>
                      </a:lnTo>
                      <a:lnTo>
                        <a:pt x="2018" y="212"/>
                      </a:lnTo>
                      <a:lnTo>
                        <a:pt x="2018" y="204"/>
                      </a:lnTo>
                      <a:lnTo>
                        <a:pt x="2018" y="198"/>
                      </a:lnTo>
                      <a:lnTo>
                        <a:pt x="2018" y="198"/>
                      </a:lnTo>
                      <a:lnTo>
                        <a:pt x="2022" y="198"/>
                      </a:lnTo>
                      <a:lnTo>
                        <a:pt x="2022" y="198"/>
                      </a:lnTo>
                      <a:lnTo>
                        <a:pt x="2026" y="200"/>
                      </a:lnTo>
                      <a:lnTo>
                        <a:pt x="2026" y="200"/>
                      </a:lnTo>
                      <a:lnTo>
                        <a:pt x="2034" y="200"/>
                      </a:lnTo>
                      <a:lnTo>
                        <a:pt x="2042" y="200"/>
                      </a:lnTo>
                      <a:lnTo>
                        <a:pt x="2042" y="200"/>
                      </a:lnTo>
                      <a:lnTo>
                        <a:pt x="2046" y="202"/>
                      </a:lnTo>
                      <a:lnTo>
                        <a:pt x="2046" y="202"/>
                      </a:lnTo>
                      <a:lnTo>
                        <a:pt x="2050" y="202"/>
                      </a:lnTo>
                      <a:lnTo>
                        <a:pt x="2052" y="200"/>
                      </a:lnTo>
                      <a:lnTo>
                        <a:pt x="2052" y="200"/>
                      </a:lnTo>
                      <a:lnTo>
                        <a:pt x="2056" y="202"/>
                      </a:lnTo>
                      <a:lnTo>
                        <a:pt x="2062" y="202"/>
                      </a:lnTo>
                      <a:lnTo>
                        <a:pt x="2062" y="202"/>
                      </a:lnTo>
                      <a:lnTo>
                        <a:pt x="2068" y="204"/>
                      </a:lnTo>
                      <a:lnTo>
                        <a:pt x="2076" y="202"/>
                      </a:lnTo>
                      <a:lnTo>
                        <a:pt x="2076" y="202"/>
                      </a:lnTo>
                      <a:lnTo>
                        <a:pt x="2076" y="202"/>
                      </a:lnTo>
                      <a:lnTo>
                        <a:pt x="2078" y="200"/>
                      </a:lnTo>
                      <a:lnTo>
                        <a:pt x="2078" y="202"/>
                      </a:lnTo>
                      <a:lnTo>
                        <a:pt x="2084" y="208"/>
                      </a:lnTo>
                      <a:lnTo>
                        <a:pt x="2084" y="208"/>
                      </a:lnTo>
                      <a:lnTo>
                        <a:pt x="2090" y="208"/>
                      </a:lnTo>
                      <a:lnTo>
                        <a:pt x="2096" y="210"/>
                      </a:lnTo>
                      <a:lnTo>
                        <a:pt x="2096" y="210"/>
                      </a:lnTo>
                      <a:lnTo>
                        <a:pt x="2098" y="214"/>
                      </a:lnTo>
                      <a:lnTo>
                        <a:pt x="2102" y="218"/>
                      </a:lnTo>
                      <a:lnTo>
                        <a:pt x="2102" y="218"/>
                      </a:lnTo>
                      <a:lnTo>
                        <a:pt x="2106" y="218"/>
                      </a:lnTo>
                      <a:lnTo>
                        <a:pt x="2108" y="218"/>
                      </a:lnTo>
                      <a:lnTo>
                        <a:pt x="2112" y="216"/>
                      </a:lnTo>
                      <a:lnTo>
                        <a:pt x="2116" y="216"/>
                      </a:lnTo>
                      <a:lnTo>
                        <a:pt x="2116" y="216"/>
                      </a:lnTo>
                      <a:lnTo>
                        <a:pt x="2118" y="218"/>
                      </a:lnTo>
                      <a:lnTo>
                        <a:pt x="2122" y="220"/>
                      </a:lnTo>
                      <a:lnTo>
                        <a:pt x="2122" y="220"/>
                      </a:lnTo>
                      <a:lnTo>
                        <a:pt x="2132" y="220"/>
                      </a:lnTo>
                      <a:lnTo>
                        <a:pt x="2132" y="220"/>
                      </a:lnTo>
                      <a:lnTo>
                        <a:pt x="2136" y="224"/>
                      </a:lnTo>
                      <a:lnTo>
                        <a:pt x="2136" y="224"/>
                      </a:lnTo>
                      <a:lnTo>
                        <a:pt x="2136" y="228"/>
                      </a:lnTo>
                      <a:lnTo>
                        <a:pt x="2136" y="228"/>
                      </a:lnTo>
                      <a:lnTo>
                        <a:pt x="2140" y="230"/>
                      </a:lnTo>
                      <a:lnTo>
                        <a:pt x="2140" y="230"/>
                      </a:lnTo>
                      <a:lnTo>
                        <a:pt x="2144" y="234"/>
                      </a:lnTo>
                      <a:lnTo>
                        <a:pt x="2146" y="242"/>
                      </a:lnTo>
                      <a:lnTo>
                        <a:pt x="2146" y="242"/>
                      </a:lnTo>
                      <a:lnTo>
                        <a:pt x="2158" y="244"/>
                      </a:lnTo>
                      <a:lnTo>
                        <a:pt x="2158" y="246"/>
                      </a:lnTo>
                      <a:lnTo>
                        <a:pt x="2158" y="246"/>
                      </a:lnTo>
                      <a:lnTo>
                        <a:pt x="2162" y="246"/>
                      </a:lnTo>
                      <a:lnTo>
                        <a:pt x="2164" y="246"/>
                      </a:lnTo>
                      <a:lnTo>
                        <a:pt x="2164" y="246"/>
                      </a:lnTo>
                      <a:lnTo>
                        <a:pt x="2168" y="250"/>
                      </a:lnTo>
                      <a:lnTo>
                        <a:pt x="2168" y="250"/>
                      </a:lnTo>
                      <a:lnTo>
                        <a:pt x="2166" y="252"/>
                      </a:lnTo>
                      <a:lnTo>
                        <a:pt x="2166" y="254"/>
                      </a:lnTo>
                      <a:lnTo>
                        <a:pt x="2168" y="254"/>
                      </a:lnTo>
                      <a:lnTo>
                        <a:pt x="2168" y="254"/>
                      </a:lnTo>
                      <a:lnTo>
                        <a:pt x="2174" y="258"/>
                      </a:lnTo>
                      <a:lnTo>
                        <a:pt x="2180" y="262"/>
                      </a:lnTo>
                      <a:lnTo>
                        <a:pt x="2180" y="262"/>
                      </a:lnTo>
                      <a:lnTo>
                        <a:pt x="2184" y="262"/>
                      </a:lnTo>
                      <a:lnTo>
                        <a:pt x="2184" y="262"/>
                      </a:lnTo>
                      <a:lnTo>
                        <a:pt x="2186" y="266"/>
                      </a:lnTo>
                      <a:lnTo>
                        <a:pt x="2186" y="266"/>
                      </a:lnTo>
                      <a:lnTo>
                        <a:pt x="2194" y="268"/>
                      </a:lnTo>
                      <a:lnTo>
                        <a:pt x="2194" y="268"/>
                      </a:lnTo>
                      <a:lnTo>
                        <a:pt x="2196" y="272"/>
                      </a:lnTo>
                      <a:lnTo>
                        <a:pt x="2196" y="272"/>
                      </a:lnTo>
                      <a:lnTo>
                        <a:pt x="2200" y="274"/>
                      </a:lnTo>
                      <a:lnTo>
                        <a:pt x="2204" y="274"/>
                      </a:lnTo>
                      <a:lnTo>
                        <a:pt x="2204" y="274"/>
                      </a:lnTo>
                      <a:lnTo>
                        <a:pt x="2206" y="280"/>
                      </a:lnTo>
                      <a:lnTo>
                        <a:pt x="2206" y="280"/>
                      </a:lnTo>
                      <a:lnTo>
                        <a:pt x="2208" y="282"/>
                      </a:lnTo>
                      <a:lnTo>
                        <a:pt x="2212" y="284"/>
                      </a:lnTo>
                      <a:lnTo>
                        <a:pt x="2212" y="284"/>
                      </a:lnTo>
                      <a:lnTo>
                        <a:pt x="2212" y="290"/>
                      </a:lnTo>
                      <a:lnTo>
                        <a:pt x="2210" y="298"/>
                      </a:lnTo>
                      <a:lnTo>
                        <a:pt x="2210" y="298"/>
                      </a:lnTo>
                      <a:lnTo>
                        <a:pt x="2216" y="300"/>
                      </a:lnTo>
                      <a:lnTo>
                        <a:pt x="2216" y="300"/>
                      </a:lnTo>
                      <a:lnTo>
                        <a:pt x="2214" y="288"/>
                      </a:lnTo>
                      <a:lnTo>
                        <a:pt x="2214" y="288"/>
                      </a:lnTo>
                      <a:lnTo>
                        <a:pt x="2226" y="286"/>
                      </a:lnTo>
                      <a:lnTo>
                        <a:pt x="2238" y="286"/>
                      </a:lnTo>
                      <a:lnTo>
                        <a:pt x="2240" y="288"/>
                      </a:lnTo>
                      <a:lnTo>
                        <a:pt x="2240" y="288"/>
                      </a:lnTo>
                      <a:lnTo>
                        <a:pt x="2244" y="290"/>
                      </a:lnTo>
                      <a:lnTo>
                        <a:pt x="2246" y="290"/>
                      </a:lnTo>
                      <a:lnTo>
                        <a:pt x="2246" y="290"/>
                      </a:lnTo>
                      <a:lnTo>
                        <a:pt x="2248" y="292"/>
                      </a:lnTo>
                      <a:lnTo>
                        <a:pt x="2248" y="296"/>
                      </a:lnTo>
                      <a:lnTo>
                        <a:pt x="2248" y="296"/>
                      </a:lnTo>
                      <a:lnTo>
                        <a:pt x="2254" y="298"/>
                      </a:lnTo>
                      <a:lnTo>
                        <a:pt x="2254" y="298"/>
                      </a:lnTo>
                      <a:lnTo>
                        <a:pt x="2254" y="302"/>
                      </a:lnTo>
                      <a:lnTo>
                        <a:pt x="2254" y="302"/>
                      </a:lnTo>
                      <a:lnTo>
                        <a:pt x="2262" y="306"/>
                      </a:lnTo>
                      <a:lnTo>
                        <a:pt x="2268" y="310"/>
                      </a:lnTo>
                      <a:lnTo>
                        <a:pt x="2268" y="310"/>
                      </a:lnTo>
                      <a:lnTo>
                        <a:pt x="2270" y="312"/>
                      </a:lnTo>
                      <a:lnTo>
                        <a:pt x="2270" y="312"/>
                      </a:lnTo>
                      <a:lnTo>
                        <a:pt x="2274" y="312"/>
                      </a:lnTo>
                      <a:lnTo>
                        <a:pt x="2274" y="314"/>
                      </a:lnTo>
                      <a:lnTo>
                        <a:pt x="2274" y="314"/>
                      </a:lnTo>
                      <a:lnTo>
                        <a:pt x="2270" y="316"/>
                      </a:lnTo>
                      <a:lnTo>
                        <a:pt x="2270" y="316"/>
                      </a:lnTo>
                      <a:close/>
                      <a:moveTo>
                        <a:pt x="26" y="556"/>
                      </a:moveTo>
                      <a:lnTo>
                        <a:pt x="26" y="556"/>
                      </a:lnTo>
                      <a:lnTo>
                        <a:pt x="16" y="546"/>
                      </a:lnTo>
                      <a:lnTo>
                        <a:pt x="16" y="546"/>
                      </a:lnTo>
                      <a:lnTo>
                        <a:pt x="12" y="548"/>
                      </a:lnTo>
                      <a:lnTo>
                        <a:pt x="12" y="548"/>
                      </a:lnTo>
                      <a:lnTo>
                        <a:pt x="14" y="544"/>
                      </a:lnTo>
                      <a:lnTo>
                        <a:pt x="14" y="542"/>
                      </a:lnTo>
                      <a:lnTo>
                        <a:pt x="12" y="542"/>
                      </a:lnTo>
                      <a:lnTo>
                        <a:pt x="12" y="542"/>
                      </a:lnTo>
                      <a:lnTo>
                        <a:pt x="12" y="542"/>
                      </a:lnTo>
                      <a:lnTo>
                        <a:pt x="10" y="542"/>
                      </a:lnTo>
                      <a:lnTo>
                        <a:pt x="12" y="542"/>
                      </a:lnTo>
                      <a:lnTo>
                        <a:pt x="12" y="542"/>
                      </a:lnTo>
                      <a:lnTo>
                        <a:pt x="8" y="546"/>
                      </a:lnTo>
                      <a:lnTo>
                        <a:pt x="6" y="546"/>
                      </a:lnTo>
                      <a:lnTo>
                        <a:pt x="6" y="546"/>
                      </a:lnTo>
                      <a:lnTo>
                        <a:pt x="4" y="554"/>
                      </a:lnTo>
                      <a:lnTo>
                        <a:pt x="4" y="554"/>
                      </a:lnTo>
                      <a:lnTo>
                        <a:pt x="6" y="554"/>
                      </a:lnTo>
                      <a:lnTo>
                        <a:pt x="6" y="554"/>
                      </a:lnTo>
                      <a:lnTo>
                        <a:pt x="4" y="556"/>
                      </a:lnTo>
                      <a:lnTo>
                        <a:pt x="4" y="556"/>
                      </a:lnTo>
                      <a:lnTo>
                        <a:pt x="4" y="560"/>
                      </a:lnTo>
                      <a:lnTo>
                        <a:pt x="4" y="560"/>
                      </a:lnTo>
                      <a:lnTo>
                        <a:pt x="0" y="562"/>
                      </a:lnTo>
                      <a:lnTo>
                        <a:pt x="0" y="562"/>
                      </a:lnTo>
                      <a:lnTo>
                        <a:pt x="0" y="564"/>
                      </a:lnTo>
                      <a:lnTo>
                        <a:pt x="0" y="564"/>
                      </a:lnTo>
                      <a:lnTo>
                        <a:pt x="4" y="568"/>
                      </a:lnTo>
                      <a:lnTo>
                        <a:pt x="14" y="572"/>
                      </a:lnTo>
                      <a:lnTo>
                        <a:pt x="14" y="572"/>
                      </a:lnTo>
                      <a:lnTo>
                        <a:pt x="26" y="574"/>
                      </a:lnTo>
                      <a:lnTo>
                        <a:pt x="32" y="574"/>
                      </a:lnTo>
                      <a:lnTo>
                        <a:pt x="32" y="574"/>
                      </a:lnTo>
                      <a:lnTo>
                        <a:pt x="40" y="574"/>
                      </a:lnTo>
                      <a:lnTo>
                        <a:pt x="46" y="572"/>
                      </a:lnTo>
                      <a:lnTo>
                        <a:pt x="44" y="560"/>
                      </a:lnTo>
                      <a:lnTo>
                        <a:pt x="44" y="560"/>
                      </a:lnTo>
                      <a:lnTo>
                        <a:pt x="36" y="560"/>
                      </a:lnTo>
                      <a:lnTo>
                        <a:pt x="30" y="558"/>
                      </a:lnTo>
                      <a:lnTo>
                        <a:pt x="26" y="556"/>
                      </a:lnTo>
                      <a:lnTo>
                        <a:pt x="26" y="55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3" name="Freeform 105"/>
                <p:cNvSpPr>
                  <a:spLocks/>
                </p:cNvSpPr>
                <p:nvPr/>
              </p:nvSpPr>
              <p:spPr bwMode="auto">
                <a:xfrm>
                  <a:off x="3019" y="1836"/>
                  <a:ext cx="116" cy="90"/>
                </a:xfrm>
                <a:custGeom>
                  <a:avLst/>
                  <a:gdLst/>
                  <a:ahLst/>
                  <a:cxnLst>
                    <a:cxn ang="0">
                      <a:pos x="114" y="60"/>
                    </a:cxn>
                    <a:cxn ang="0">
                      <a:pos x="108" y="60"/>
                    </a:cxn>
                    <a:cxn ang="0">
                      <a:pos x="104" y="60"/>
                    </a:cxn>
                    <a:cxn ang="0">
                      <a:pos x="102" y="60"/>
                    </a:cxn>
                    <a:cxn ang="0">
                      <a:pos x="96" y="56"/>
                    </a:cxn>
                    <a:cxn ang="0">
                      <a:pos x="96" y="50"/>
                    </a:cxn>
                    <a:cxn ang="0">
                      <a:pos x="96" y="48"/>
                    </a:cxn>
                    <a:cxn ang="0">
                      <a:pos x="96" y="40"/>
                    </a:cxn>
                    <a:cxn ang="0">
                      <a:pos x="96" y="36"/>
                    </a:cxn>
                    <a:cxn ang="0">
                      <a:pos x="96" y="32"/>
                    </a:cxn>
                    <a:cxn ang="0">
                      <a:pos x="96" y="28"/>
                    </a:cxn>
                    <a:cxn ang="0">
                      <a:pos x="90" y="18"/>
                    </a:cxn>
                    <a:cxn ang="0">
                      <a:pos x="86" y="10"/>
                    </a:cxn>
                    <a:cxn ang="0">
                      <a:pos x="76" y="0"/>
                    </a:cxn>
                    <a:cxn ang="0">
                      <a:pos x="70" y="4"/>
                    </a:cxn>
                    <a:cxn ang="0">
                      <a:pos x="64" y="8"/>
                    </a:cxn>
                    <a:cxn ang="0">
                      <a:pos x="58" y="12"/>
                    </a:cxn>
                    <a:cxn ang="0">
                      <a:pos x="52" y="10"/>
                    </a:cxn>
                    <a:cxn ang="0">
                      <a:pos x="44" y="8"/>
                    </a:cxn>
                    <a:cxn ang="0">
                      <a:pos x="34" y="6"/>
                    </a:cxn>
                    <a:cxn ang="0">
                      <a:pos x="30" y="2"/>
                    </a:cxn>
                    <a:cxn ang="0">
                      <a:pos x="28" y="14"/>
                    </a:cxn>
                    <a:cxn ang="0">
                      <a:pos x="20" y="22"/>
                    </a:cxn>
                    <a:cxn ang="0">
                      <a:pos x="16" y="40"/>
                    </a:cxn>
                    <a:cxn ang="0">
                      <a:pos x="10" y="50"/>
                    </a:cxn>
                    <a:cxn ang="0">
                      <a:pos x="4" y="54"/>
                    </a:cxn>
                    <a:cxn ang="0">
                      <a:pos x="4" y="58"/>
                    </a:cxn>
                    <a:cxn ang="0">
                      <a:pos x="8" y="64"/>
                    </a:cxn>
                    <a:cxn ang="0">
                      <a:pos x="10" y="68"/>
                    </a:cxn>
                    <a:cxn ang="0">
                      <a:pos x="14" y="72"/>
                    </a:cxn>
                    <a:cxn ang="0">
                      <a:pos x="20" y="70"/>
                    </a:cxn>
                    <a:cxn ang="0">
                      <a:pos x="24" y="68"/>
                    </a:cxn>
                    <a:cxn ang="0">
                      <a:pos x="30" y="74"/>
                    </a:cxn>
                    <a:cxn ang="0">
                      <a:pos x="24" y="74"/>
                    </a:cxn>
                    <a:cxn ang="0">
                      <a:pos x="26" y="80"/>
                    </a:cxn>
                    <a:cxn ang="0">
                      <a:pos x="32" y="82"/>
                    </a:cxn>
                    <a:cxn ang="0">
                      <a:pos x="38" y="86"/>
                    </a:cxn>
                    <a:cxn ang="0">
                      <a:pos x="36" y="90"/>
                    </a:cxn>
                    <a:cxn ang="0">
                      <a:pos x="42" y="90"/>
                    </a:cxn>
                    <a:cxn ang="0">
                      <a:pos x="48" y="88"/>
                    </a:cxn>
                    <a:cxn ang="0">
                      <a:pos x="56" y="90"/>
                    </a:cxn>
                    <a:cxn ang="0">
                      <a:pos x="66" y="88"/>
                    </a:cxn>
                    <a:cxn ang="0">
                      <a:pos x="74" y="82"/>
                    </a:cxn>
                    <a:cxn ang="0">
                      <a:pos x="82" y="84"/>
                    </a:cxn>
                    <a:cxn ang="0">
                      <a:pos x="88" y="84"/>
                    </a:cxn>
                    <a:cxn ang="0">
                      <a:pos x="96" y="82"/>
                    </a:cxn>
                    <a:cxn ang="0">
                      <a:pos x="106" y="84"/>
                    </a:cxn>
                    <a:cxn ang="0">
                      <a:pos x="106" y="80"/>
                    </a:cxn>
                    <a:cxn ang="0">
                      <a:pos x="108" y="76"/>
                    </a:cxn>
                    <a:cxn ang="0">
                      <a:pos x="112" y="76"/>
                    </a:cxn>
                    <a:cxn ang="0">
                      <a:pos x="114" y="72"/>
                    </a:cxn>
                    <a:cxn ang="0">
                      <a:pos x="116" y="64"/>
                    </a:cxn>
                    <a:cxn ang="0">
                      <a:pos x="114" y="62"/>
                    </a:cxn>
                    <a:cxn ang="0">
                      <a:pos x="116" y="62"/>
                    </a:cxn>
                  </a:cxnLst>
                  <a:rect l="0" t="0" r="r" b="b"/>
                  <a:pathLst>
                    <a:path w="116" h="90">
                      <a:moveTo>
                        <a:pt x="116" y="60"/>
                      </a:moveTo>
                      <a:lnTo>
                        <a:pt x="116" y="60"/>
                      </a:lnTo>
                      <a:lnTo>
                        <a:pt x="114" y="60"/>
                      </a:lnTo>
                      <a:lnTo>
                        <a:pt x="110" y="60"/>
                      </a:lnTo>
                      <a:lnTo>
                        <a:pt x="108" y="60"/>
                      </a:lnTo>
                      <a:lnTo>
                        <a:pt x="108" y="60"/>
                      </a:lnTo>
                      <a:lnTo>
                        <a:pt x="108" y="62"/>
                      </a:lnTo>
                      <a:lnTo>
                        <a:pt x="106" y="62"/>
                      </a:lnTo>
                      <a:lnTo>
                        <a:pt x="104" y="60"/>
                      </a:lnTo>
                      <a:lnTo>
                        <a:pt x="104" y="60"/>
                      </a:lnTo>
                      <a:lnTo>
                        <a:pt x="102" y="60"/>
                      </a:lnTo>
                      <a:lnTo>
                        <a:pt x="102" y="60"/>
                      </a:lnTo>
                      <a:lnTo>
                        <a:pt x="98" y="58"/>
                      </a:lnTo>
                      <a:lnTo>
                        <a:pt x="98" y="58"/>
                      </a:lnTo>
                      <a:lnTo>
                        <a:pt x="96" y="56"/>
                      </a:lnTo>
                      <a:lnTo>
                        <a:pt x="96" y="54"/>
                      </a:lnTo>
                      <a:lnTo>
                        <a:pt x="98" y="52"/>
                      </a:lnTo>
                      <a:lnTo>
                        <a:pt x="96" y="50"/>
                      </a:lnTo>
                      <a:lnTo>
                        <a:pt x="96" y="50"/>
                      </a:lnTo>
                      <a:lnTo>
                        <a:pt x="96" y="50"/>
                      </a:lnTo>
                      <a:lnTo>
                        <a:pt x="96" y="48"/>
                      </a:lnTo>
                      <a:lnTo>
                        <a:pt x="96" y="42"/>
                      </a:lnTo>
                      <a:lnTo>
                        <a:pt x="96" y="42"/>
                      </a:lnTo>
                      <a:lnTo>
                        <a:pt x="96" y="40"/>
                      </a:lnTo>
                      <a:lnTo>
                        <a:pt x="98" y="38"/>
                      </a:lnTo>
                      <a:lnTo>
                        <a:pt x="98" y="38"/>
                      </a:lnTo>
                      <a:lnTo>
                        <a:pt x="96" y="36"/>
                      </a:lnTo>
                      <a:lnTo>
                        <a:pt x="96" y="36"/>
                      </a:lnTo>
                      <a:lnTo>
                        <a:pt x="96" y="34"/>
                      </a:lnTo>
                      <a:lnTo>
                        <a:pt x="96" y="32"/>
                      </a:lnTo>
                      <a:lnTo>
                        <a:pt x="96" y="30"/>
                      </a:lnTo>
                      <a:lnTo>
                        <a:pt x="96" y="28"/>
                      </a:lnTo>
                      <a:lnTo>
                        <a:pt x="96" y="28"/>
                      </a:lnTo>
                      <a:lnTo>
                        <a:pt x="94" y="24"/>
                      </a:lnTo>
                      <a:lnTo>
                        <a:pt x="90" y="18"/>
                      </a:lnTo>
                      <a:lnTo>
                        <a:pt x="90" y="18"/>
                      </a:lnTo>
                      <a:lnTo>
                        <a:pt x="86" y="14"/>
                      </a:lnTo>
                      <a:lnTo>
                        <a:pt x="86" y="10"/>
                      </a:lnTo>
                      <a:lnTo>
                        <a:pt x="86" y="10"/>
                      </a:lnTo>
                      <a:lnTo>
                        <a:pt x="80" y="2"/>
                      </a:lnTo>
                      <a:lnTo>
                        <a:pt x="76" y="0"/>
                      </a:lnTo>
                      <a:lnTo>
                        <a:pt x="76" y="0"/>
                      </a:lnTo>
                      <a:lnTo>
                        <a:pt x="74" y="0"/>
                      </a:lnTo>
                      <a:lnTo>
                        <a:pt x="70" y="4"/>
                      </a:lnTo>
                      <a:lnTo>
                        <a:pt x="70" y="4"/>
                      </a:lnTo>
                      <a:lnTo>
                        <a:pt x="68" y="6"/>
                      </a:lnTo>
                      <a:lnTo>
                        <a:pt x="64" y="8"/>
                      </a:lnTo>
                      <a:lnTo>
                        <a:pt x="64" y="8"/>
                      </a:lnTo>
                      <a:lnTo>
                        <a:pt x="62" y="8"/>
                      </a:lnTo>
                      <a:lnTo>
                        <a:pt x="62" y="10"/>
                      </a:lnTo>
                      <a:lnTo>
                        <a:pt x="58" y="12"/>
                      </a:lnTo>
                      <a:lnTo>
                        <a:pt x="58" y="12"/>
                      </a:lnTo>
                      <a:lnTo>
                        <a:pt x="54" y="14"/>
                      </a:lnTo>
                      <a:lnTo>
                        <a:pt x="52" y="10"/>
                      </a:lnTo>
                      <a:lnTo>
                        <a:pt x="52" y="10"/>
                      </a:lnTo>
                      <a:lnTo>
                        <a:pt x="48" y="8"/>
                      </a:lnTo>
                      <a:lnTo>
                        <a:pt x="44" y="8"/>
                      </a:lnTo>
                      <a:lnTo>
                        <a:pt x="44" y="8"/>
                      </a:lnTo>
                      <a:lnTo>
                        <a:pt x="38" y="8"/>
                      </a:lnTo>
                      <a:lnTo>
                        <a:pt x="34" y="6"/>
                      </a:lnTo>
                      <a:lnTo>
                        <a:pt x="34" y="6"/>
                      </a:lnTo>
                      <a:lnTo>
                        <a:pt x="32" y="2"/>
                      </a:lnTo>
                      <a:lnTo>
                        <a:pt x="30" y="2"/>
                      </a:lnTo>
                      <a:lnTo>
                        <a:pt x="30" y="2"/>
                      </a:lnTo>
                      <a:lnTo>
                        <a:pt x="28" y="14"/>
                      </a:lnTo>
                      <a:lnTo>
                        <a:pt x="28" y="14"/>
                      </a:lnTo>
                      <a:lnTo>
                        <a:pt x="26" y="18"/>
                      </a:lnTo>
                      <a:lnTo>
                        <a:pt x="20" y="22"/>
                      </a:lnTo>
                      <a:lnTo>
                        <a:pt x="20" y="22"/>
                      </a:lnTo>
                      <a:lnTo>
                        <a:pt x="18" y="26"/>
                      </a:lnTo>
                      <a:lnTo>
                        <a:pt x="16" y="32"/>
                      </a:lnTo>
                      <a:lnTo>
                        <a:pt x="16" y="40"/>
                      </a:lnTo>
                      <a:lnTo>
                        <a:pt x="14" y="46"/>
                      </a:lnTo>
                      <a:lnTo>
                        <a:pt x="14" y="46"/>
                      </a:lnTo>
                      <a:lnTo>
                        <a:pt x="10" y="50"/>
                      </a:lnTo>
                      <a:lnTo>
                        <a:pt x="8" y="52"/>
                      </a:lnTo>
                      <a:lnTo>
                        <a:pt x="4" y="54"/>
                      </a:lnTo>
                      <a:lnTo>
                        <a:pt x="4" y="54"/>
                      </a:lnTo>
                      <a:lnTo>
                        <a:pt x="0" y="54"/>
                      </a:lnTo>
                      <a:lnTo>
                        <a:pt x="0" y="54"/>
                      </a:lnTo>
                      <a:lnTo>
                        <a:pt x="4" y="58"/>
                      </a:lnTo>
                      <a:lnTo>
                        <a:pt x="6" y="60"/>
                      </a:lnTo>
                      <a:lnTo>
                        <a:pt x="8" y="64"/>
                      </a:lnTo>
                      <a:lnTo>
                        <a:pt x="8" y="64"/>
                      </a:lnTo>
                      <a:lnTo>
                        <a:pt x="6" y="68"/>
                      </a:lnTo>
                      <a:lnTo>
                        <a:pt x="10" y="68"/>
                      </a:lnTo>
                      <a:lnTo>
                        <a:pt x="10" y="68"/>
                      </a:lnTo>
                      <a:lnTo>
                        <a:pt x="12" y="68"/>
                      </a:lnTo>
                      <a:lnTo>
                        <a:pt x="14" y="72"/>
                      </a:lnTo>
                      <a:lnTo>
                        <a:pt x="14" y="72"/>
                      </a:lnTo>
                      <a:lnTo>
                        <a:pt x="16" y="74"/>
                      </a:lnTo>
                      <a:lnTo>
                        <a:pt x="18" y="72"/>
                      </a:lnTo>
                      <a:lnTo>
                        <a:pt x="20" y="70"/>
                      </a:lnTo>
                      <a:lnTo>
                        <a:pt x="20" y="70"/>
                      </a:lnTo>
                      <a:lnTo>
                        <a:pt x="20" y="68"/>
                      </a:lnTo>
                      <a:lnTo>
                        <a:pt x="24" y="68"/>
                      </a:lnTo>
                      <a:lnTo>
                        <a:pt x="28" y="72"/>
                      </a:lnTo>
                      <a:lnTo>
                        <a:pt x="28" y="72"/>
                      </a:lnTo>
                      <a:lnTo>
                        <a:pt x="30" y="74"/>
                      </a:lnTo>
                      <a:lnTo>
                        <a:pt x="28" y="74"/>
                      </a:lnTo>
                      <a:lnTo>
                        <a:pt x="28" y="74"/>
                      </a:lnTo>
                      <a:lnTo>
                        <a:pt x="24" y="74"/>
                      </a:lnTo>
                      <a:lnTo>
                        <a:pt x="24" y="76"/>
                      </a:lnTo>
                      <a:lnTo>
                        <a:pt x="26" y="80"/>
                      </a:lnTo>
                      <a:lnTo>
                        <a:pt x="26" y="80"/>
                      </a:lnTo>
                      <a:lnTo>
                        <a:pt x="30" y="82"/>
                      </a:lnTo>
                      <a:lnTo>
                        <a:pt x="32" y="82"/>
                      </a:lnTo>
                      <a:lnTo>
                        <a:pt x="32" y="82"/>
                      </a:lnTo>
                      <a:lnTo>
                        <a:pt x="36" y="84"/>
                      </a:lnTo>
                      <a:lnTo>
                        <a:pt x="38" y="84"/>
                      </a:lnTo>
                      <a:lnTo>
                        <a:pt x="38" y="86"/>
                      </a:lnTo>
                      <a:lnTo>
                        <a:pt x="38" y="86"/>
                      </a:lnTo>
                      <a:lnTo>
                        <a:pt x="36" y="88"/>
                      </a:lnTo>
                      <a:lnTo>
                        <a:pt x="36" y="90"/>
                      </a:lnTo>
                      <a:lnTo>
                        <a:pt x="38" y="90"/>
                      </a:lnTo>
                      <a:lnTo>
                        <a:pt x="42" y="90"/>
                      </a:lnTo>
                      <a:lnTo>
                        <a:pt x="42" y="90"/>
                      </a:lnTo>
                      <a:lnTo>
                        <a:pt x="46" y="90"/>
                      </a:lnTo>
                      <a:lnTo>
                        <a:pt x="46" y="90"/>
                      </a:lnTo>
                      <a:lnTo>
                        <a:pt x="48" y="88"/>
                      </a:lnTo>
                      <a:lnTo>
                        <a:pt x="50" y="90"/>
                      </a:lnTo>
                      <a:lnTo>
                        <a:pt x="50" y="90"/>
                      </a:lnTo>
                      <a:lnTo>
                        <a:pt x="56" y="90"/>
                      </a:lnTo>
                      <a:lnTo>
                        <a:pt x="62" y="90"/>
                      </a:lnTo>
                      <a:lnTo>
                        <a:pt x="62" y="90"/>
                      </a:lnTo>
                      <a:lnTo>
                        <a:pt x="66" y="88"/>
                      </a:lnTo>
                      <a:lnTo>
                        <a:pt x="70" y="86"/>
                      </a:lnTo>
                      <a:lnTo>
                        <a:pt x="70" y="86"/>
                      </a:lnTo>
                      <a:lnTo>
                        <a:pt x="74" y="82"/>
                      </a:lnTo>
                      <a:lnTo>
                        <a:pt x="78" y="82"/>
                      </a:lnTo>
                      <a:lnTo>
                        <a:pt x="78" y="82"/>
                      </a:lnTo>
                      <a:lnTo>
                        <a:pt x="82" y="84"/>
                      </a:lnTo>
                      <a:lnTo>
                        <a:pt x="84" y="86"/>
                      </a:lnTo>
                      <a:lnTo>
                        <a:pt x="88" y="84"/>
                      </a:lnTo>
                      <a:lnTo>
                        <a:pt x="88" y="84"/>
                      </a:lnTo>
                      <a:lnTo>
                        <a:pt x="92" y="82"/>
                      </a:lnTo>
                      <a:lnTo>
                        <a:pt x="96" y="82"/>
                      </a:lnTo>
                      <a:lnTo>
                        <a:pt x="96" y="82"/>
                      </a:lnTo>
                      <a:lnTo>
                        <a:pt x="102" y="86"/>
                      </a:lnTo>
                      <a:lnTo>
                        <a:pt x="106" y="84"/>
                      </a:lnTo>
                      <a:lnTo>
                        <a:pt x="106" y="84"/>
                      </a:lnTo>
                      <a:lnTo>
                        <a:pt x="106" y="82"/>
                      </a:lnTo>
                      <a:lnTo>
                        <a:pt x="106" y="80"/>
                      </a:lnTo>
                      <a:lnTo>
                        <a:pt x="106" y="80"/>
                      </a:lnTo>
                      <a:lnTo>
                        <a:pt x="106" y="78"/>
                      </a:lnTo>
                      <a:lnTo>
                        <a:pt x="108" y="76"/>
                      </a:lnTo>
                      <a:lnTo>
                        <a:pt x="108" y="76"/>
                      </a:lnTo>
                      <a:lnTo>
                        <a:pt x="112" y="78"/>
                      </a:lnTo>
                      <a:lnTo>
                        <a:pt x="112" y="78"/>
                      </a:lnTo>
                      <a:lnTo>
                        <a:pt x="112" y="76"/>
                      </a:lnTo>
                      <a:lnTo>
                        <a:pt x="114" y="76"/>
                      </a:lnTo>
                      <a:lnTo>
                        <a:pt x="114" y="76"/>
                      </a:lnTo>
                      <a:lnTo>
                        <a:pt x="114" y="72"/>
                      </a:lnTo>
                      <a:lnTo>
                        <a:pt x="114" y="66"/>
                      </a:lnTo>
                      <a:lnTo>
                        <a:pt x="114" y="66"/>
                      </a:lnTo>
                      <a:lnTo>
                        <a:pt x="116" y="64"/>
                      </a:lnTo>
                      <a:lnTo>
                        <a:pt x="114" y="64"/>
                      </a:lnTo>
                      <a:lnTo>
                        <a:pt x="114" y="64"/>
                      </a:lnTo>
                      <a:lnTo>
                        <a:pt x="114" y="62"/>
                      </a:lnTo>
                      <a:lnTo>
                        <a:pt x="114" y="62"/>
                      </a:lnTo>
                      <a:lnTo>
                        <a:pt x="116" y="62"/>
                      </a:lnTo>
                      <a:lnTo>
                        <a:pt x="116" y="62"/>
                      </a:lnTo>
                      <a:lnTo>
                        <a:pt x="116" y="60"/>
                      </a:lnTo>
                      <a:lnTo>
                        <a:pt x="116" y="6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4" name="Freeform 106"/>
                <p:cNvSpPr>
                  <a:spLocks/>
                </p:cNvSpPr>
                <p:nvPr/>
              </p:nvSpPr>
              <p:spPr bwMode="auto">
                <a:xfrm>
                  <a:off x="3411" y="2250"/>
                  <a:ext cx="12" cy="18"/>
                </a:xfrm>
                <a:custGeom>
                  <a:avLst/>
                  <a:gdLst/>
                  <a:ahLst/>
                  <a:cxnLst>
                    <a:cxn ang="0">
                      <a:pos x="0" y="12"/>
                    </a:cxn>
                    <a:cxn ang="0">
                      <a:pos x="0" y="12"/>
                    </a:cxn>
                    <a:cxn ang="0">
                      <a:pos x="0" y="10"/>
                    </a:cxn>
                    <a:cxn ang="0">
                      <a:pos x="0" y="10"/>
                    </a:cxn>
                    <a:cxn ang="0">
                      <a:pos x="6" y="6"/>
                    </a:cxn>
                    <a:cxn ang="0">
                      <a:pos x="8" y="0"/>
                    </a:cxn>
                    <a:cxn ang="0">
                      <a:pos x="8" y="0"/>
                    </a:cxn>
                    <a:cxn ang="0">
                      <a:pos x="10" y="0"/>
                    </a:cxn>
                    <a:cxn ang="0">
                      <a:pos x="10" y="0"/>
                    </a:cxn>
                    <a:cxn ang="0">
                      <a:pos x="12" y="8"/>
                    </a:cxn>
                    <a:cxn ang="0">
                      <a:pos x="12" y="18"/>
                    </a:cxn>
                    <a:cxn ang="0">
                      <a:pos x="6" y="16"/>
                    </a:cxn>
                    <a:cxn ang="0">
                      <a:pos x="0" y="12"/>
                    </a:cxn>
                  </a:cxnLst>
                  <a:rect l="0" t="0" r="r" b="b"/>
                  <a:pathLst>
                    <a:path w="12" h="18">
                      <a:moveTo>
                        <a:pt x="0" y="12"/>
                      </a:moveTo>
                      <a:lnTo>
                        <a:pt x="0" y="12"/>
                      </a:lnTo>
                      <a:lnTo>
                        <a:pt x="0" y="10"/>
                      </a:lnTo>
                      <a:lnTo>
                        <a:pt x="0" y="10"/>
                      </a:lnTo>
                      <a:lnTo>
                        <a:pt x="6" y="6"/>
                      </a:lnTo>
                      <a:lnTo>
                        <a:pt x="8" y="0"/>
                      </a:lnTo>
                      <a:lnTo>
                        <a:pt x="8" y="0"/>
                      </a:lnTo>
                      <a:lnTo>
                        <a:pt x="10" y="0"/>
                      </a:lnTo>
                      <a:lnTo>
                        <a:pt x="10" y="0"/>
                      </a:lnTo>
                      <a:lnTo>
                        <a:pt x="12" y="8"/>
                      </a:lnTo>
                      <a:lnTo>
                        <a:pt x="12" y="18"/>
                      </a:lnTo>
                      <a:lnTo>
                        <a:pt x="6" y="16"/>
                      </a:lnTo>
                      <a:lnTo>
                        <a:pt x="0" y="1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5" name="Freeform 107"/>
                <p:cNvSpPr>
                  <a:spLocks/>
                </p:cNvSpPr>
                <p:nvPr/>
              </p:nvSpPr>
              <p:spPr bwMode="auto">
                <a:xfrm>
                  <a:off x="1842" y="2374"/>
                  <a:ext cx="18" cy="10"/>
                </a:xfrm>
                <a:custGeom>
                  <a:avLst/>
                  <a:gdLst/>
                  <a:ahLst/>
                  <a:cxnLst>
                    <a:cxn ang="0">
                      <a:pos x="0" y="0"/>
                    </a:cxn>
                    <a:cxn ang="0">
                      <a:pos x="0" y="0"/>
                    </a:cxn>
                    <a:cxn ang="0">
                      <a:pos x="0" y="4"/>
                    </a:cxn>
                    <a:cxn ang="0">
                      <a:pos x="0" y="4"/>
                    </a:cxn>
                    <a:cxn ang="0">
                      <a:pos x="2" y="8"/>
                    </a:cxn>
                    <a:cxn ang="0">
                      <a:pos x="2" y="8"/>
                    </a:cxn>
                    <a:cxn ang="0">
                      <a:pos x="8" y="10"/>
                    </a:cxn>
                    <a:cxn ang="0">
                      <a:pos x="10" y="8"/>
                    </a:cxn>
                    <a:cxn ang="0">
                      <a:pos x="16" y="4"/>
                    </a:cxn>
                    <a:cxn ang="0">
                      <a:pos x="16" y="4"/>
                    </a:cxn>
                    <a:cxn ang="0">
                      <a:pos x="18" y="2"/>
                    </a:cxn>
                    <a:cxn ang="0">
                      <a:pos x="18" y="2"/>
                    </a:cxn>
                    <a:cxn ang="0">
                      <a:pos x="14" y="0"/>
                    </a:cxn>
                    <a:cxn ang="0">
                      <a:pos x="0" y="0"/>
                    </a:cxn>
                    <a:cxn ang="0">
                      <a:pos x="0" y="0"/>
                    </a:cxn>
                  </a:cxnLst>
                  <a:rect l="0" t="0" r="r" b="b"/>
                  <a:pathLst>
                    <a:path w="18" h="10">
                      <a:moveTo>
                        <a:pt x="0" y="0"/>
                      </a:moveTo>
                      <a:lnTo>
                        <a:pt x="0" y="0"/>
                      </a:lnTo>
                      <a:lnTo>
                        <a:pt x="0" y="4"/>
                      </a:lnTo>
                      <a:lnTo>
                        <a:pt x="0" y="4"/>
                      </a:lnTo>
                      <a:lnTo>
                        <a:pt x="2" y="8"/>
                      </a:lnTo>
                      <a:lnTo>
                        <a:pt x="2" y="8"/>
                      </a:lnTo>
                      <a:lnTo>
                        <a:pt x="8" y="10"/>
                      </a:lnTo>
                      <a:lnTo>
                        <a:pt x="10" y="8"/>
                      </a:lnTo>
                      <a:lnTo>
                        <a:pt x="16" y="4"/>
                      </a:lnTo>
                      <a:lnTo>
                        <a:pt x="16" y="4"/>
                      </a:lnTo>
                      <a:lnTo>
                        <a:pt x="18" y="2"/>
                      </a:lnTo>
                      <a:lnTo>
                        <a:pt x="18" y="2"/>
                      </a:lnTo>
                      <a:lnTo>
                        <a:pt x="14"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6" name="Freeform 108"/>
                <p:cNvSpPr>
                  <a:spLocks/>
                </p:cNvSpPr>
                <p:nvPr/>
              </p:nvSpPr>
              <p:spPr bwMode="auto">
                <a:xfrm>
                  <a:off x="2608" y="1958"/>
                  <a:ext cx="38" cy="94"/>
                </a:xfrm>
                <a:custGeom>
                  <a:avLst/>
                  <a:gdLst/>
                  <a:ahLst/>
                  <a:cxnLst>
                    <a:cxn ang="0">
                      <a:pos x="30" y="90"/>
                    </a:cxn>
                    <a:cxn ang="0">
                      <a:pos x="32" y="82"/>
                    </a:cxn>
                    <a:cxn ang="0">
                      <a:pos x="34" y="80"/>
                    </a:cxn>
                    <a:cxn ang="0">
                      <a:pos x="30" y="80"/>
                    </a:cxn>
                    <a:cxn ang="0">
                      <a:pos x="28" y="78"/>
                    </a:cxn>
                    <a:cxn ang="0">
                      <a:pos x="28" y="72"/>
                    </a:cxn>
                    <a:cxn ang="0">
                      <a:pos x="30" y="68"/>
                    </a:cxn>
                    <a:cxn ang="0">
                      <a:pos x="30" y="62"/>
                    </a:cxn>
                    <a:cxn ang="0">
                      <a:pos x="28" y="58"/>
                    </a:cxn>
                    <a:cxn ang="0">
                      <a:pos x="32" y="52"/>
                    </a:cxn>
                    <a:cxn ang="0">
                      <a:pos x="32" y="48"/>
                    </a:cxn>
                    <a:cxn ang="0">
                      <a:pos x="32" y="42"/>
                    </a:cxn>
                    <a:cxn ang="0">
                      <a:pos x="34" y="34"/>
                    </a:cxn>
                    <a:cxn ang="0">
                      <a:pos x="36" y="32"/>
                    </a:cxn>
                    <a:cxn ang="0">
                      <a:pos x="32" y="20"/>
                    </a:cxn>
                    <a:cxn ang="0">
                      <a:pos x="30" y="18"/>
                    </a:cxn>
                    <a:cxn ang="0">
                      <a:pos x="36" y="12"/>
                    </a:cxn>
                    <a:cxn ang="0">
                      <a:pos x="38" y="6"/>
                    </a:cxn>
                    <a:cxn ang="0">
                      <a:pos x="34" y="6"/>
                    </a:cxn>
                    <a:cxn ang="0">
                      <a:pos x="30" y="4"/>
                    </a:cxn>
                    <a:cxn ang="0">
                      <a:pos x="20" y="4"/>
                    </a:cxn>
                    <a:cxn ang="0">
                      <a:pos x="18" y="4"/>
                    </a:cxn>
                    <a:cxn ang="0">
                      <a:pos x="18" y="2"/>
                    </a:cxn>
                    <a:cxn ang="0">
                      <a:pos x="16" y="0"/>
                    </a:cxn>
                    <a:cxn ang="0">
                      <a:pos x="10" y="4"/>
                    </a:cxn>
                    <a:cxn ang="0">
                      <a:pos x="12" y="16"/>
                    </a:cxn>
                    <a:cxn ang="0">
                      <a:pos x="12" y="30"/>
                    </a:cxn>
                    <a:cxn ang="0">
                      <a:pos x="8" y="34"/>
                    </a:cxn>
                    <a:cxn ang="0">
                      <a:pos x="8" y="36"/>
                    </a:cxn>
                    <a:cxn ang="0">
                      <a:pos x="8" y="38"/>
                    </a:cxn>
                    <a:cxn ang="0">
                      <a:pos x="6" y="42"/>
                    </a:cxn>
                    <a:cxn ang="0">
                      <a:pos x="6" y="46"/>
                    </a:cxn>
                    <a:cxn ang="0">
                      <a:pos x="2" y="48"/>
                    </a:cxn>
                    <a:cxn ang="0">
                      <a:pos x="2" y="54"/>
                    </a:cxn>
                    <a:cxn ang="0">
                      <a:pos x="0" y="56"/>
                    </a:cxn>
                    <a:cxn ang="0">
                      <a:pos x="2" y="58"/>
                    </a:cxn>
                    <a:cxn ang="0">
                      <a:pos x="4" y="62"/>
                    </a:cxn>
                    <a:cxn ang="0">
                      <a:pos x="6" y="58"/>
                    </a:cxn>
                    <a:cxn ang="0">
                      <a:pos x="6" y="62"/>
                    </a:cxn>
                    <a:cxn ang="0">
                      <a:pos x="4" y="64"/>
                    </a:cxn>
                    <a:cxn ang="0">
                      <a:pos x="4" y="66"/>
                    </a:cxn>
                    <a:cxn ang="0">
                      <a:pos x="6" y="66"/>
                    </a:cxn>
                    <a:cxn ang="0">
                      <a:pos x="6" y="72"/>
                    </a:cxn>
                    <a:cxn ang="0">
                      <a:pos x="8" y="76"/>
                    </a:cxn>
                    <a:cxn ang="0">
                      <a:pos x="8" y="78"/>
                    </a:cxn>
                    <a:cxn ang="0">
                      <a:pos x="6" y="92"/>
                    </a:cxn>
                    <a:cxn ang="0">
                      <a:pos x="18" y="92"/>
                    </a:cxn>
                    <a:cxn ang="0">
                      <a:pos x="18" y="94"/>
                    </a:cxn>
                    <a:cxn ang="0">
                      <a:pos x="22" y="94"/>
                    </a:cxn>
                    <a:cxn ang="0">
                      <a:pos x="30" y="90"/>
                    </a:cxn>
                  </a:cxnLst>
                  <a:rect l="0" t="0" r="r" b="b"/>
                  <a:pathLst>
                    <a:path w="38" h="94">
                      <a:moveTo>
                        <a:pt x="30" y="90"/>
                      </a:moveTo>
                      <a:lnTo>
                        <a:pt x="30" y="90"/>
                      </a:lnTo>
                      <a:lnTo>
                        <a:pt x="30" y="88"/>
                      </a:lnTo>
                      <a:lnTo>
                        <a:pt x="32" y="82"/>
                      </a:lnTo>
                      <a:lnTo>
                        <a:pt x="32" y="82"/>
                      </a:lnTo>
                      <a:lnTo>
                        <a:pt x="34" y="80"/>
                      </a:lnTo>
                      <a:lnTo>
                        <a:pt x="32" y="80"/>
                      </a:lnTo>
                      <a:lnTo>
                        <a:pt x="30" y="80"/>
                      </a:lnTo>
                      <a:lnTo>
                        <a:pt x="28" y="78"/>
                      </a:lnTo>
                      <a:lnTo>
                        <a:pt x="28" y="78"/>
                      </a:lnTo>
                      <a:lnTo>
                        <a:pt x="28" y="74"/>
                      </a:lnTo>
                      <a:lnTo>
                        <a:pt x="28" y="72"/>
                      </a:lnTo>
                      <a:lnTo>
                        <a:pt x="30" y="68"/>
                      </a:lnTo>
                      <a:lnTo>
                        <a:pt x="30" y="68"/>
                      </a:lnTo>
                      <a:lnTo>
                        <a:pt x="32" y="64"/>
                      </a:lnTo>
                      <a:lnTo>
                        <a:pt x="30" y="62"/>
                      </a:lnTo>
                      <a:lnTo>
                        <a:pt x="30" y="62"/>
                      </a:lnTo>
                      <a:lnTo>
                        <a:pt x="28" y="58"/>
                      </a:lnTo>
                      <a:lnTo>
                        <a:pt x="28" y="56"/>
                      </a:lnTo>
                      <a:lnTo>
                        <a:pt x="32" y="52"/>
                      </a:lnTo>
                      <a:lnTo>
                        <a:pt x="32" y="52"/>
                      </a:lnTo>
                      <a:lnTo>
                        <a:pt x="32" y="48"/>
                      </a:lnTo>
                      <a:lnTo>
                        <a:pt x="32" y="42"/>
                      </a:lnTo>
                      <a:lnTo>
                        <a:pt x="32" y="42"/>
                      </a:lnTo>
                      <a:lnTo>
                        <a:pt x="30" y="38"/>
                      </a:lnTo>
                      <a:lnTo>
                        <a:pt x="34" y="34"/>
                      </a:lnTo>
                      <a:lnTo>
                        <a:pt x="34" y="34"/>
                      </a:lnTo>
                      <a:lnTo>
                        <a:pt x="36" y="32"/>
                      </a:lnTo>
                      <a:lnTo>
                        <a:pt x="36" y="28"/>
                      </a:lnTo>
                      <a:lnTo>
                        <a:pt x="32" y="20"/>
                      </a:lnTo>
                      <a:lnTo>
                        <a:pt x="32" y="20"/>
                      </a:lnTo>
                      <a:lnTo>
                        <a:pt x="30" y="18"/>
                      </a:lnTo>
                      <a:lnTo>
                        <a:pt x="32" y="16"/>
                      </a:lnTo>
                      <a:lnTo>
                        <a:pt x="36" y="12"/>
                      </a:lnTo>
                      <a:lnTo>
                        <a:pt x="36" y="12"/>
                      </a:lnTo>
                      <a:lnTo>
                        <a:pt x="38" y="6"/>
                      </a:lnTo>
                      <a:lnTo>
                        <a:pt x="34" y="6"/>
                      </a:lnTo>
                      <a:lnTo>
                        <a:pt x="34" y="6"/>
                      </a:lnTo>
                      <a:lnTo>
                        <a:pt x="34" y="4"/>
                      </a:lnTo>
                      <a:lnTo>
                        <a:pt x="30" y="4"/>
                      </a:lnTo>
                      <a:lnTo>
                        <a:pt x="30" y="4"/>
                      </a:lnTo>
                      <a:lnTo>
                        <a:pt x="20" y="4"/>
                      </a:lnTo>
                      <a:lnTo>
                        <a:pt x="20" y="4"/>
                      </a:lnTo>
                      <a:lnTo>
                        <a:pt x="18" y="4"/>
                      </a:lnTo>
                      <a:lnTo>
                        <a:pt x="18" y="4"/>
                      </a:lnTo>
                      <a:lnTo>
                        <a:pt x="18" y="2"/>
                      </a:lnTo>
                      <a:lnTo>
                        <a:pt x="18" y="2"/>
                      </a:lnTo>
                      <a:lnTo>
                        <a:pt x="16" y="0"/>
                      </a:lnTo>
                      <a:lnTo>
                        <a:pt x="12" y="2"/>
                      </a:lnTo>
                      <a:lnTo>
                        <a:pt x="10" y="4"/>
                      </a:lnTo>
                      <a:lnTo>
                        <a:pt x="10" y="4"/>
                      </a:lnTo>
                      <a:lnTo>
                        <a:pt x="12" y="16"/>
                      </a:lnTo>
                      <a:lnTo>
                        <a:pt x="12" y="24"/>
                      </a:lnTo>
                      <a:lnTo>
                        <a:pt x="12" y="30"/>
                      </a:lnTo>
                      <a:lnTo>
                        <a:pt x="12" y="30"/>
                      </a:lnTo>
                      <a:lnTo>
                        <a:pt x="8" y="34"/>
                      </a:lnTo>
                      <a:lnTo>
                        <a:pt x="8" y="34"/>
                      </a:lnTo>
                      <a:lnTo>
                        <a:pt x="8" y="36"/>
                      </a:lnTo>
                      <a:lnTo>
                        <a:pt x="8" y="38"/>
                      </a:lnTo>
                      <a:lnTo>
                        <a:pt x="8" y="38"/>
                      </a:lnTo>
                      <a:lnTo>
                        <a:pt x="6" y="42"/>
                      </a:lnTo>
                      <a:lnTo>
                        <a:pt x="6" y="42"/>
                      </a:lnTo>
                      <a:lnTo>
                        <a:pt x="6" y="46"/>
                      </a:lnTo>
                      <a:lnTo>
                        <a:pt x="6" y="46"/>
                      </a:lnTo>
                      <a:lnTo>
                        <a:pt x="2" y="48"/>
                      </a:lnTo>
                      <a:lnTo>
                        <a:pt x="2" y="48"/>
                      </a:lnTo>
                      <a:lnTo>
                        <a:pt x="2" y="52"/>
                      </a:lnTo>
                      <a:lnTo>
                        <a:pt x="2" y="54"/>
                      </a:lnTo>
                      <a:lnTo>
                        <a:pt x="0" y="56"/>
                      </a:lnTo>
                      <a:lnTo>
                        <a:pt x="0" y="56"/>
                      </a:lnTo>
                      <a:lnTo>
                        <a:pt x="0" y="56"/>
                      </a:lnTo>
                      <a:lnTo>
                        <a:pt x="2" y="58"/>
                      </a:lnTo>
                      <a:lnTo>
                        <a:pt x="4" y="62"/>
                      </a:lnTo>
                      <a:lnTo>
                        <a:pt x="4" y="62"/>
                      </a:lnTo>
                      <a:lnTo>
                        <a:pt x="4" y="60"/>
                      </a:lnTo>
                      <a:lnTo>
                        <a:pt x="6" y="58"/>
                      </a:lnTo>
                      <a:lnTo>
                        <a:pt x="6" y="58"/>
                      </a:lnTo>
                      <a:lnTo>
                        <a:pt x="6" y="62"/>
                      </a:lnTo>
                      <a:lnTo>
                        <a:pt x="6" y="62"/>
                      </a:lnTo>
                      <a:lnTo>
                        <a:pt x="4" y="64"/>
                      </a:lnTo>
                      <a:lnTo>
                        <a:pt x="4" y="64"/>
                      </a:lnTo>
                      <a:lnTo>
                        <a:pt x="4" y="66"/>
                      </a:lnTo>
                      <a:lnTo>
                        <a:pt x="4" y="66"/>
                      </a:lnTo>
                      <a:lnTo>
                        <a:pt x="6" y="66"/>
                      </a:lnTo>
                      <a:lnTo>
                        <a:pt x="6" y="66"/>
                      </a:lnTo>
                      <a:lnTo>
                        <a:pt x="6" y="72"/>
                      </a:lnTo>
                      <a:lnTo>
                        <a:pt x="8" y="74"/>
                      </a:lnTo>
                      <a:lnTo>
                        <a:pt x="8" y="76"/>
                      </a:lnTo>
                      <a:lnTo>
                        <a:pt x="8" y="78"/>
                      </a:lnTo>
                      <a:lnTo>
                        <a:pt x="8" y="78"/>
                      </a:lnTo>
                      <a:lnTo>
                        <a:pt x="6" y="92"/>
                      </a:lnTo>
                      <a:lnTo>
                        <a:pt x="6" y="92"/>
                      </a:lnTo>
                      <a:lnTo>
                        <a:pt x="10" y="90"/>
                      </a:lnTo>
                      <a:lnTo>
                        <a:pt x="18" y="92"/>
                      </a:lnTo>
                      <a:lnTo>
                        <a:pt x="18" y="92"/>
                      </a:lnTo>
                      <a:lnTo>
                        <a:pt x="18" y="94"/>
                      </a:lnTo>
                      <a:lnTo>
                        <a:pt x="22" y="94"/>
                      </a:lnTo>
                      <a:lnTo>
                        <a:pt x="22" y="94"/>
                      </a:lnTo>
                      <a:lnTo>
                        <a:pt x="26" y="92"/>
                      </a:lnTo>
                      <a:lnTo>
                        <a:pt x="30" y="90"/>
                      </a:lnTo>
                      <a:lnTo>
                        <a:pt x="30" y="9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7" name="Freeform 109"/>
                <p:cNvSpPr>
                  <a:spLocks/>
                </p:cNvSpPr>
                <p:nvPr/>
              </p:nvSpPr>
              <p:spPr bwMode="auto">
                <a:xfrm>
                  <a:off x="2925" y="1708"/>
                  <a:ext cx="144" cy="122"/>
                </a:xfrm>
                <a:custGeom>
                  <a:avLst/>
                  <a:gdLst/>
                  <a:ahLst/>
                  <a:cxnLst>
                    <a:cxn ang="0">
                      <a:pos x="72" y="8"/>
                    </a:cxn>
                    <a:cxn ang="0">
                      <a:pos x="72" y="6"/>
                    </a:cxn>
                    <a:cxn ang="0">
                      <a:pos x="66" y="8"/>
                    </a:cxn>
                    <a:cxn ang="0">
                      <a:pos x="60" y="8"/>
                    </a:cxn>
                    <a:cxn ang="0">
                      <a:pos x="58" y="4"/>
                    </a:cxn>
                    <a:cxn ang="0">
                      <a:pos x="60" y="6"/>
                    </a:cxn>
                    <a:cxn ang="0">
                      <a:pos x="62" y="2"/>
                    </a:cxn>
                    <a:cxn ang="0">
                      <a:pos x="58" y="0"/>
                    </a:cxn>
                    <a:cxn ang="0">
                      <a:pos x="40" y="8"/>
                    </a:cxn>
                    <a:cxn ang="0">
                      <a:pos x="34" y="8"/>
                    </a:cxn>
                    <a:cxn ang="0">
                      <a:pos x="28" y="12"/>
                    </a:cxn>
                    <a:cxn ang="0">
                      <a:pos x="22" y="14"/>
                    </a:cxn>
                    <a:cxn ang="0">
                      <a:pos x="8" y="16"/>
                    </a:cxn>
                    <a:cxn ang="0">
                      <a:pos x="2" y="22"/>
                    </a:cxn>
                    <a:cxn ang="0">
                      <a:pos x="0" y="34"/>
                    </a:cxn>
                    <a:cxn ang="0">
                      <a:pos x="4" y="40"/>
                    </a:cxn>
                    <a:cxn ang="0">
                      <a:pos x="4" y="54"/>
                    </a:cxn>
                    <a:cxn ang="0">
                      <a:pos x="6" y="76"/>
                    </a:cxn>
                    <a:cxn ang="0">
                      <a:pos x="18" y="78"/>
                    </a:cxn>
                    <a:cxn ang="0">
                      <a:pos x="20" y="82"/>
                    </a:cxn>
                    <a:cxn ang="0">
                      <a:pos x="24" y="82"/>
                    </a:cxn>
                    <a:cxn ang="0">
                      <a:pos x="32" y="88"/>
                    </a:cxn>
                    <a:cxn ang="0">
                      <a:pos x="42" y="90"/>
                    </a:cxn>
                    <a:cxn ang="0">
                      <a:pos x="46" y="92"/>
                    </a:cxn>
                    <a:cxn ang="0">
                      <a:pos x="48" y="96"/>
                    </a:cxn>
                    <a:cxn ang="0">
                      <a:pos x="54" y="104"/>
                    </a:cxn>
                    <a:cxn ang="0">
                      <a:pos x="60" y="104"/>
                    </a:cxn>
                    <a:cxn ang="0">
                      <a:pos x="68" y="104"/>
                    </a:cxn>
                    <a:cxn ang="0">
                      <a:pos x="80" y="110"/>
                    </a:cxn>
                    <a:cxn ang="0">
                      <a:pos x="84" y="108"/>
                    </a:cxn>
                    <a:cxn ang="0">
                      <a:pos x="92" y="104"/>
                    </a:cxn>
                    <a:cxn ang="0">
                      <a:pos x="100" y="100"/>
                    </a:cxn>
                    <a:cxn ang="0">
                      <a:pos x="106" y="98"/>
                    </a:cxn>
                    <a:cxn ang="0">
                      <a:pos x="114" y="104"/>
                    </a:cxn>
                    <a:cxn ang="0">
                      <a:pos x="122" y="110"/>
                    </a:cxn>
                    <a:cxn ang="0">
                      <a:pos x="124" y="116"/>
                    </a:cxn>
                    <a:cxn ang="0">
                      <a:pos x="130" y="122"/>
                    </a:cxn>
                    <a:cxn ang="0">
                      <a:pos x="138" y="118"/>
                    </a:cxn>
                    <a:cxn ang="0">
                      <a:pos x="136" y="112"/>
                    </a:cxn>
                    <a:cxn ang="0">
                      <a:pos x="136" y="106"/>
                    </a:cxn>
                    <a:cxn ang="0">
                      <a:pos x="144" y="90"/>
                    </a:cxn>
                    <a:cxn ang="0">
                      <a:pos x="140" y="82"/>
                    </a:cxn>
                    <a:cxn ang="0">
                      <a:pos x="140" y="76"/>
                    </a:cxn>
                    <a:cxn ang="0">
                      <a:pos x="142" y="68"/>
                    </a:cxn>
                    <a:cxn ang="0">
                      <a:pos x="142" y="66"/>
                    </a:cxn>
                    <a:cxn ang="0">
                      <a:pos x="140" y="58"/>
                    </a:cxn>
                    <a:cxn ang="0">
                      <a:pos x="140" y="46"/>
                    </a:cxn>
                    <a:cxn ang="0">
                      <a:pos x="144" y="36"/>
                    </a:cxn>
                    <a:cxn ang="0">
                      <a:pos x="142" y="30"/>
                    </a:cxn>
                    <a:cxn ang="0">
                      <a:pos x="140" y="22"/>
                    </a:cxn>
                    <a:cxn ang="0">
                      <a:pos x="138" y="18"/>
                    </a:cxn>
                    <a:cxn ang="0">
                      <a:pos x="120" y="16"/>
                    </a:cxn>
                    <a:cxn ang="0">
                      <a:pos x="106" y="18"/>
                    </a:cxn>
                    <a:cxn ang="0">
                      <a:pos x="88" y="16"/>
                    </a:cxn>
                    <a:cxn ang="0">
                      <a:pos x="74" y="8"/>
                    </a:cxn>
                    <a:cxn ang="0">
                      <a:pos x="74" y="10"/>
                    </a:cxn>
                  </a:cxnLst>
                  <a:rect l="0" t="0" r="r" b="b"/>
                  <a:pathLst>
                    <a:path w="144" h="122">
                      <a:moveTo>
                        <a:pt x="74" y="10"/>
                      </a:moveTo>
                      <a:lnTo>
                        <a:pt x="74" y="10"/>
                      </a:lnTo>
                      <a:lnTo>
                        <a:pt x="72" y="8"/>
                      </a:lnTo>
                      <a:lnTo>
                        <a:pt x="72" y="8"/>
                      </a:lnTo>
                      <a:lnTo>
                        <a:pt x="72" y="6"/>
                      </a:lnTo>
                      <a:lnTo>
                        <a:pt x="72" y="6"/>
                      </a:lnTo>
                      <a:lnTo>
                        <a:pt x="70" y="6"/>
                      </a:lnTo>
                      <a:lnTo>
                        <a:pt x="66" y="8"/>
                      </a:lnTo>
                      <a:lnTo>
                        <a:pt x="66" y="8"/>
                      </a:lnTo>
                      <a:lnTo>
                        <a:pt x="62" y="10"/>
                      </a:lnTo>
                      <a:lnTo>
                        <a:pt x="62" y="10"/>
                      </a:lnTo>
                      <a:lnTo>
                        <a:pt x="60" y="8"/>
                      </a:lnTo>
                      <a:lnTo>
                        <a:pt x="58" y="8"/>
                      </a:lnTo>
                      <a:lnTo>
                        <a:pt x="58" y="8"/>
                      </a:lnTo>
                      <a:lnTo>
                        <a:pt x="58" y="4"/>
                      </a:lnTo>
                      <a:lnTo>
                        <a:pt x="58" y="4"/>
                      </a:lnTo>
                      <a:lnTo>
                        <a:pt x="60" y="6"/>
                      </a:lnTo>
                      <a:lnTo>
                        <a:pt x="60" y="6"/>
                      </a:lnTo>
                      <a:lnTo>
                        <a:pt x="62" y="4"/>
                      </a:lnTo>
                      <a:lnTo>
                        <a:pt x="62" y="4"/>
                      </a:lnTo>
                      <a:lnTo>
                        <a:pt x="62" y="2"/>
                      </a:lnTo>
                      <a:lnTo>
                        <a:pt x="60" y="2"/>
                      </a:lnTo>
                      <a:lnTo>
                        <a:pt x="58" y="0"/>
                      </a:lnTo>
                      <a:lnTo>
                        <a:pt x="58" y="0"/>
                      </a:lnTo>
                      <a:lnTo>
                        <a:pt x="44" y="4"/>
                      </a:lnTo>
                      <a:lnTo>
                        <a:pt x="44" y="4"/>
                      </a:lnTo>
                      <a:lnTo>
                        <a:pt x="40" y="8"/>
                      </a:lnTo>
                      <a:lnTo>
                        <a:pt x="40" y="8"/>
                      </a:lnTo>
                      <a:lnTo>
                        <a:pt x="34" y="8"/>
                      </a:lnTo>
                      <a:lnTo>
                        <a:pt x="34" y="8"/>
                      </a:lnTo>
                      <a:lnTo>
                        <a:pt x="32" y="10"/>
                      </a:lnTo>
                      <a:lnTo>
                        <a:pt x="28" y="12"/>
                      </a:lnTo>
                      <a:lnTo>
                        <a:pt x="28" y="12"/>
                      </a:lnTo>
                      <a:lnTo>
                        <a:pt x="26" y="12"/>
                      </a:lnTo>
                      <a:lnTo>
                        <a:pt x="24" y="12"/>
                      </a:lnTo>
                      <a:lnTo>
                        <a:pt x="22" y="14"/>
                      </a:lnTo>
                      <a:lnTo>
                        <a:pt x="22" y="14"/>
                      </a:lnTo>
                      <a:lnTo>
                        <a:pt x="8" y="16"/>
                      </a:lnTo>
                      <a:lnTo>
                        <a:pt x="8" y="16"/>
                      </a:lnTo>
                      <a:lnTo>
                        <a:pt x="2" y="16"/>
                      </a:lnTo>
                      <a:lnTo>
                        <a:pt x="2" y="16"/>
                      </a:lnTo>
                      <a:lnTo>
                        <a:pt x="2" y="22"/>
                      </a:lnTo>
                      <a:lnTo>
                        <a:pt x="0" y="32"/>
                      </a:lnTo>
                      <a:lnTo>
                        <a:pt x="0" y="32"/>
                      </a:lnTo>
                      <a:lnTo>
                        <a:pt x="0" y="34"/>
                      </a:lnTo>
                      <a:lnTo>
                        <a:pt x="2" y="38"/>
                      </a:lnTo>
                      <a:lnTo>
                        <a:pt x="4" y="40"/>
                      </a:lnTo>
                      <a:lnTo>
                        <a:pt x="4" y="40"/>
                      </a:lnTo>
                      <a:lnTo>
                        <a:pt x="2" y="50"/>
                      </a:lnTo>
                      <a:lnTo>
                        <a:pt x="2" y="50"/>
                      </a:lnTo>
                      <a:lnTo>
                        <a:pt x="4" y="54"/>
                      </a:lnTo>
                      <a:lnTo>
                        <a:pt x="4" y="58"/>
                      </a:lnTo>
                      <a:lnTo>
                        <a:pt x="4" y="58"/>
                      </a:lnTo>
                      <a:lnTo>
                        <a:pt x="6" y="76"/>
                      </a:lnTo>
                      <a:lnTo>
                        <a:pt x="10" y="78"/>
                      </a:lnTo>
                      <a:lnTo>
                        <a:pt x="10" y="78"/>
                      </a:lnTo>
                      <a:lnTo>
                        <a:pt x="18" y="78"/>
                      </a:lnTo>
                      <a:lnTo>
                        <a:pt x="18" y="78"/>
                      </a:lnTo>
                      <a:lnTo>
                        <a:pt x="20" y="80"/>
                      </a:lnTo>
                      <a:lnTo>
                        <a:pt x="20" y="82"/>
                      </a:lnTo>
                      <a:lnTo>
                        <a:pt x="22" y="82"/>
                      </a:lnTo>
                      <a:lnTo>
                        <a:pt x="24" y="82"/>
                      </a:lnTo>
                      <a:lnTo>
                        <a:pt x="24" y="82"/>
                      </a:lnTo>
                      <a:lnTo>
                        <a:pt x="26" y="82"/>
                      </a:lnTo>
                      <a:lnTo>
                        <a:pt x="28" y="84"/>
                      </a:lnTo>
                      <a:lnTo>
                        <a:pt x="32" y="88"/>
                      </a:lnTo>
                      <a:lnTo>
                        <a:pt x="32" y="88"/>
                      </a:lnTo>
                      <a:lnTo>
                        <a:pt x="38" y="90"/>
                      </a:lnTo>
                      <a:lnTo>
                        <a:pt x="42" y="90"/>
                      </a:lnTo>
                      <a:lnTo>
                        <a:pt x="42" y="90"/>
                      </a:lnTo>
                      <a:lnTo>
                        <a:pt x="44" y="90"/>
                      </a:lnTo>
                      <a:lnTo>
                        <a:pt x="46" y="92"/>
                      </a:lnTo>
                      <a:lnTo>
                        <a:pt x="48" y="94"/>
                      </a:lnTo>
                      <a:lnTo>
                        <a:pt x="48" y="96"/>
                      </a:lnTo>
                      <a:lnTo>
                        <a:pt x="48" y="96"/>
                      </a:lnTo>
                      <a:lnTo>
                        <a:pt x="50" y="96"/>
                      </a:lnTo>
                      <a:lnTo>
                        <a:pt x="52" y="98"/>
                      </a:lnTo>
                      <a:lnTo>
                        <a:pt x="54" y="104"/>
                      </a:lnTo>
                      <a:lnTo>
                        <a:pt x="54" y="104"/>
                      </a:lnTo>
                      <a:lnTo>
                        <a:pt x="60" y="104"/>
                      </a:lnTo>
                      <a:lnTo>
                        <a:pt x="60" y="104"/>
                      </a:lnTo>
                      <a:lnTo>
                        <a:pt x="64" y="102"/>
                      </a:lnTo>
                      <a:lnTo>
                        <a:pt x="68" y="104"/>
                      </a:lnTo>
                      <a:lnTo>
                        <a:pt x="68" y="104"/>
                      </a:lnTo>
                      <a:lnTo>
                        <a:pt x="74" y="108"/>
                      </a:lnTo>
                      <a:lnTo>
                        <a:pt x="74" y="108"/>
                      </a:lnTo>
                      <a:lnTo>
                        <a:pt x="80" y="110"/>
                      </a:lnTo>
                      <a:lnTo>
                        <a:pt x="82" y="110"/>
                      </a:lnTo>
                      <a:lnTo>
                        <a:pt x="84" y="108"/>
                      </a:lnTo>
                      <a:lnTo>
                        <a:pt x="84" y="108"/>
                      </a:lnTo>
                      <a:lnTo>
                        <a:pt x="86" y="106"/>
                      </a:lnTo>
                      <a:lnTo>
                        <a:pt x="88" y="106"/>
                      </a:lnTo>
                      <a:lnTo>
                        <a:pt x="92" y="104"/>
                      </a:lnTo>
                      <a:lnTo>
                        <a:pt x="92" y="104"/>
                      </a:lnTo>
                      <a:lnTo>
                        <a:pt x="96" y="102"/>
                      </a:lnTo>
                      <a:lnTo>
                        <a:pt x="100" y="100"/>
                      </a:lnTo>
                      <a:lnTo>
                        <a:pt x="102" y="98"/>
                      </a:lnTo>
                      <a:lnTo>
                        <a:pt x="106" y="98"/>
                      </a:lnTo>
                      <a:lnTo>
                        <a:pt x="106" y="98"/>
                      </a:lnTo>
                      <a:lnTo>
                        <a:pt x="110" y="102"/>
                      </a:lnTo>
                      <a:lnTo>
                        <a:pt x="114" y="104"/>
                      </a:lnTo>
                      <a:lnTo>
                        <a:pt x="114" y="104"/>
                      </a:lnTo>
                      <a:lnTo>
                        <a:pt x="116" y="104"/>
                      </a:lnTo>
                      <a:lnTo>
                        <a:pt x="118" y="106"/>
                      </a:lnTo>
                      <a:lnTo>
                        <a:pt x="122" y="110"/>
                      </a:lnTo>
                      <a:lnTo>
                        <a:pt x="122" y="110"/>
                      </a:lnTo>
                      <a:lnTo>
                        <a:pt x="124" y="112"/>
                      </a:lnTo>
                      <a:lnTo>
                        <a:pt x="124" y="116"/>
                      </a:lnTo>
                      <a:lnTo>
                        <a:pt x="124" y="116"/>
                      </a:lnTo>
                      <a:lnTo>
                        <a:pt x="128" y="120"/>
                      </a:lnTo>
                      <a:lnTo>
                        <a:pt x="130" y="122"/>
                      </a:lnTo>
                      <a:lnTo>
                        <a:pt x="130" y="122"/>
                      </a:lnTo>
                      <a:lnTo>
                        <a:pt x="134" y="120"/>
                      </a:lnTo>
                      <a:lnTo>
                        <a:pt x="138" y="118"/>
                      </a:lnTo>
                      <a:lnTo>
                        <a:pt x="138" y="116"/>
                      </a:lnTo>
                      <a:lnTo>
                        <a:pt x="138" y="116"/>
                      </a:lnTo>
                      <a:lnTo>
                        <a:pt x="136" y="112"/>
                      </a:lnTo>
                      <a:lnTo>
                        <a:pt x="136" y="108"/>
                      </a:lnTo>
                      <a:lnTo>
                        <a:pt x="136" y="106"/>
                      </a:lnTo>
                      <a:lnTo>
                        <a:pt x="136" y="106"/>
                      </a:lnTo>
                      <a:lnTo>
                        <a:pt x="140" y="98"/>
                      </a:lnTo>
                      <a:lnTo>
                        <a:pt x="140" y="98"/>
                      </a:lnTo>
                      <a:lnTo>
                        <a:pt x="144" y="90"/>
                      </a:lnTo>
                      <a:lnTo>
                        <a:pt x="144" y="90"/>
                      </a:lnTo>
                      <a:lnTo>
                        <a:pt x="142" y="86"/>
                      </a:lnTo>
                      <a:lnTo>
                        <a:pt x="140" y="82"/>
                      </a:lnTo>
                      <a:lnTo>
                        <a:pt x="140" y="80"/>
                      </a:lnTo>
                      <a:lnTo>
                        <a:pt x="140" y="80"/>
                      </a:lnTo>
                      <a:lnTo>
                        <a:pt x="140" y="76"/>
                      </a:lnTo>
                      <a:lnTo>
                        <a:pt x="142" y="70"/>
                      </a:lnTo>
                      <a:lnTo>
                        <a:pt x="142" y="70"/>
                      </a:lnTo>
                      <a:lnTo>
                        <a:pt x="142" y="68"/>
                      </a:lnTo>
                      <a:lnTo>
                        <a:pt x="142" y="68"/>
                      </a:lnTo>
                      <a:lnTo>
                        <a:pt x="142" y="66"/>
                      </a:lnTo>
                      <a:lnTo>
                        <a:pt x="142" y="66"/>
                      </a:lnTo>
                      <a:lnTo>
                        <a:pt x="142" y="66"/>
                      </a:lnTo>
                      <a:lnTo>
                        <a:pt x="140" y="60"/>
                      </a:lnTo>
                      <a:lnTo>
                        <a:pt x="140" y="58"/>
                      </a:lnTo>
                      <a:lnTo>
                        <a:pt x="142" y="56"/>
                      </a:lnTo>
                      <a:lnTo>
                        <a:pt x="142" y="56"/>
                      </a:lnTo>
                      <a:lnTo>
                        <a:pt x="140" y="46"/>
                      </a:lnTo>
                      <a:lnTo>
                        <a:pt x="140" y="46"/>
                      </a:lnTo>
                      <a:lnTo>
                        <a:pt x="144" y="40"/>
                      </a:lnTo>
                      <a:lnTo>
                        <a:pt x="144" y="36"/>
                      </a:lnTo>
                      <a:lnTo>
                        <a:pt x="144" y="34"/>
                      </a:lnTo>
                      <a:lnTo>
                        <a:pt x="144" y="34"/>
                      </a:lnTo>
                      <a:lnTo>
                        <a:pt x="142" y="30"/>
                      </a:lnTo>
                      <a:lnTo>
                        <a:pt x="140" y="26"/>
                      </a:lnTo>
                      <a:lnTo>
                        <a:pt x="140" y="22"/>
                      </a:lnTo>
                      <a:lnTo>
                        <a:pt x="140" y="22"/>
                      </a:lnTo>
                      <a:lnTo>
                        <a:pt x="140" y="22"/>
                      </a:lnTo>
                      <a:lnTo>
                        <a:pt x="140" y="20"/>
                      </a:lnTo>
                      <a:lnTo>
                        <a:pt x="138" y="18"/>
                      </a:lnTo>
                      <a:lnTo>
                        <a:pt x="138" y="18"/>
                      </a:lnTo>
                      <a:lnTo>
                        <a:pt x="128" y="16"/>
                      </a:lnTo>
                      <a:lnTo>
                        <a:pt x="120" y="16"/>
                      </a:lnTo>
                      <a:lnTo>
                        <a:pt x="114" y="18"/>
                      </a:lnTo>
                      <a:lnTo>
                        <a:pt x="114" y="18"/>
                      </a:lnTo>
                      <a:lnTo>
                        <a:pt x="106" y="18"/>
                      </a:lnTo>
                      <a:lnTo>
                        <a:pt x="106" y="18"/>
                      </a:lnTo>
                      <a:lnTo>
                        <a:pt x="100" y="18"/>
                      </a:lnTo>
                      <a:lnTo>
                        <a:pt x="88" y="16"/>
                      </a:lnTo>
                      <a:lnTo>
                        <a:pt x="88" y="16"/>
                      </a:lnTo>
                      <a:lnTo>
                        <a:pt x="78" y="12"/>
                      </a:lnTo>
                      <a:lnTo>
                        <a:pt x="74" y="8"/>
                      </a:lnTo>
                      <a:lnTo>
                        <a:pt x="74" y="8"/>
                      </a:lnTo>
                      <a:lnTo>
                        <a:pt x="74" y="10"/>
                      </a:lnTo>
                      <a:lnTo>
                        <a:pt x="74" y="1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8" name="Freeform 110"/>
                <p:cNvSpPr>
                  <a:spLocks noEditPoints="1"/>
                </p:cNvSpPr>
                <p:nvPr/>
              </p:nvSpPr>
              <p:spPr bwMode="auto">
                <a:xfrm>
                  <a:off x="4295" y="2376"/>
                  <a:ext cx="126" cy="222"/>
                </a:xfrm>
                <a:custGeom>
                  <a:avLst/>
                  <a:gdLst/>
                  <a:ahLst/>
                  <a:cxnLst>
                    <a:cxn ang="0">
                      <a:pos x="112" y="168"/>
                    </a:cxn>
                    <a:cxn ang="0">
                      <a:pos x="96" y="172"/>
                    </a:cxn>
                    <a:cxn ang="0">
                      <a:pos x="86" y="174"/>
                    </a:cxn>
                    <a:cxn ang="0">
                      <a:pos x="76" y="174"/>
                    </a:cxn>
                    <a:cxn ang="0">
                      <a:pos x="66" y="190"/>
                    </a:cxn>
                    <a:cxn ang="0">
                      <a:pos x="70" y="192"/>
                    </a:cxn>
                    <a:cxn ang="0">
                      <a:pos x="86" y="192"/>
                    </a:cxn>
                    <a:cxn ang="0">
                      <a:pos x="92" y="196"/>
                    </a:cxn>
                    <a:cxn ang="0">
                      <a:pos x="100" y="216"/>
                    </a:cxn>
                    <a:cxn ang="0">
                      <a:pos x="114" y="216"/>
                    </a:cxn>
                    <a:cxn ang="0">
                      <a:pos x="118" y="208"/>
                    </a:cxn>
                    <a:cxn ang="0">
                      <a:pos x="126" y="186"/>
                    </a:cxn>
                    <a:cxn ang="0">
                      <a:pos x="96" y="144"/>
                    </a:cxn>
                    <a:cxn ang="0">
                      <a:pos x="104" y="148"/>
                    </a:cxn>
                    <a:cxn ang="0">
                      <a:pos x="78" y="142"/>
                    </a:cxn>
                    <a:cxn ang="0">
                      <a:pos x="78" y="156"/>
                    </a:cxn>
                    <a:cxn ang="0">
                      <a:pos x="86" y="134"/>
                    </a:cxn>
                    <a:cxn ang="0">
                      <a:pos x="92" y="134"/>
                    </a:cxn>
                    <a:cxn ang="0">
                      <a:pos x="88" y="150"/>
                    </a:cxn>
                    <a:cxn ang="0">
                      <a:pos x="94" y="130"/>
                    </a:cxn>
                    <a:cxn ang="0">
                      <a:pos x="24" y="140"/>
                    </a:cxn>
                    <a:cxn ang="0">
                      <a:pos x="18" y="154"/>
                    </a:cxn>
                    <a:cxn ang="0">
                      <a:pos x="8" y="164"/>
                    </a:cxn>
                    <a:cxn ang="0">
                      <a:pos x="18" y="158"/>
                    </a:cxn>
                    <a:cxn ang="0">
                      <a:pos x="30" y="146"/>
                    </a:cxn>
                    <a:cxn ang="0">
                      <a:pos x="34" y="126"/>
                    </a:cxn>
                    <a:cxn ang="0">
                      <a:pos x="106" y="130"/>
                    </a:cxn>
                    <a:cxn ang="0">
                      <a:pos x="106" y="138"/>
                    </a:cxn>
                    <a:cxn ang="0">
                      <a:pos x="114" y="146"/>
                    </a:cxn>
                    <a:cxn ang="0">
                      <a:pos x="110" y="130"/>
                    </a:cxn>
                    <a:cxn ang="0">
                      <a:pos x="66" y="120"/>
                    </a:cxn>
                    <a:cxn ang="0">
                      <a:pos x="76" y="130"/>
                    </a:cxn>
                    <a:cxn ang="0">
                      <a:pos x="82" y="110"/>
                    </a:cxn>
                    <a:cxn ang="0">
                      <a:pos x="90" y="118"/>
                    </a:cxn>
                    <a:cxn ang="0">
                      <a:pos x="98" y="106"/>
                    </a:cxn>
                    <a:cxn ang="0">
                      <a:pos x="106" y="122"/>
                    </a:cxn>
                    <a:cxn ang="0">
                      <a:pos x="112" y="120"/>
                    </a:cxn>
                    <a:cxn ang="0">
                      <a:pos x="108" y="102"/>
                    </a:cxn>
                    <a:cxn ang="0">
                      <a:pos x="42" y="90"/>
                    </a:cxn>
                    <a:cxn ang="0">
                      <a:pos x="56" y="102"/>
                    </a:cxn>
                    <a:cxn ang="0">
                      <a:pos x="50" y="88"/>
                    </a:cxn>
                    <a:cxn ang="0">
                      <a:pos x="48" y="12"/>
                    </a:cxn>
                    <a:cxn ang="0">
                      <a:pos x="44" y="34"/>
                    </a:cxn>
                    <a:cxn ang="0">
                      <a:pos x="38" y="42"/>
                    </a:cxn>
                    <a:cxn ang="0">
                      <a:pos x="36" y="50"/>
                    </a:cxn>
                    <a:cxn ang="0">
                      <a:pos x="48" y="64"/>
                    </a:cxn>
                    <a:cxn ang="0">
                      <a:pos x="58" y="86"/>
                    </a:cxn>
                    <a:cxn ang="0">
                      <a:pos x="72" y="84"/>
                    </a:cxn>
                    <a:cxn ang="0">
                      <a:pos x="78" y="82"/>
                    </a:cxn>
                    <a:cxn ang="0">
                      <a:pos x="88" y="96"/>
                    </a:cxn>
                    <a:cxn ang="0">
                      <a:pos x="88" y="86"/>
                    </a:cxn>
                    <a:cxn ang="0">
                      <a:pos x="80" y="78"/>
                    </a:cxn>
                    <a:cxn ang="0">
                      <a:pos x="76" y="74"/>
                    </a:cxn>
                    <a:cxn ang="0">
                      <a:pos x="58" y="66"/>
                    </a:cxn>
                    <a:cxn ang="0">
                      <a:pos x="64" y="46"/>
                    </a:cxn>
                    <a:cxn ang="0">
                      <a:pos x="74" y="30"/>
                    </a:cxn>
                    <a:cxn ang="0">
                      <a:pos x="70" y="0"/>
                    </a:cxn>
                    <a:cxn ang="0">
                      <a:pos x="54" y="0"/>
                    </a:cxn>
                  </a:cxnLst>
                  <a:rect l="0" t="0" r="r" b="b"/>
                  <a:pathLst>
                    <a:path w="126" h="222">
                      <a:moveTo>
                        <a:pt x="114" y="158"/>
                      </a:moveTo>
                      <a:lnTo>
                        <a:pt x="114" y="158"/>
                      </a:lnTo>
                      <a:lnTo>
                        <a:pt x="112" y="158"/>
                      </a:lnTo>
                      <a:lnTo>
                        <a:pt x="112" y="158"/>
                      </a:lnTo>
                      <a:lnTo>
                        <a:pt x="112" y="158"/>
                      </a:lnTo>
                      <a:lnTo>
                        <a:pt x="112" y="164"/>
                      </a:lnTo>
                      <a:lnTo>
                        <a:pt x="112" y="168"/>
                      </a:lnTo>
                      <a:lnTo>
                        <a:pt x="112" y="168"/>
                      </a:lnTo>
                      <a:lnTo>
                        <a:pt x="108" y="168"/>
                      </a:lnTo>
                      <a:lnTo>
                        <a:pt x="106" y="166"/>
                      </a:lnTo>
                      <a:lnTo>
                        <a:pt x="106" y="166"/>
                      </a:lnTo>
                      <a:lnTo>
                        <a:pt x="104" y="168"/>
                      </a:lnTo>
                      <a:lnTo>
                        <a:pt x="104" y="168"/>
                      </a:lnTo>
                      <a:lnTo>
                        <a:pt x="102" y="174"/>
                      </a:lnTo>
                      <a:lnTo>
                        <a:pt x="102" y="174"/>
                      </a:lnTo>
                      <a:lnTo>
                        <a:pt x="96" y="172"/>
                      </a:lnTo>
                      <a:lnTo>
                        <a:pt x="96" y="172"/>
                      </a:lnTo>
                      <a:lnTo>
                        <a:pt x="94" y="174"/>
                      </a:lnTo>
                      <a:lnTo>
                        <a:pt x="94" y="176"/>
                      </a:lnTo>
                      <a:lnTo>
                        <a:pt x="94" y="176"/>
                      </a:lnTo>
                      <a:lnTo>
                        <a:pt x="86" y="178"/>
                      </a:lnTo>
                      <a:lnTo>
                        <a:pt x="86" y="178"/>
                      </a:lnTo>
                      <a:lnTo>
                        <a:pt x="86" y="176"/>
                      </a:lnTo>
                      <a:lnTo>
                        <a:pt x="86" y="174"/>
                      </a:lnTo>
                      <a:lnTo>
                        <a:pt x="86" y="174"/>
                      </a:lnTo>
                      <a:lnTo>
                        <a:pt x="86" y="172"/>
                      </a:lnTo>
                      <a:lnTo>
                        <a:pt x="86" y="172"/>
                      </a:lnTo>
                      <a:lnTo>
                        <a:pt x="84" y="170"/>
                      </a:lnTo>
                      <a:lnTo>
                        <a:pt x="84" y="172"/>
                      </a:lnTo>
                      <a:lnTo>
                        <a:pt x="80" y="172"/>
                      </a:lnTo>
                      <a:lnTo>
                        <a:pt x="80" y="172"/>
                      </a:lnTo>
                      <a:lnTo>
                        <a:pt x="76" y="174"/>
                      </a:lnTo>
                      <a:lnTo>
                        <a:pt x="76" y="174"/>
                      </a:lnTo>
                      <a:lnTo>
                        <a:pt x="76" y="178"/>
                      </a:lnTo>
                      <a:lnTo>
                        <a:pt x="76" y="178"/>
                      </a:lnTo>
                      <a:lnTo>
                        <a:pt x="66" y="180"/>
                      </a:lnTo>
                      <a:lnTo>
                        <a:pt x="66" y="180"/>
                      </a:lnTo>
                      <a:lnTo>
                        <a:pt x="66" y="186"/>
                      </a:lnTo>
                      <a:lnTo>
                        <a:pt x="66" y="190"/>
                      </a:lnTo>
                      <a:lnTo>
                        <a:pt x="66" y="190"/>
                      </a:lnTo>
                      <a:lnTo>
                        <a:pt x="62" y="194"/>
                      </a:lnTo>
                      <a:lnTo>
                        <a:pt x="62" y="194"/>
                      </a:lnTo>
                      <a:lnTo>
                        <a:pt x="64" y="194"/>
                      </a:lnTo>
                      <a:lnTo>
                        <a:pt x="64" y="196"/>
                      </a:lnTo>
                      <a:lnTo>
                        <a:pt x="64" y="196"/>
                      </a:lnTo>
                      <a:lnTo>
                        <a:pt x="68" y="196"/>
                      </a:lnTo>
                      <a:lnTo>
                        <a:pt x="68" y="196"/>
                      </a:lnTo>
                      <a:lnTo>
                        <a:pt x="70" y="192"/>
                      </a:lnTo>
                      <a:lnTo>
                        <a:pt x="70" y="192"/>
                      </a:lnTo>
                      <a:lnTo>
                        <a:pt x="74" y="188"/>
                      </a:lnTo>
                      <a:lnTo>
                        <a:pt x="74" y="188"/>
                      </a:lnTo>
                      <a:lnTo>
                        <a:pt x="74" y="188"/>
                      </a:lnTo>
                      <a:lnTo>
                        <a:pt x="76" y="192"/>
                      </a:lnTo>
                      <a:lnTo>
                        <a:pt x="76" y="192"/>
                      </a:lnTo>
                      <a:lnTo>
                        <a:pt x="86" y="192"/>
                      </a:lnTo>
                      <a:lnTo>
                        <a:pt x="86" y="192"/>
                      </a:lnTo>
                      <a:lnTo>
                        <a:pt x="86" y="190"/>
                      </a:lnTo>
                      <a:lnTo>
                        <a:pt x="88" y="190"/>
                      </a:lnTo>
                      <a:lnTo>
                        <a:pt x="88" y="190"/>
                      </a:lnTo>
                      <a:lnTo>
                        <a:pt x="92" y="192"/>
                      </a:lnTo>
                      <a:lnTo>
                        <a:pt x="92" y="192"/>
                      </a:lnTo>
                      <a:lnTo>
                        <a:pt x="94" y="194"/>
                      </a:lnTo>
                      <a:lnTo>
                        <a:pt x="94" y="196"/>
                      </a:lnTo>
                      <a:lnTo>
                        <a:pt x="92" y="196"/>
                      </a:lnTo>
                      <a:lnTo>
                        <a:pt x="92" y="196"/>
                      </a:lnTo>
                      <a:lnTo>
                        <a:pt x="90" y="202"/>
                      </a:lnTo>
                      <a:lnTo>
                        <a:pt x="90" y="206"/>
                      </a:lnTo>
                      <a:lnTo>
                        <a:pt x="90" y="210"/>
                      </a:lnTo>
                      <a:lnTo>
                        <a:pt x="90" y="210"/>
                      </a:lnTo>
                      <a:lnTo>
                        <a:pt x="96" y="212"/>
                      </a:lnTo>
                      <a:lnTo>
                        <a:pt x="96" y="212"/>
                      </a:lnTo>
                      <a:lnTo>
                        <a:pt x="100" y="216"/>
                      </a:lnTo>
                      <a:lnTo>
                        <a:pt x="108" y="216"/>
                      </a:lnTo>
                      <a:lnTo>
                        <a:pt x="108" y="216"/>
                      </a:lnTo>
                      <a:lnTo>
                        <a:pt x="108" y="218"/>
                      </a:lnTo>
                      <a:lnTo>
                        <a:pt x="108" y="222"/>
                      </a:lnTo>
                      <a:lnTo>
                        <a:pt x="108" y="222"/>
                      </a:lnTo>
                      <a:lnTo>
                        <a:pt x="112" y="220"/>
                      </a:lnTo>
                      <a:lnTo>
                        <a:pt x="112" y="220"/>
                      </a:lnTo>
                      <a:lnTo>
                        <a:pt x="114" y="216"/>
                      </a:lnTo>
                      <a:lnTo>
                        <a:pt x="114" y="212"/>
                      </a:lnTo>
                      <a:lnTo>
                        <a:pt x="112" y="204"/>
                      </a:lnTo>
                      <a:lnTo>
                        <a:pt x="112" y="204"/>
                      </a:lnTo>
                      <a:lnTo>
                        <a:pt x="114" y="204"/>
                      </a:lnTo>
                      <a:lnTo>
                        <a:pt x="116" y="204"/>
                      </a:lnTo>
                      <a:lnTo>
                        <a:pt x="116" y="208"/>
                      </a:lnTo>
                      <a:lnTo>
                        <a:pt x="118" y="208"/>
                      </a:lnTo>
                      <a:lnTo>
                        <a:pt x="118" y="208"/>
                      </a:lnTo>
                      <a:lnTo>
                        <a:pt x="116" y="196"/>
                      </a:lnTo>
                      <a:lnTo>
                        <a:pt x="116" y="196"/>
                      </a:lnTo>
                      <a:lnTo>
                        <a:pt x="120" y="192"/>
                      </a:lnTo>
                      <a:lnTo>
                        <a:pt x="120" y="192"/>
                      </a:lnTo>
                      <a:lnTo>
                        <a:pt x="122" y="188"/>
                      </a:lnTo>
                      <a:lnTo>
                        <a:pt x="124" y="186"/>
                      </a:lnTo>
                      <a:lnTo>
                        <a:pt x="126" y="186"/>
                      </a:lnTo>
                      <a:lnTo>
                        <a:pt x="126" y="186"/>
                      </a:lnTo>
                      <a:lnTo>
                        <a:pt x="126" y="180"/>
                      </a:lnTo>
                      <a:lnTo>
                        <a:pt x="124" y="174"/>
                      </a:lnTo>
                      <a:lnTo>
                        <a:pt x="124" y="174"/>
                      </a:lnTo>
                      <a:lnTo>
                        <a:pt x="120" y="158"/>
                      </a:lnTo>
                      <a:lnTo>
                        <a:pt x="120" y="158"/>
                      </a:lnTo>
                      <a:lnTo>
                        <a:pt x="114" y="158"/>
                      </a:lnTo>
                      <a:lnTo>
                        <a:pt x="114" y="158"/>
                      </a:lnTo>
                      <a:close/>
                      <a:moveTo>
                        <a:pt x="96" y="144"/>
                      </a:moveTo>
                      <a:lnTo>
                        <a:pt x="96" y="144"/>
                      </a:lnTo>
                      <a:lnTo>
                        <a:pt x="92" y="148"/>
                      </a:lnTo>
                      <a:lnTo>
                        <a:pt x="92" y="148"/>
                      </a:lnTo>
                      <a:lnTo>
                        <a:pt x="92" y="150"/>
                      </a:lnTo>
                      <a:lnTo>
                        <a:pt x="92" y="150"/>
                      </a:lnTo>
                      <a:lnTo>
                        <a:pt x="98" y="152"/>
                      </a:lnTo>
                      <a:lnTo>
                        <a:pt x="102" y="152"/>
                      </a:lnTo>
                      <a:lnTo>
                        <a:pt x="104" y="148"/>
                      </a:lnTo>
                      <a:lnTo>
                        <a:pt x="104" y="148"/>
                      </a:lnTo>
                      <a:lnTo>
                        <a:pt x="100" y="144"/>
                      </a:lnTo>
                      <a:lnTo>
                        <a:pt x="100" y="144"/>
                      </a:lnTo>
                      <a:lnTo>
                        <a:pt x="96" y="144"/>
                      </a:lnTo>
                      <a:lnTo>
                        <a:pt x="96" y="144"/>
                      </a:lnTo>
                      <a:close/>
                      <a:moveTo>
                        <a:pt x="80" y="132"/>
                      </a:moveTo>
                      <a:lnTo>
                        <a:pt x="80" y="132"/>
                      </a:lnTo>
                      <a:lnTo>
                        <a:pt x="78" y="142"/>
                      </a:lnTo>
                      <a:lnTo>
                        <a:pt x="78" y="142"/>
                      </a:lnTo>
                      <a:lnTo>
                        <a:pt x="70" y="144"/>
                      </a:lnTo>
                      <a:lnTo>
                        <a:pt x="68" y="148"/>
                      </a:lnTo>
                      <a:lnTo>
                        <a:pt x="70" y="152"/>
                      </a:lnTo>
                      <a:lnTo>
                        <a:pt x="70" y="152"/>
                      </a:lnTo>
                      <a:lnTo>
                        <a:pt x="74" y="154"/>
                      </a:lnTo>
                      <a:lnTo>
                        <a:pt x="78" y="156"/>
                      </a:lnTo>
                      <a:lnTo>
                        <a:pt x="78" y="156"/>
                      </a:lnTo>
                      <a:lnTo>
                        <a:pt x="82" y="160"/>
                      </a:lnTo>
                      <a:lnTo>
                        <a:pt x="82" y="160"/>
                      </a:lnTo>
                      <a:lnTo>
                        <a:pt x="82" y="154"/>
                      </a:lnTo>
                      <a:lnTo>
                        <a:pt x="82" y="146"/>
                      </a:lnTo>
                      <a:lnTo>
                        <a:pt x="82" y="146"/>
                      </a:lnTo>
                      <a:lnTo>
                        <a:pt x="86" y="138"/>
                      </a:lnTo>
                      <a:lnTo>
                        <a:pt x="86" y="138"/>
                      </a:lnTo>
                      <a:lnTo>
                        <a:pt x="86" y="134"/>
                      </a:lnTo>
                      <a:lnTo>
                        <a:pt x="86" y="134"/>
                      </a:lnTo>
                      <a:lnTo>
                        <a:pt x="84" y="132"/>
                      </a:lnTo>
                      <a:lnTo>
                        <a:pt x="84" y="132"/>
                      </a:lnTo>
                      <a:lnTo>
                        <a:pt x="80" y="132"/>
                      </a:lnTo>
                      <a:lnTo>
                        <a:pt x="80" y="132"/>
                      </a:lnTo>
                      <a:close/>
                      <a:moveTo>
                        <a:pt x="92" y="128"/>
                      </a:moveTo>
                      <a:lnTo>
                        <a:pt x="92" y="128"/>
                      </a:lnTo>
                      <a:lnTo>
                        <a:pt x="92" y="134"/>
                      </a:lnTo>
                      <a:lnTo>
                        <a:pt x="92" y="134"/>
                      </a:lnTo>
                      <a:lnTo>
                        <a:pt x="86" y="142"/>
                      </a:lnTo>
                      <a:lnTo>
                        <a:pt x="84" y="148"/>
                      </a:lnTo>
                      <a:lnTo>
                        <a:pt x="84" y="150"/>
                      </a:lnTo>
                      <a:lnTo>
                        <a:pt x="86" y="152"/>
                      </a:lnTo>
                      <a:lnTo>
                        <a:pt x="86" y="152"/>
                      </a:lnTo>
                      <a:lnTo>
                        <a:pt x="88" y="150"/>
                      </a:lnTo>
                      <a:lnTo>
                        <a:pt x="88" y="150"/>
                      </a:lnTo>
                      <a:lnTo>
                        <a:pt x="88" y="146"/>
                      </a:lnTo>
                      <a:lnTo>
                        <a:pt x="88" y="144"/>
                      </a:lnTo>
                      <a:lnTo>
                        <a:pt x="88" y="144"/>
                      </a:lnTo>
                      <a:lnTo>
                        <a:pt x="92" y="142"/>
                      </a:lnTo>
                      <a:lnTo>
                        <a:pt x="92" y="142"/>
                      </a:lnTo>
                      <a:lnTo>
                        <a:pt x="94" y="140"/>
                      </a:lnTo>
                      <a:lnTo>
                        <a:pt x="94" y="138"/>
                      </a:lnTo>
                      <a:lnTo>
                        <a:pt x="94" y="130"/>
                      </a:lnTo>
                      <a:lnTo>
                        <a:pt x="92" y="128"/>
                      </a:lnTo>
                      <a:close/>
                      <a:moveTo>
                        <a:pt x="30" y="126"/>
                      </a:moveTo>
                      <a:lnTo>
                        <a:pt x="30" y="126"/>
                      </a:lnTo>
                      <a:lnTo>
                        <a:pt x="30" y="132"/>
                      </a:lnTo>
                      <a:lnTo>
                        <a:pt x="30" y="132"/>
                      </a:lnTo>
                      <a:lnTo>
                        <a:pt x="24" y="138"/>
                      </a:lnTo>
                      <a:lnTo>
                        <a:pt x="24" y="138"/>
                      </a:lnTo>
                      <a:lnTo>
                        <a:pt x="24" y="140"/>
                      </a:lnTo>
                      <a:lnTo>
                        <a:pt x="24" y="142"/>
                      </a:lnTo>
                      <a:lnTo>
                        <a:pt x="24" y="142"/>
                      </a:lnTo>
                      <a:lnTo>
                        <a:pt x="22" y="144"/>
                      </a:lnTo>
                      <a:lnTo>
                        <a:pt x="20" y="146"/>
                      </a:lnTo>
                      <a:lnTo>
                        <a:pt x="20" y="146"/>
                      </a:lnTo>
                      <a:lnTo>
                        <a:pt x="20" y="150"/>
                      </a:lnTo>
                      <a:lnTo>
                        <a:pt x="18" y="154"/>
                      </a:lnTo>
                      <a:lnTo>
                        <a:pt x="18" y="154"/>
                      </a:lnTo>
                      <a:lnTo>
                        <a:pt x="14" y="156"/>
                      </a:lnTo>
                      <a:lnTo>
                        <a:pt x="14" y="156"/>
                      </a:lnTo>
                      <a:lnTo>
                        <a:pt x="14" y="160"/>
                      </a:lnTo>
                      <a:lnTo>
                        <a:pt x="14" y="160"/>
                      </a:lnTo>
                      <a:lnTo>
                        <a:pt x="8" y="160"/>
                      </a:lnTo>
                      <a:lnTo>
                        <a:pt x="8" y="160"/>
                      </a:lnTo>
                      <a:lnTo>
                        <a:pt x="8" y="164"/>
                      </a:lnTo>
                      <a:lnTo>
                        <a:pt x="8" y="164"/>
                      </a:lnTo>
                      <a:lnTo>
                        <a:pt x="4" y="164"/>
                      </a:lnTo>
                      <a:lnTo>
                        <a:pt x="4" y="164"/>
                      </a:lnTo>
                      <a:lnTo>
                        <a:pt x="0" y="174"/>
                      </a:lnTo>
                      <a:lnTo>
                        <a:pt x="0" y="174"/>
                      </a:lnTo>
                      <a:lnTo>
                        <a:pt x="10" y="168"/>
                      </a:lnTo>
                      <a:lnTo>
                        <a:pt x="18" y="162"/>
                      </a:lnTo>
                      <a:lnTo>
                        <a:pt x="18" y="162"/>
                      </a:lnTo>
                      <a:lnTo>
                        <a:pt x="18" y="158"/>
                      </a:lnTo>
                      <a:lnTo>
                        <a:pt x="18" y="158"/>
                      </a:lnTo>
                      <a:lnTo>
                        <a:pt x="22" y="152"/>
                      </a:lnTo>
                      <a:lnTo>
                        <a:pt x="24" y="152"/>
                      </a:lnTo>
                      <a:lnTo>
                        <a:pt x="24" y="152"/>
                      </a:lnTo>
                      <a:lnTo>
                        <a:pt x="24" y="150"/>
                      </a:lnTo>
                      <a:lnTo>
                        <a:pt x="24" y="150"/>
                      </a:lnTo>
                      <a:lnTo>
                        <a:pt x="26" y="148"/>
                      </a:lnTo>
                      <a:lnTo>
                        <a:pt x="30" y="146"/>
                      </a:lnTo>
                      <a:lnTo>
                        <a:pt x="30" y="146"/>
                      </a:lnTo>
                      <a:lnTo>
                        <a:pt x="30" y="142"/>
                      </a:lnTo>
                      <a:lnTo>
                        <a:pt x="30" y="142"/>
                      </a:lnTo>
                      <a:lnTo>
                        <a:pt x="34" y="140"/>
                      </a:lnTo>
                      <a:lnTo>
                        <a:pt x="34" y="140"/>
                      </a:lnTo>
                      <a:lnTo>
                        <a:pt x="34" y="128"/>
                      </a:lnTo>
                      <a:lnTo>
                        <a:pt x="34" y="128"/>
                      </a:lnTo>
                      <a:lnTo>
                        <a:pt x="34" y="126"/>
                      </a:lnTo>
                      <a:lnTo>
                        <a:pt x="30" y="126"/>
                      </a:lnTo>
                      <a:close/>
                      <a:moveTo>
                        <a:pt x="100" y="124"/>
                      </a:moveTo>
                      <a:lnTo>
                        <a:pt x="100" y="124"/>
                      </a:lnTo>
                      <a:lnTo>
                        <a:pt x="100" y="128"/>
                      </a:lnTo>
                      <a:lnTo>
                        <a:pt x="100" y="128"/>
                      </a:lnTo>
                      <a:lnTo>
                        <a:pt x="106" y="128"/>
                      </a:lnTo>
                      <a:lnTo>
                        <a:pt x="106" y="130"/>
                      </a:lnTo>
                      <a:lnTo>
                        <a:pt x="106" y="130"/>
                      </a:lnTo>
                      <a:lnTo>
                        <a:pt x="106" y="130"/>
                      </a:lnTo>
                      <a:lnTo>
                        <a:pt x="106" y="130"/>
                      </a:lnTo>
                      <a:lnTo>
                        <a:pt x="106" y="132"/>
                      </a:lnTo>
                      <a:lnTo>
                        <a:pt x="106" y="132"/>
                      </a:lnTo>
                      <a:lnTo>
                        <a:pt x="104" y="132"/>
                      </a:lnTo>
                      <a:lnTo>
                        <a:pt x="104" y="134"/>
                      </a:lnTo>
                      <a:lnTo>
                        <a:pt x="106" y="136"/>
                      </a:lnTo>
                      <a:lnTo>
                        <a:pt x="106" y="138"/>
                      </a:lnTo>
                      <a:lnTo>
                        <a:pt x="106" y="138"/>
                      </a:lnTo>
                      <a:lnTo>
                        <a:pt x="108" y="140"/>
                      </a:lnTo>
                      <a:lnTo>
                        <a:pt x="108" y="140"/>
                      </a:lnTo>
                      <a:lnTo>
                        <a:pt x="108" y="142"/>
                      </a:lnTo>
                      <a:lnTo>
                        <a:pt x="110" y="144"/>
                      </a:lnTo>
                      <a:lnTo>
                        <a:pt x="110" y="144"/>
                      </a:lnTo>
                      <a:lnTo>
                        <a:pt x="114" y="146"/>
                      </a:lnTo>
                      <a:lnTo>
                        <a:pt x="114" y="146"/>
                      </a:lnTo>
                      <a:lnTo>
                        <a:pt x="112" y="142"/>
                      </a:lnTo>
                      <a:lnTo>
                        <a:pt x="112" y="142"/>
                      </a:lnTo>
                      <a:lnTo>
                        <a:pt x="112" y="140"/>
                      </a:lnTo>
                      <a:lnTo>
                        <a:pt x="112" y="136"/>
                      </a:lnTo>
                      <a:lnTo>
                        <a:pt x="112" y="136"/>
                      </a:lnTo>
                      <a:lnTo>
                        <a:pt x="110" y="132"/>
                      </a:lnTo>
                      <a:lnTo>
                        <a:pt x="110" y="132"/>
                      </a:lnTo>
                      <a:lnTo>
                        <a:pt x="110" y="130"/>
                      </a:lnTo>
                      <a:lnTo>
                        <a:pt x="112" y="128"/>
                      </a:lnTo>
                      <a:lnTo>
                        <a:pt x="112" y="128"/>
                      </a:lnTo>
                      <a:lnTo>
                        <a:pt x="110" y="126"/>
                      </a:lnTo>
                      <a:lnTo>
                        <a:pt x="110" y="126"/>
                      </a:lnTo>
                      <a:lnTo>
                        <a:pt x="106" y="124"/>
                      </a:lnTo>
                      <a:lnTo>
                        <a:pt x="100" y="124"/>
                      </a:lnTo>
                      <a:lnTo>
                        <a:pt x="100" y="124"/>
                      </a:lnTo>
                      <a:close/>
                      <a:moveTo>
                        <a:pt x="66" y="120"/>
                      </a:moveTo>
                      <a:lnTo>
                        <a:pt x="66" y="120"/>
                      </a:lnTo>
                      <a:lnTo>
                        <a:pt x="62" y="140"/>
                      </a:lnTo>
                      <a:lnTo>
                        <a:pt x="62" y="140"/>
                      </a:lnTo>
                      <a:lnTo>
                        <a:pt x="72" y="134"/>
                      </a:lnTo>
                      <a:lnTo>
                        <a:pt x="72" y="134"/>
                      </a:lnTo>
                      <a:lnTo>
                        <a:pt x="76" y="134"/>
                      </a:lnTo>
                      <a:lnTo>
                        <a:pt x="76" y="134"/>
                      </a:lnTo>
                      <a:lnTo>
                        <a:pt x="76" y="130"/>
                      </a:lnTo>
                      <a:lnTo>
                        <a:pt x="76" y="130"/>
                      </a:lnTo>
                      <a:lnTo>
                        <a:pt x="78" y="130"/>
                      </a:lnTo>
                      <a:lnTo>
                        <a:pt x="78" y="130"/>
                      </a:lnTo>
                      <a:lnTo>
                        <a:pt x="78" y="124"/>
                      </a:lnTo>
                      <a:lnTo>
                        <a:pt x="78" y="124"/>
                      </a:lnTo>
                      <a:lnTo>
                        <a:pt x="66" y="120"/>
                      </a:lnTo>
                      <a:lnTo>
                        <a:pt x="66" y="120"/>
                      </a:lnTo>
                      <a:close/>
                      <a:moveTo>
                        <a:pt x="82" y="110"/>
                      </a:moveTo>
                      <a:lnTo>
                        <a:pt x="82" y="112"/>
                      </a:lnTo>
                      <a:lnTo>
                        <a:pt x="82" y="112"/>
                      </a:lnTo>
                      <a:lnTo>
                        <a:pt x="82" y="112"/>
                      </a:lnTo>
                      <a:lnTo>
                        <a:pt x="82" y="114"/>
                      </a:lnTo>
                      <a:lnTo>
                        <a:pt x="82" y="116"/>
                      </a:lnTo>
                      <a:lnTo>
                        <a:pt x="82" y="116"/>
                      </a:lnTo>
                      <a:lnTo>
                        <a:pt x="90" y="118"/>
                      </a:lnTo>
                      <a:lnTo>
                        <a:pt x="90" y="118"/>
                      </a:lnTo>
                      <a:lnTo>
                        <a:pt x="94" y="118"/>
                      </a:lnTo>
                      <a:lnTo>
                        <a:pt x="94" y="118"/>
                      </a:lnTo>
                      <a:lnTo>
                        <a:pt x="92" y="114"/>
                      </a:lnTo>
                      <a:lnTo>
                        <a:pt x="82" y="110"/>
                      </a:lnTo>
                      <a:lnTo>
                        <a:pt x="82" y="110"/>
                      </a:lnTo>
                      <a:close/>
                      <a:moveTo>
                        <a:pt x="102" y="102"/>
                      </a:moveTo>
                      <a:lnTo>
                        <a:pt x="102" y="102"/>
                      </a:lnTo>
                      <a:lnTo>
                        <a:pt x="98" y="106"/>
                      </a:lnTo>
                      <a:lnTo>
                        <a:pt x="98" y="106"/>
                      </a:lnTo>
                      <a:lnTo>
                        <a:pt x="98" y="110"/>
                      </a:lnTo>
                      <a:lnTo>
                        <a:pt x="98" y="110"/>
                      </a:lnTo>
                      <a:lnTo>
                        <a:pt x="102" y="114"/>
                      </a:lnTo>
                      <a:lnTo>
                        <a:pt x="106" y="118"/>
                      </a:lnTo>
                      <a:lnTo>
                        <a:pt x="106" y="118"/>
                      </a:lnTo>
                      <a:lnTo>
                        <a:pt x="106" y="120"/>
                      </a:lnTo>
                      <a:lnTo>
                        <a:pt x="106" y="122"/>
                      </a:lnTo>
                      <a:lnTo>
                        <a:pt x="106" y="122"/>
                      </a:lnTo>
                      <a:lnTo>
                        <a:pt x="110" y="124"/>
                      </a:lnTo>
                      <a:lnTo>
                        <a:pt x="112" y="124"/>
                      </a:lnTo>
                      <a:lnTo>
                        <a:pt x="114" y="124"/>
                      </a:lnTo>
                      <a:lnTo>
                        <a:pt x="114" y="124"/>
                      </a:lnTo>
                      <a:lnTo>
                        <a:pt x="116" y="128"/>
                      </a:lnTo>
                      <a:lnTo>
                        <a:pt x="116" y="128"/>
                      </a:lnTo>
                      <a:lnTo>
                        <a:pt x="112" y="120"/>
                      </a:lnTo>
                      <a:lnTo>
                        <a:pt x="112" y="120"/>
                      </a:lnTo>
                      <a:lnTo>
                        <a:pt x="110" y="118"/>
                      </a:lnTo>
                      <a:lnTo>
                        <a:pt x="110" y="118"/>
                      </a:lnTo>
                      <a:lnTo>
                        <a:pt x="110" y="112"/>
                      </a:lnTo>
                      <a:lnTo>
                        <a:pt x="112" y="106"/>
                      </a:lnTo>
                      <a:lnTo>
                        <a:pt x="110" y="106"/>
                      </a:lnTo>
                      <a:lnTo>
                        <a:pt x="110" y="106"/>
                      </a:lnTo>
                      <a:lnTo>
                        <a:pt x="108" y="102"/>
                      </a:lnTo>
                      <a:lnTo>
                        <a:pt x="108" y="102"/>
                      </a:lnTo>
                      <a:lnTo>
                        <a:pt x="102" y="102"/>
                      </a:lnTo>
                      <a:lnTo>
                        <a:pt x="102" y="102"/>
                      </a:lnTo>
                      <a:close/>
                      <a:moveTo>
                        <a:pt x="46" y="88"/>
                      </a:moveTo>
                      <a:lnTo>
                        <a:pt x="46" y="88"/>
                      </a:lnTo>
                      <a:lnTo>
                        <a:pt x="44" y="88"/>
                      </a:lnTo>
                      <a:lnTo>
                        <a:pt x="44" y="88"/>
                      </a:lnTo>
                      <a:lnTo>
                        <a:pt x="42" y="90"/>
                      </a:lnTo>
                      <a:lnTo>
                        <a:pt x="44" y="90"/>
                      </a:lnTo>
                      <a:lnTo>
                        <a:pt x="48" y="92"/>
                      </a:lnTo>
                      <a:lnTo>
                        <a:pt x="48" y="92"/>
                      </a:lnTo>
                      <a:lnTo>
                        <a:pt x="50" y="96"/>
                      </a:lnTo>
                      <a:lnTo>
                        <a:pt x="52" y="100"/>
                      </a:lnTo>
                      <a:lnTo>
                        <a:pt x="52" y="100"/>
                      </a:lnTo>
                      <a:lnTo>
                        <a:pt x="56" y="102"/>
                      </a:lnTo>
                      <a:lnTo>
                        <a:pt x="56" y="102"/>
                      </a:lnTo>
                      <a:lnTo>
                        <a:pt x="56" y="106"/>
                      </a:lnTo>
                      <a:lnTo>
                        <a:pt x="58" y="110"/>
                      </a:lnTo>
                      <a:lnTo>
                        <a:pt x="58" y="110"/>
                      </a:lnTo>
                      <a:lnTo>
                        <a:pt x="60" y="106"/>
                      </a:lnTo>
                      <a:lnTo>
                        <a:pt x="60" y="104"/>
                      </a:lnTo>
                      <a:lnTo>
                        <a:pt x="58" y="96"/>
                      </a:lnTo>
                      <a:lnTo>
                        <a:pt x="54" y="90"/>
                      </a:lnTo>
                      <a:lnTo>
                        <a:pt x="50" y="88"/>
                      </a:lnTo>
                      <a:lnTo>
                        <a:pt x="46" y="88"/>
                      </a:lnTo>
                      <a:lnTo>
                        <a:pt x="46" y="88"/>
                      </a:lnTo>
                      <a:close/>
                      <a:moveTo>
                        <a:pt x="50" y="0"/>
                      </a:moveTo>
                      <a:lnTo>
                        <a:pt x="50" y="0"/>
                      </a:lnTo>
                      <a:lnTo>
                        <a:pt x="48" y="8"/>
                      </a:lnTo>
                      <a:lnTo>
                        <a:pt x="48" y="8"/>
                      </a:lnTo>
                      <a:lnTo>
                        <a:pt x="48" y="12"/>
                      </a:lnTo>
                      <a:lnTo>
                        <a:pt x="48" y="12"/>
                      </a:lnTo>
                      <a:lnTo>
                        <a:pt x="44" y="20"/>
                      </a:lnTo>
                      <a:lnTo>
                        <a:pt x="44" y="20"/>
                      </a:lnTo>
                      <a:lnTo>
                        <a:pt x="44" y="24"/>
                      </a:lnTo>
                      <a:lnTo>
                        <a:pt x="46" y="26"/>
                      </a:lnTo>
                      <a:lnTo>
                        <a:pt x="46" y="28"/>
                      </a:lnTo>
                      <a:lnTo>
                        <a:pt x="46" y="32"/>
                      </a:lnTo>
                      <a:lnTo>
                        <a:pt x="46" y="32"/>
                      </a:lnTo>
                      <a:lnTo>
                        <a:pt x="44" y="34"/>
                      </a:lnTo>
                      <a:lnTo>
                        <a:pt x="44" y="34"/>
                      </a:lnTo>
                      <a:lnTo>
                        <a:pt x="44" y="38"/>
                      </a:lnTo>
                      <a:lnTo>
                        <a:pt x="44" y="44"/>
                      </a:lnTo>
                      <a:lnTo>
                        <a:pt x="44" y="44"/>
                      </a:lnTo>
                      <a:lnTo>
                        <a:pt x="42" y="44"/>
                      </a:lnTo>
                      <a:lnTo>
                        <a:pt x="40" y="46"/>
                      </a:lnTo>
                      <a:lnTo>
                        <a:pt x="40" y="46"/>
                      </a:lnTo>
                      <a:lnTo>
                        <a:pt x="38" y="42"/>
                      </a:lnTo>
                      <a:lnTo>
                        <a:pt x="38" y="42"/>
                      </a:lnTo>
                      <a:lnTo>
                        <a:pt x="36" y="42"/>
                      </a:lnTo>
                      <a:lnTo>
                        <a:pt x="36" y="42"/>
                      </a:lnTo>
                      <a:lnTo>
                        <a:pt x="36" y="44"/>
                      </a:lnTo>
                      <a:lnTo>
                        <a:pt x="36" y="44"/>
                      </a:lnTo>
                      <a:lnTo>
                        <a:pt x="36" y="44"/>
                      </a:lnTo>
                      <a:lnTo>
                        <a:pt x="36" y="50"/>
                      </a:lnTo>
                      <a:lnTo>
                        <a:pt x="36" y="50"/>
                      </a:lnTo>
                      <a:lnTo>
                        <a:pt x="40" y="52"/>
                      </a:lnTo>
                      <a:lnTo>
                        <a:pt x="40" y="52"/>
                      </a:lnTo>
                      <a:lnTo>
                        <a:pt x="40" y="60"/>
                      </a:lnTo>
                      <a:lnTo>
                        <a:pt x="40" y="60"/>
                      </a:lnTo>
                      <a:lnTo>
                        <a:pt x="46" y="68"/>
                      </a:lnTo>
                      <a:lnTo>
                        <a:pt x="46" y="68"/>
                      </a:lnTo>
                      <a:lnTo>
                        <a:pt x="46" y="68"/>
                      </a:lnTo>
                      <a:lnTo>
                        <a:pt x="48" y="64"/>
                      </a:lnTo>
                      <a:lnTo>
                        <a:pt x="48" y="64"/>
                      </a:lnTo>
                      <a:lnTo>
                        <a:pt x="50" y="64"/>
                      </a:lnTo>
                      <a:lnTo>
                        <a:pt x="50" y="64"/>
                      </a:lnTo>
                      <a:lnTo>
                        <a:pt x="48" y="72"/>
                      </a:lnTo>
                      <a:lnTo>
                        <a:pt x="48" y="78"/>
                      </a:lnTo>
                      <a:lnTo>
                        <a:pt x="54" y="88"/>
                      </a:lnTo>
                      <a:lnTo>
                        <a:pt x="54" y="88"/>
                      </a:lnTo>
                      <a:lnTo>
                        <a:pt x="58" y="86"/>
                      </a:lnTo>
                      <a:lnTo>
                        <a:pt x="58" y="86"/>
                      </a:lnTo>
                      <a:lnTo>
                        <a:pt x="60" y="84"/>
                      </a:lnTo>
                      <a:lnTo>
                        <a:pt x="62" y="82"/>
                      </a:lnTo>
                      <a:lnTo>
                        <a:pt x="66" y="82"/>
                      </a:lnTo>
                      <a:lnTo>
                        <a:pt x="68" y="84"/>
                      </a:lnTo>
                      <a:lnTo>
                        <a:pt x="68" y="84"/>
                      </a:lnTo>
                      <a:lnTo>
                        <a:pt x="72" y="84"/>
                      </a:lnTo>
                      <a:lnTo>
                        <a:pt x="72" y="84"/>
                      </a:lnTo>
                      <a:lnTo>
                        <a:pt x="72" y="88"/>
                      </a:lnTo>
                      <a:lnTo>
                        <a:pt x="74" y="90"/>
                      </a:lnTo>
                      <a:lnTo>
                        <a:pt x="74" y="90"/>
                      </a:lnTo>
                      <a:lnTo>
                        <a:pt x="76" y="90"/>
                      </a:lnTo>
                      <a:lnTo>
                        <a:pt x="76" y="86"/>
                      </a:lnTo>
                      <a:lnTo>
                        <a:pt x="74" y="84"/>
                      </a:lnTo>
                      <a:lnTo>
                        <a:pt x="78" y="82"/>
                      </a:lnTo>
                      <a:lnTo>
                        <a:pt x="78" y="82"/>
                      </a:lnTo>
                      <a:lnTo>
                        <a:pt x="78" y="86"/>
                      </a:lnTo>
                      <a:lnTo>
                        <a:pt x="78" y="86"/>
                      </a:lnTo>
                      <a:lnTo>
                        <a:pt x="82" y="90"/>
                      </a:lnTo>
                      <a:lnTo>
                        <a:pt x="82" y="90"/>
                      </a:lnTo>
                      <a:lnTo>
                        <a:pt x="84" y="96"/>
                      </a:lnTo>
                      <a:lnTo>
                        <a:pt x="84" y="96"/>
                      </a:lnTo>
                      <a:lnTo>
                        <a:pt x="88" y="96"/>
                      </a:lnTo>
                      <a:lnTo>
                        <a:pt x="88" y="96"/>
                      </a:lnTo>
                      <a:lnTo>
                        <a:pt x="90" y="98"/>
                      </a:lnTo>
                      <a:lnTo>
                        <a:pt x="90" y="100"/>
                      </a:lnTo>
                      <a:lnTo>
                        <a:pt x="92" y="100"/>
                      </a:lnTo>
                      <a:lnTo>
                        <a:pt x="92" y="100"/>
                      </a:lnTo>
                      <a:lnTo>
                        <a:pt x="94" y="94"/>
                      </a:lnTo>
                      <a:lnTo>
                        <a:pt x="92" y="92"/>
                      </a:lnTo>
                      <a:lnTo>
                        <a:pt x="90" y="90"/>
                      </a:lnTo>
                      <a:lnTo>
                        <a:pt x="88" y="86"/>
                      </a:lnTo>
                      <a:lnTo>
                        <a:pt x="88" y="86"/>
                      </a:lnTo>
                      <a:lnTo>
                        <a:pt x="90" y="82"/>
                      </a:lnTo>
                      <a:lnTo>
                        <a:pt x="90" y="80"/>
                      </a:lnTo>
                      <a:lnTo>
                        <a:pt x="90" y="80"/>
                      </a:lnTo>
                      <a:lnTo>
                        <a:pt x="86" y="76"/>
                      </a:lnTo>
                      <a:lnTo>
                        <a:pt x="86" y="76"/>
                      </a:lnTo>
                      <a:lnTo>
                        <a:pt x="82" y="80"/>
                      </a:lnTo>
                      <a:lnTo>
                        <a:pt x="80" y="78"/>
                      </a:lnTo>
                      <a:lnTo>
                        <a:pt x="80" y="78"/>
                      </a:lnTo>
                      <a:lnTo>
                        <a:pt x="80" y="74"/>
                      </a:lnTo>
                      <a:lnTo>
                        <a:pt x="80" y="74"/>
                      </a:lnTo>
                      <a:lnTo>
                        <a:pt x="78" y="72"/>
                      </a:lnTo>
                      <a:lnTo>
                        <a:pt x="78" y="72"/>
                      </a:lnTo>
                      <a:lnTo>
                        <a:pt x="78" y="72"/>
                      </a:lnTo>
                      <a:lnTo>
                        <a:pt x="76" y="74"/>
                      </a:lnTo>
                      <a:lnTo>
                        <a:pt x="76" y="74"/>
                      </a:lnTo>
                      <a:lnTo>
                        <a:pt x="70" y="74"/>
                      </a:lnTo>
                      <a:lnTo>
                        <a:pt x="70" y="74"/>
                      </a:lnTo>
                      <a:lnTo>
                        <a:pt x="64" y="78"/>
                      </a:lnTo>
                      <a:lnTo>
                        <a:pt x="64" y="78"/>
                      </a:lnTo>
                      <a:lnTo>
                        <a:pt x="60" y="76"/>
                      </a:lnTo>
                      <a:lnTo>
                        <a:pt x="60" y="76"/>
                      </a:lnTo>
                      <a:lnTo>
                        <a:pt x="60" y="66"/>
                      </a:lnTo>
                      <a:lnTo>
                        <a:pt x="58" y="66"/>
                      </a:lnTo>
                      <a:lnTo>
                        <a:pt x="58" y="66"/>
                      </a:lnTo>
                      <a:lnTo>
                        <a:pt x="58" y="56"/>
                      </a:lnTo>
                      <a:lnTo>
                        <a:pt x="58" y="56"/>
                      </a:lnTo>
                      <a:lnTo>
                        <a:pt x="60" y="50"/>
                      </a:lnTo>
                      <a:lnTo>
                        <a:pt x="60" y="46"/>
                      </a:lnTo>
                      <a:lnTo>
                        <a:pt x="62" y="46"/>
                      </a:lnTo>
                      <a:lnTo>
                        <a:pt x="64" y="46"/>
                      </a:lnTo>
                      <a:lnTo>
                        <a:pt x="64" y="46"/>
                      </a:lnTo>
                      <a:lnTo>
                        <a:pt x="66" y="40"/>
                      </a:lnTo>
                      <a:lnTo>
                        <a:pt x="66" y="34"/>
                      </a:lnTo>
                      <a:lnTo>
                        <a:pt x="66" y="34"/>
                      </a:lnTo>
                      <a:lnTo>
                        <a:pt x="70" y="34"/>
                      </a:lnTo>
                      <a:lnTo>
                        <a:pt x="72" y="34"/>
                      </a:lnTo>
                      <a:lnTo>
                        <a:pt x="72" y="34"/>
                      </a:lnTo>
                      <a:lnTo>
                        <a:pt x="74" y="30"/>
                      </a:lnTo>
                      <a:lnTo>
                        <a:pt x="74" y="30"/>
                      </a:lnTo>
                      <a:lnTo>
                        <a:pt x="72" y="20"/>
                      </a:lnTo>
                      <a:lnTo>
                        <a:pt x="72" y="20"/>
                      </a:lnTo>
                      <a:lnTo>
                        <a:pt x="68" y="18"/>
                      </a:lnTo>
                      <a:lnTo>
                        <a:pt x="68" y="18"/>
                      </a:lnTo>
                      <a:lnTo>
                        <a:pt x="68" y="10"/>
                      </a:lnTo>
                      <a:lnTo>
                        <a:pt x="70" y="4"/>
                      </a:lnTo>
                      <a:lnTo>
                        <a:pt x="70" y="4"/>
                      </a:lnTo>
                      <a:lnTo>
                        <a:pt x="70" y="0"/>
                      </a:lnTo>
                      <a:lnTo>
                        <a:pt x="70" y="0"/>
                      </a:lnTo>
                      <a:lnTo>
                        <a:pt x="62" y="4"/>
                      </a:lnTo>
                      <a:lnTo>
                        <a:pt x="58" y="6"/>
                      </a:lnTo>
                      <a:lnTo>
                        <a:pt x="56" y="2"/>
                      </a:lnTo>
                      <a:lnTo>
                        <a:pt x="56" y="2"/>
                      </a:lnTo>
                      <a:lnTo>
                        <a:pt x="56" y="2"/>
                      </a:lnTo>
                      <a:lnTo>
                        <a:pt x="54" y="0"/>
                      </a:lnTo>
                      <a:lnTo>
                        <a:pt x="54" y="0"/>
                      </a:lnTo>
                      <a:lnTo>
                        <a:pt x="50" y="0"/>
                      </a:lnTo>
                      <a:lnTo>
                        <a:pt x="5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9" name="Freeform 111"/>
                <p:cNvSpPr>
                  <a:spLocks/>
                </p:cNvSpPr>
                <p:nvPr/>
              </p:nvSpPr>
              <p:spPr bwMode="auto">
                <a:xfrm>
                  <a:off x="1644" y="2692"/>
                  <a:ext cx="164" cy="298"/>
                </a:xfrm>
                <a:custGeom>
                  <a:avLst/>
                  <a:gdLst/>
                  <a:ahLst/>
                  <a:cxnLst>
                    <a:cxn ang="0">
                      <a:pos x="158" y="252"/>
                    </a:cxn>
                    <a:cxn ang="0">
                      <a:pos x="156" y="238"/>
                    </a:cxn>
                    <a:cxn ang="0">
                      <a:pos x="138" y="194"/>
                    </a:cxn>
                    <a:cxn ang="0">
                      <a:pos x="138" y="152"/>
                    </a:cxn>
                    <a:cxn ang="0">
                      <a:pos x="114" y="156"/>
                    </a:cxn>
                    <a:cxn ang="0">
                      <a:pos x="106" y="146"/>
                    </a:cxn>
                    <a:cxn ang="0">
                      <a:pos x="96" y="136"/>
                    </a:cxn>
                    <a:cxn ang="0">
                      <a:pos x="96" y="122"/>
                    </a:cxn>
                    <a:cxn ang="0">
                      <a:pos x="92" y="114"/>
                    </a:cxn>
                    <a:cxn ang="0">
                      <a:pos x="98" y="106"/>
                    </a:cxn>
                    <a:cxn ang="0">
                      <a:pos x="104" y="92"/>
                    </a:cxn>
                    <a:cxn ang="0">
                      <a:pos x="118" y="76"/>
                    </a:cxn>
                    <a:cxn ang="0">
                      <a:pos x="140" y="70"/>
                    </a:cxn>
                    <a:cxn ang="0">
                      <a:pos x="134" y="64"/>
                    </a:cxn>
                    <a:cxn ang="0">
                      <a:pos x="140" y="34"/>
                    </a:cxn>
                    <a:cxn ang="0">
                      <a:pos x="124" y="28"/>
                    </a:cxn>
                    <a:cxn ang="0">
                      <a:pos x="112" y="30"/>
                    </a:cxn>
                    <a:cxn ang="0">
                      <a:pos x="100" y="20"/>
                    </a:cxn>
                    <a:cxn ang="0">
                      <a:pos x="94" y="14"/>
                    </a:cxn>
                    <a:cxn ang="0">
                      <a:pos x="84" y="4"/>
                    </a:cxn>
                    <a:cxn ang="0">
                      <a:pos x="76" y="6"/>
                    </a:cxn>
                    <a:cxn ang="0">
                      <a:pos x="74" y="24"/>
                    </a:cxn>
                    <a:cxn ang="0">
                      <a:pos x="66" y="42"/>
                    </a:cxn>
                    <a:cxn ang="0">
                      <a:pos x="42" y="60"/>
                    </a:cxn>
                    <a:cxn ang="0">
                      <a:pos x="30" y="80"/>
                    </a:cxn>
                    <a:cxn ang="0">
                      <a:pos x="22" y="80"/>
                    </a:cxn>
                    <a:cxn ang="0">
                      <a:pos x="18" y="74"/>
                    </a:cxn>
                    <a:cxn ang="0">
                      <a:pos x="14" y="66"/>
                    </a:cxn>
                    <a:cxn ang="0">
                      <a:pos x="0" y="72"/>
                    </a:cxn>
                    <a:cxn ang="0">
                      <a:pos x="0" y="76"/>
                    </a:cxn>
                    <a:cxn ang="0">
                      <a:pos x="4" y="82"/>
                    </a:cxn>
                    <a:cxn ang="0">
                      <a:pos x="6" y="90"/>
                    </a:cxn>
                    <a:cxn ang="0">
                      <a:pos x="20" y="112"/>
                    </a:cxn>
                    <a:cxn ang="0">
                      <a:pos x="22" y="118"/>
                    </a:cxn>
                    <a:cxn ang="0">
                      <a:pos x="30" y="126"/>
                    </a:cxn>
                    <a:cxn ang="0">
                      <a:pos x="46" y="144"/>
                    </a:cxn>
                    <a:cxn ang="0">
                      <a:pos x="50" y="152"/>
                    </a:cxn>
                    <a:cxn ang="0">
                      <a:pos x="54" y="164"/>
                    </a:cxn>
                    <a:cxn ang="0">
                      <a:pos x="56" y="182"/>
                    </a:cxn>
                    <a:cxn ang="0">
                      <a:pos x="62" y="196"/>
                    </a:cxn>
                    <a:cxn ang="0">
                      <a:pos x="66" y="200"/>
                    </a:cxn>
                    <a:cxn ang="0">
                      <a:pos x="72" y="214"/>
                    </a:cxn>
                    <a:cxn ang="0">
                      <a:pos x="82" y="246"/>
                    </a:cxn>
                    <a:cxn ang="0">
                      <a:pos x="88" y="254"/>
                    </a:cxn>
                    <a:cxn ang="0">
                      <a:pos x="102" y="266"/>
                    </a:cxn>
                    <a:cxn ang="0">
                      <a:pos x="110" y="270"/>
                    </a:cxn>
                    <a:cxn ang="0">
                      <a:pos x="128" y="280"/>
                    </a:cxn>
                    <a:cxn ang="0">
                      <a:pos x="136" y="284"/>
                    </a:cxn>
                    <a:cxn ang="0">
                      <a:pos x="144" y="292"/>
                    </a:cxn>
                    <a:cxn ang="0">
                      <a:pos x="154" y="294"/>
                    </a:cxn>
                    <a:cxn ang="0">
                      <a:pos x="162" y="270"/>
                    </a:cxn>
                    <a:cxn ang="0">
                      <a:pos x="162" y="262"/>
                    </a:cxn>
                    <a:cxn ang="0">
                      <a:pos x="152" y="258"/>
                    </a:cxn>
                    <a:cxn ang="0">
                      <a:pos x="158" y="254"/>
                    </a:cxn>
                    <a:cxn ang="0">
                      <a:pos x="160" y="258"/>
                    </a:cxn>
                  </a:cxnLst>
                  <a:rect l="0" t="0" r="r" b="b"/>
                  <a:pathLst>
                    <a:path w="164" h="298">
                      <a:moveTo>
                        <a:pt x="160" y="258"/>
                      </a:moveTo>
                      <a:lnTo>
                        <a:pt x="160" y="258"/>
                      </a:lnTo>
                      <a:lnTo>
                        <a:pt x="160" y="256"/>
                      </a:lnTo>
                      <a:lnTo>
                        <a:pt x="158" y="252"/>
                      </a:lnTo>
                      <a:lnTo>
                        <a:pt x="158" y="252"/>
                      </a:lnTo>
                      <a:lnTo>
                        <a:pt x="158" y="248"/>
                      </a:lnTo>
                      <a:lnTo>
                        <a:pt x="160" y="246"/>
                      </a:lnTo>
                      <a:lnTo>
                        <a:pt x="160" y="246"/>
                      </a:lnTo>
                      <a:lnTo>
                        <a:pt x="156" y="238"/>
                      </a:lnTo>
                      <a:lnTo>
                        <a:pt x="156" y="238"/>
                      </a:lnTo>
                      <a:lnTo>
                        <a:pt x="156" y="232"/>
                      </a:lnTo>
                      <a:lnTo>
                        <a:pt x="156" y="226"/>
                      </a:lnTo>
                      <a:lnTo>
                        <a:pt x="160" y="216"/>
                      </a:lnTo>
                      <a:lnTo>
                        <a:pt x="152" y="200"/>
                      </a:lnTo>
                      <a:lnTo>
                        <a:pt x="138" y="194"/>
                      </a:lnTo>
                      <a:lnTo>
                        <a:pt x="140" y="154"/>
                      </a:lnTo>
                      <a:lnTo>
                        <a:pt x="140" y="154"/>
                      </a:lnTo>
                      <a:lnTo>
                        <a:pt x="140" y="152"/>
                      </a:lnTo>
                      <a:lnTo>
                        <a:pt x="140" y="150"/>
                      </a:lnTo>
                      <a:lnTo>
                        <a:pt x="138" y="152"/>
                      </a:lnTo>
                      <a:lnTo>
                        <a:pt x="138" y="152"/>
                      </a:lnTo>
                      <a:lnTo>
                        <a:pt x="128" y="158"/>
                      </a:lnTo>
                      <a:lnTo>
                        <a:pt x="116" y="158"/>
                      </a:lnTo>
                      <a:lnTo>
                        <a:pt x="116" y="158"/>
                      </a:lnTo>
                      <a:lnTo>
                        <a:pt x="114" y="156"/>
                      </a:lnTo>
                      <a:lnTo>
                        <a:pt x="112" y="152"/>
                      </a:lnTo>
                      <a:lnTo>
                        <a:pt x="112" y="152"/>
                      </a:lnTo>
                      <a:lnTo>
                        <a:pt x="112" y="150"/>
                      </a:lnTo>
                      <a:lnTo>
                        <a:pt x="108" y="148"/>
                      </a:lnTo>
                      <a:lnTo>
                        <a:pt x="106" y="146"/>
                      </a:lnTo>
                      <a:lnTo>
                        <a:pt x="104" y="142"/>
                      </a:lnTo>
                      <a:lnTo>
                        <a:pt x="104" y="142"/>
                      </a:lnTo>
                      <a:lnTo>
                        <a:pt x="102" y="140"/>
                      </a:lnTo>
                      <a:lnTo>
                        <a:pt x="98" y="138"/>
                      </a:lnTo>
                      <a:lnTo>
                        <a:pt x="96" y="136"/>
                      </a:lnTo>
                      <a:lnTo>
                        <a:pt x="98" y="130"/>
                      </a:lnTo>
                      <a:lnTo>
                        <a:pt x="98" y="130"/>
                      </a:lnTo>
                      <a:lnTo>
                        <a:pt x="98" y="126"/>
                      </a:lnTo>
                      <a:lnTo>
                        <a:pt x="96" y="124"/>
                      </a:lnTo>
                      <a:lnTo>
                        <a:pt x="96" y="122"/>
                      </a:lnTo>
                      <a:lnTo>
                        <a:pt x="96" y="122"/>
                      </a:lnTo>
                      <a:lnTo>
                        <a:pt x="94" y="122"/>
                      </a:lnTo>
                      <a:lnTo>
                        <a:pt x="94" y="118"/>
                      </a:lnTo>
                      <a:lnTo>
                        <a:pt x="92" y="114"/>
                      </a:lnTo>
                      <a:lnTo>
                        <a:pt x="92" y="114"/>
                      </a:lnTo>
                      <a:lnTo>
                        <a:pt x="94" y="112"/>
                      </a:lnTo>
                      <a:lnTo>
                        <a:pt x="96" y="112"/>
                      </a:lnTo>
                      <a:lnTo>
                        <a:pt x="98" y="114"/>
                      </a:lnTo>
                      <a:lnTo>
                        <a:pt x="98" y="114"/>
                      </a:lnTo>
                      <a:lnTo>
                        <a:pt x="98" y="106"/>
                      </a:lnTo>
                      <a:lnTo>
                        <a:pt x="98" y="106"/>
                      </a:lnTo>
                      <a:lnTo>
                        <a:pt x="100" y="102"/>
                      </a:lnTo>
                      <a:lnTo>
                        <a:pt x="102" y="98"/>
                      </a:lnTo>
                      <a:lnTo>
                        <a:pt x="102" y="98"/>
                      </a:lnTo>
                      <a:lnTo>
                        <a:pt x="104" y="92"/>
                      </a:lnTo>
                      <a:lnTo>
                        <a:pt x="106" y="86"/>
                      </a:lnTo>
                      <a:lnTo>
                        <a:pt x="106" y="86"/>
                      </a:lnTo>
                      <a:lnTo>
                        <a:pt x="110" y="82"/>
                      </a:lnTo>
                      <a:lnTo>
                        <a:pt x="118" y="76"/>
                      </a:lnTo>
                      <a:lnTo>
                        <a:pt x="118" y="76"/>
                      </a:lnTo>
                      <a:lnTo>
                        <a:pt x="124" y="74"/>
                      </a:lnTo>
                      <a:lnTo>
                        <a:pt x="130" y="72"/>
                      </a:lnTo>
                      <a:lnTo>
                        <a:pt x="130" y="72"/>
                      </a:lnTo>
                      <a:lnTo>
                        <a:pt x="140" y="70"/>
                      </a:lnTo>
                      <a:lnTo>
                        <a:pt x="140" y="70"/>
                      </a:lnTo>
                      <a:lnTo>
                        <a:pt x="142" y="70"/>
                      </a:lnTo>
                      <a:lnTo>
                        <a:pt x="144" y="68"/>
                      </a:lnTo>
                      <a:lnTo>
                        <a:pt x="144" y="66"/>
                      </a:lnTo>
                      <a:lnTo>
                        <a:pt x="140" y="64"/>
                      </a:lnTo>
                      <a:lnTo>
                        <a:pt x="134" y="64"/>
                      </a:lnTo>
                      <a:lnTo>
                        <a:pt x="146" y="38"/>
                      </a:lnTo>
                      <a:lnTo>
                        <a:pt x="146" y="38"/>
                      </a:lnTo>
                      <a:lnTo>
                        <a:pt x="144" y="36"/>
                      </a:lnTo>
                      <a:lnTo>
                        <a:pt x="140" y="34"/>
                      </a:lnTo>
                      <a:lnTo>
                        <a:pt x="140" y="34"/>
                      </a:lnTo>
                      <a:lnTo>
                        <a:pt x="134" y="32"/>
                      </a:lnTo>
                      <a:lnTo>
                        <a:pt x="130" y="30"/>
                      </a:lnTo>
                      <a:lnTo>
                        <a:pt x="130" y="30"/>
                      </a:lnTo>
                      <a:lnTo>
                        <a:pt x="128" y="28"/>
                      </a:lnTo>
                      <a:lnTo>
                        <a:pt x="124" y="28"/>
                      </a:lnTo>
                      <a:lnTo>
                        <a:pt x="120" y="28"/>
                      </a:lnTo>
                      <a:lnTo>
                        <a:pt x="120" y="32"/>
                      </a:lnTo>
                      <a:lnTo>
                        <a:pt x="120" y="32"/>
                      </a:lnTo>
                      <a:lnTo>
                        <a:pt x="112" y="30"/>
                      </a:lnTo>
                      <a:lnTo>
                        <a:pt x="112" y="30"/>
                      </a:lnTo>
                      <a:lnTo>
                        <a:pt x="110" y="30"/>
                      </a:lnTo>
                      <a:lnTo>
                        <a:pt x="108" y="28"/>
                      </a:lnTo>
                      <a:lnTo>
                        <a:pt x="108" y="26"/>
                      </a:lnTo>
                      <a:lnTo>
                        <a:pt x="108" y="20"/>
                      </a:lnTo>
                      <a:lnTo>
                        <a:pt x="100" y="20"/>
                      </a:lnTo>
                      <a:lnTo>
                        <a:pt x="100" y="20"/>
                      </a:lnTo>
                      <a:lnTo>
                        <a:pt x="96" y="18"/>
                      </a:lnTo>
                      <a:lnTo>
                        <a:pt x="94" y="16"/>
                      </a:lnTo>
                      <a:lnTo>
                        <a:pt x="94" y="14"/>
                      </a:lnTo>
                      <a:lnTo>
                        <a:pt x="94" y="14"/>
                      </a:lnTo>
                      <a:lnTo>
                        <a:pt x="92" y="10"/>
                      </a:lnTo>
                      <a:lnTo>
                        <a:pt x="88" y="6"/>
                      </a:lnTo>
                      <a:lnTo>
                        <a:pt x="88" y="6"/>
                      </a:lnTo>
                      <a:lnTo>
                        <a:pt x="86" y="6"/>
                      </a:lnTo>
                      <a:lnTo>
                        <a:pt x="84" y="4"/>
                      </a:lnTo>
                      <a:lnTo>
                        <a:pt x="84" y="0"/>
                      </a:lnTo>
                      <a:lnTo>
                        <a:pt x="76" y="0"/>
                      </a:lnTo>
                      <a:lnTo>
                        <a:pt x="72" y="4"/>
                      </a:lnTo>
                      <a:lnTo>
                        <a:pt x="76" y="6"/>
                      </a:lnTo>
                      <a:lnTo>
                        <a:pt x="76" y="6"/>
                      </a:lnTo>
                      <a:lnTo>
                        <a:pt x="76" y="16"/>
                      </a:lnTo>
                      <a:lnTo>
                        <a:pt x="76" y="16"/>
                      </a:lnTo>
                      <a:lnTo>
                        <a:pt x="78" y="22"/>
                      </a:lnTo>
                      <a:lnTo>
                        <a:pt x="78" y="24"/>
                      </a:lnTo>
                      <a:lnTo>
                        <a:pt x="74" y="24"/>
                      </a:lnTo>
                      <a:lnTo>
                        <a:pt x="74" y="24"/>
                      </a:lnTo>
                      <a:lnTo>
                        <a:pt x="74" y="30"/>
                      </a:lnTo>
                      <a:lnTo>
                        <a:pt x="72" y="36"/>
                      </a:lnTo>
                      <a:lnTo>
                        <a:pt x="66" y="42"/>
                      </a:lnTo>
                      <a:lnTo>
                        <a:pt x="66" y="42"/>
                      </a:lnTo>
                      <a:lnTo>
                        <a:pt x="54" y="48"/>
                      </a:lnTo>
                      <a:lnTo>
                        <a:pt x="48" y="52"/>
                      </a:lnTo>
                      <a:lnTo>
                        <a:pt x="48" y="52"/>
                      </a:lnTo>
                      <a:lnTo>
                        <a:pt x="42" y="60"/>
                      </a:lnTo>
                      <a:lnTo>
                        <a:pt x="42" y="60"/>
                      </a:lnTo>
                      <a:lnTo>
                        <a:pt x="38" y="66"/>
                      </a:lnTo>
                      <a:lnTo>
                        <a:pt x="34" y="76"/>
                      </a:lnTo>
                      <a:lnTo>
                        <a:pt x="34" y="76"/>
                      </a:lnTo>
                      <a:lnTo>
                        <a:pt x="32" y="78"/>
                      </a:lnTo>
                      <a:lnTo>
                        <a:pt x="30" y="80"/>
                      </a:lnTo>
                      <a:lnTo>
                        <a:pt x="26" y="82"/>
                      </a:lnTo>
                      <a:lnTo>
                        <a:pt x="26" y="82"/>
                      </a:lnTo>
                      <a:lnTo>
                        <a:pt x="26" y="82"/>
                      </a:lnTo>
                      <a:lnTo>
                        <a:pt x="24" y="82"/>
                      </a:lnTo>
                      <a:lnTo>
                        <a:pt x="22" y="80"/>
                      </a:lnTo>
                      <a:lnTo>
                        <a:pt x="22" y="80"/>
                      </a:lnTo>
                      <a:lnTo>
                        <a:pt x="20" y="74"/>
                      </a:lnTo>
                      <a:lnTo>
                        <a:pt x="18" y="72"/>
                      </a:lnTo>
                      <a:lnTo>
                        <a:pt x="18" y="72"/>
                      </a:lnTo>
                      <a:lnTo>
                        <a:pt x="18" y="74"/>
                      </a:lnTo>
                      <a:lnTo>
                        <a:pt x="14" y="76"/>
                      </a:lnTo>
                      <a:lnTo>
                        <a:pt x="14" y="76"/>
                      </a:lnTo>
                      <a:lnTo>
                        <a:pt x="10" y="72"/>
                      </a:lnTo>
                      <a:lnTo>
                        <a:pt x="8" y="70"/>
                      </a:lnTo>
                      <a:lnTo>
                        <a:pt x="14" y="66"/>
                      </a:lnTo>
                      <a:lnTo>
                        <a:pt x="12" y="64"/>
                      </a:lnTo>
                      <a:lnTo>
                        <a:pt x="10" y="58"/>
                      </a:lnTo>
                      <a:lnTo>
                        <a:pt x="10" y="58"/>
                      </a:lnTo>
                      <a:lnTo>
                        <a:pt x="4" y="64"/>
                      </a:lnTo>
                      <a:lnTo>
                        <a:pt x="0" y="72"/>
                      </a:lnTo>
                      <a:lnTo>
                        <a:pt x="0" y="72"/>
                      </a:lnTo>
                      <a:lnTo>
                        <a:pt x="0" y="74"/>
                      </a:lnTo>
                      <a:lnTo>
                        <a:pt x="0" y="76"/>
                      </a:lnTo>
                      <a:lnTo>
                        <a:pt x="0" y="76"/>
                      </a:lnTo>
                      <a:lnTo>
                        <a:pt x="0" y="76"/>
                      </a:lnTo>
                      <a:lnTo>
                        <a:pt x="2" y="80"/>
                      </a:lnTo>
                      <a:lnTo>
                        <a:pt x="2" y="80"/>
                      </a:lnTo>
                      <a:lnTo>
                        <a:pt x="4" y="80"/>
                      </a:lnTo>
                      <a:lnTo>
                        <a:pt x="4" y="80"/>
                      </a:lnTo>
                      <a:lnTo>
                        <a:pt x="4" y="82"/>
                      </a:lnTo>
                      <a:lnTo>
                        <a:pt x="4" y="82"/>
                      </a:lnTo>
                      <a:lnTo>
                        <a:pt x="2" y="86"/>
                      </a:lnTo>
                      <a:lnTo>
                        <a:pt x="2" y="86"/>
                      </a:lnTo>
                      <a:lnTo>
                        <a:pt x="6" y="90"/>
                      </a:lnTo>
                      <a:lnTo>
                        <a:pt x="6" y="90"/>
                      </a:lnTo>
                      <a:lnTo>
                        <a:pt x="6" y="94"/>
                      </a:lnTo>
                      <a:lnTo>
                        <a:pt x="4" y="98"/>
                      </a:lnTo>
                      <a:lnTo>
                        <a:pt x="4" y="98"/>
                      </a:lnTo>
                      <a:lnTo>
                        <a:pt x="12" y="104"/>
                      </a:lnTo>
                      <a:lnTo>
                        <a:pt x="20" y="112"/>
                      </a:lnTo>
                      <a:lnTo>
                        <a:pt x="20" y="112"/>
                      </a:lnTo>
                      <a:lnTo>
                        <a:pt x="22" y="114"/>
                      </a:lnTo>
                      <a:lnTo>
                        <a:pt x="22" y="114"/>
                      </a:lnTo>
                      <a:lnTo>
                        <a:pt x="22" y="118"/>
                      </a:lnTo>
                      <a:lnTo>
                        <a:pt x="22" y="118"/>
                      </a:lnTo>
                      <a:lnTo>
                        <a:pt x="26" y="120"/>
                      </a:lnTo>
                      <a:lnTo>
                        <a:pt x="30" y="122"/>
                      </a:lnTo>
                      <a:lnTo>
                        <a:pt x="30" y="122"/>
                      </a:lnTo>
                      <a:lnTo>
                        <a:pt x="30" y="126"/>
                      </a:lnTo>
                      <a:lnTo>
                        <a:pt x="30" y="126"/>
                      </a:lnTo>
                      <a:lnTo>
                        <a:pt x="38" y="134"/>
                      </a:lnTo>
                      <a:lnTo>
                        <a:pt x="38" y="134"/>
                      </a:lnTo>
                      <a:lnTo>
                        <a:pt x="44" y="144"/>
                      </a:lnTo>
                      <a:lnTo>
                        <a:pt x="44" y="144"/>
                      </a:lnTo>
                      <a:lnTo>
                        <a:pt x="46" y="144"/>
                      </a:lnTo>
                      <a:lnTo>
                        <a:pt x="46" y="144"/>
                      </a:lnTo>
                      <a:lnTo>
                        <a:pt x="46" y="148"/>
                      </a:lnTo>
                      <a:lnTo>
                        <a:pt x="48" y="150"/>
                      </a:lnTo>
                      <a:lnTo>
                        <a:pt x="48" y="150"/>
                      </a:lnTo>
                      <a:lnTo>
                        <a:pt x="50" y="152"/>
                      </a:lnTo>
                      <a:lnTo>
                        <a:pt x="50" y="152"/>
                      </a:lnTo>
                      <a:lnTo>
                        <a:pt x="50" y="160"/>
                      </a:lnTo>
                      <a:lnTo>
                        <a:pt x="50" y="160"/>
                      </a:lnTo>
                      <a:lnTo>
                        <a:pt x="54" y="164"/>
                      </a:lnTo>
                      <a:lnTo>
                        <a:pt x="54" y="164"/>
                      </a:lnTo>
                      <a:lnTo>
                        <a:pt x="54" y="172"/>
                      </a:lnTo>
                      <a:lnTo>
                        <a:pt x="54" y="172"/>
                      </a:lnTo>
                      <a:lnTo>
                        <a:pt x="56" y="178"/>
                      </a:lnTo>
                      <a:lnTo>
                        <a:pt x="56" y="182"/>
                      </a:lnTo>
                      <a:lnTo>
                        <a:pt x="56" y="182"/>
                      </a:lnTo>
                      <a:lnTo>
                        <a:pt x="56" y="184"/>
                      </a:lnTo>
                      <a:lnTo>
                        <a:pt x="56" y="184"/>
                      </a:lnTo>
                      <a:lnTo>
                        <a:pt x="60" y="190"/>
                      </a:lnTo>
                      <a:lnTo>
                        <a:pt x="62" y="192"/>
                      </a:lnTo>
                      <a:lnTo>
                        <a:pt x="62" y="196"/>
                      </a:lnTo>
                      <a:lnTo>
                        <a:pt x="62" y="196"/>
                      </a:lnTo>
                      <a:lnTo>
                        <a:pt x="62" y="198"/>
                      </a:lnTo>
                      <a:lnTo>
                        <a:pt x="62" y="198"/>
                      </a:lnTo>
                      <a:lnTo>
                        <a:pt x="66" y="200"/>
                      </a:lnTo>
                      <a:lnTo>
                        <a:pt x="66" y="200"/>
                      </a:lnTo>
                      <a:lnTo>
                        <a:pt x="68" y="206"/>
                      </a:lnTo>
                      <a:lnTo>
                        <a:pt x="70" y="212"/>
                      </a:lnTo>
                      <a:lnTo>
                        <a:pt x="70" y="212"/>
                      </a:lnTo>
                      <a:lnTo>
                        <a:pt x="72" y="214"/>
                      </a:lnTo>
                      <a:lnTo>
                        <a:pt x="72" y="214"/>
                      </a:lnTo>
                      <a:lnTo>
                        <a:pt x="74" y="224"/>
                      </a:lnTo>
                      <a:lnTo>
                        <a:pt x="72" y="232"/>
                      </a:lnTo>
                      <a:lnTo>
                        <a:pt x="72" y="232"/>
                      </a:lnTo>
                      <a:lnTo>
                        <a:pt x="78" y="238"/>
                      </a:lnTo>
                      <a:lnTo>
                        <a:pt x="82" y="246"/>
                      </a:lnTo>
                      <a:lnTo>
                        <a:pt x="82" y="246"/>
                      </a:lnTo>
                      <a:lnTo>
                        <a:pt x="82" y="248"/>
                      </a:lnTo>
                      <a:lnTo>
                        <a:pt x="84" y="250"/>
                      </a:lnTo>
                      <a:lnTo>
                        <a:pt x="84" y="250"/>
                      </a:lnTo>
                      <a:lnTo>
                        <a:pt x="88" y="254"/>
                      </a:lnTo>
                      <a:lnTo>
                        <a:pt x="94" y="258"/>
                      </a:lnTo>
                      <a:lnTo>
                        <a:pt x="94" y="258"/>
                      </a:lnTo>
                      <a:lnTo>
                        <a:pt x="102" y="264"/>
                      </a:lnTo>
                      <a:lnTo>
                        <a:pt x="102" y="264"/>
                      </a:lnTo>
                      <a:lnTo>
                        <a:pt x="102" y="266"/>
                      </a:lnTo>
                      <a:lnTo>
                        <a:pt x="102" y="266"/>
                      </a:lnTo>
                      <a:lnTo>
                        <a:pt x="106" y="266"/>
                      </a:lnTo>
                      <a:lnTo>
                        <a:pt x="106" y="266"/>
                      </a:lnTo>
                      <a:lnTo>
                        <a:pt x="110" y="270"/>
                      </a:lnTo>
                      <a:lnTo>
                        <a:pt x="110" y="270"/>
                      </a:lnTo>
                      <a:lnTo>
                        <a:pt x="116" y="270"/>
                      </a:lnTo>
                      <a:lnTo>
                        <a:pt x="116" y="270"/>
                      </a:lnTo>
                      <a:lnTo>
                        <a:pt x="116" y="274"/>
                      </a:lnTo>
                      <a:lnTo>
                        <a:pt x="116" y="274"/>
                      </a:lnTo>
                      <a:lnTo>
                        <a:pt x="128" y="280"/>
                      </a:lnTo>
                      <a:lnTo>
                        <a:pt x="128" y="280"/>
                      </a:lnTo>
                      <a:lnTo>
                        <a:pt x="130" y="280"/>
                      </a:lnTo>
                      <a:lnTo>
                        <a:pt x="130" y="280"/>
                      </a:lnTo>
                      <a:lnTo>
                        <a:pt x="136" y="284"/>
                      </a:lnTo>
                      <a:lnTo>
                        <a:pt x="136" y="284"/>
                      </a:lnTo>
                      <a:lnTo>
                        <a:pt x="138" y="284"/>
                      </a:lnTo>
                      <a:lnTo>
                        <a:pt x="138" y="284"/>
                      </a:lnTo>
                      <a:lnTo>
                        <a:pt x="142" y="288"/>
                      </a:lnTo>
                      <a:lnTo>
                        <a:pt x="144" y="292"/>
                      </a:lnTo>
                      <a:lnTo>
                        <a:pt x="144" y="292"/>
                      </a:lnTo>
                      <a:lnTo>
                        <a:pt x="148" y="298"/>
                      </a:lnTo>
                      <a:lnTo>
                        <a:pt x="148" y="298"/>
                      </a:lnTo>
                      <a:lnTo>
                        <a:pt x="150" y="298"/>
                      </a:lnTo>
                      <a:lnTo>
                        <a:pt x="154" y="294"/>
                      </a:lnTo>
                      <a:lnTo>
                        <a:pt x="154" y="294"/>
                      </a:lnTo>
                      <a:lnTo>
                        <a:pt x="156" y="290"/>
                      </a:lnTo>
                      <a:lnTo>
                        <a:pt x="158" y="290"/>
                      </a:lnTo>
                      <a:lnTo>
                        <a:pt x="154" y="282"/>
                      </a:lnTo>
                      <a:lnTo>
                        <a:pt x="154" y="282"/>
                      </a:lnTo>
                      <a:lnTo>
                        <a:pt x="162" y="270"/>
                      </a:lnTo>
                      <a:lnTo>
                        <a:pt x="162" y="270"/>
                      </a:lnTo>
                      <a:lnTo>
                        <a:pt x="164" y="268"/>
                      </a:lnTo>
                      <a:lnTo>
                        <a:pt x="162" y="266"/>
                      </a:lnTo>
                      <a:lnTo>
                        <a:pt x="162" y="262"/>
                      </a:lnTo>
                      <a:lnTo>
                        <a:pt x="162" y="262"/>
                      </a:lnTo>
                      <a:lnTo>
                        <a:pt x="162" y="262"/>
                      </a:lnTo>
                      <a:lnTo>
                        <a:pt x="156" y="256"/>
                      </a:lnTo>
                      <a:lnTo>
                        <a:pt x="156" y="256"/>
                      </a:lnTo>
                      <a:lnTo>
                        <a:pt x="152" y="258"/>
                      </a:lnTo>
                      <a:lnTo>
                        <a:pt x="152" y="258"/>
                      </a:lnTo>
                      <a:lnTo>
                        <a:pt x="152" y="250"/>
                      </a:lnTo>
                      <a:lnTo>
                        <a:pt x="152" y="250"/>
                      </a:lnTo>
                      <a:lnTo>
                        <a:pt x="154" y="248"/>
                      </a:lnTo>
                      <a:lnTo>
                        <a:pt x="154" y="248"/>
                      </a:lnTo>
                      <a:lnTo>
                        <a:pt x="158" y="254"/>
                      </a:lnTo>
                      <a:lnTo>
                        <a:pt x="158" y="254"/>
                      </a:lnTo>
                      <a:lnTo>
                        <a:pt x="158" y="256"/>
                      </a:lnTo>
                      <a:lnTo>
                        <a:pt x="158" y="256"/>
                      </a:lnTo>
                      <a:lnTo>
                        <a:pt x="160" y="258"/>
                      </a:lnTo>
                      <a:lnTo>
                        <a:pt x="160" y="25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0" name="Freeform 112"/>
                <p:cNvSpPr>
                  <a:spLocks/>
                </p:cNvSpPr>
                <p:nvPr/>
              </p:nvSpPr>
              <p:spPr bwMode="auto">
                <a:xfrm>
                  <a:off x="1896" y="3008"/>
                  <a:ext cx="108" cy="142"/>
                </a:xfrm>
                <a:custGeom>
                  <a:avLst/>
                  <a:gdLst/>
                  <a:ahLst/>
                  <a:cxnLst>
                    <a:cxn ang="0">
                      <a:pos x="50" y="2"/>
                    </a:cxn>
                    <a:cxn ang="0">
                      <a:pos x="22" y="0"/>
                    </a:cxn>
                    <a:cxn ang="0">
                      <a:pos x="18" y="6"/>
                    </a:cxn>
                    <a:cxn ang="0">
                      <a:pos x="14" y="12"/>
                    </a:cxn>
                    <a:cxn ang="0">
                      <a:pos x="10" y="22"/>
                    </a:cxn>
                    <a:cxn ang="0">
                      <a:pos x="0" y="46"/>
                    </a:cxn>
                    <a:cxn ang="0">
                      <a:pos x="8" y="52"/>
                    </a:cxn>
                    <a:cxn ang="0">
                      <a:pos x="12" y="58"/>
                    </a:cxn>
                    <a:cxn ang="0">
                      <a:pos x="18" y="64"/>
                    </a:cxn>
                    <a:cxn ang="0">
                      <a:pos x="20" y="66"/>
                    </a:cxn>
                    <a:cxn ang="0">
                      <a:pos x="22" y="70"/>
                    </a:cxn>
                    <a:cxn ang="0">
                      <a:pos x="26" y="78"/>
                    </a:cxn>
                    <a:cxn ang="0">
                      <a:pos x="28" y="80"/>
                    </a:cxn>
                    <a:cxn ang="0">
                      <a:pos x="36" y="86"/>
                    </a:cxn>
                    <a:cxn ang="0">
                      <a:pos x="40" y="88"/>
                    </a:cxn>
                    <a:cxn ang="0">
                      <a:pos x="44" y="88"/>
                    </a:cxn>
                    <a:cxn ang="0">
                      <a:pos x="46" y="90"/>
                    </a:cxn>
                    <a:cxn ang="0">
                      <a:pos x="52" y="94"/>
                    </a:cxn>
                    <a:cxn ang="0">
                      <a:pos x="60" y="104"/>
                    </a:cxn>
                    <a:cxn ang="0">
                      <a:pos x="62" y="106"/>
                    </a:cxn>
                    <a:cxn ang="0">
                      <a:pos x="60" y="114"/>
                    </a:cxn>
                    <a:cxn ang="0">
                      <a:pos x="58" y="122"/>
                    </a:cxn>
                    <a:cxn ang="0">
                      <a:pos x="54" y="128"/>
                    </a:cxn>
                    <a:cxn ang="0">
                      <a:pos x="50" y="138"/>
                    </a:cxn>
                    <a:cxn ang="0">
                      <a:pos x="50" y="138"/>
                    </a:cxn>
                    <a:cxn ang="0">
                      <a:pos x="54" y="138"/>
                    </a:cxn>
                    <a:cxn ang="0">
                      <a:pos x="64" y="140"/>
                    </a:cxn>
                    <a:cxn ang="0">
                      <a:pos x="68" y="142"/>
                    </a:cxn>
                    <a:cxn ang="0">
                      <a:pos x="72" y="140"/>
                    </a:cxn>
                    <a:cxn ang="0">
                      <a:pos x="84" y="142"/>
                    </a:cxn>
                    <a:cxn ang="0">
                      <a:pos x="90" y="142"/>
                    </a:cxn>
                    <a:cxn ang="0">
                      <a:pos x="92" y="140"/>
                    </a:cxn>
                    <a:cxn ang="0">
                      <a:pos x="94" y="138"/>
                    </a:cxn>
                    <a:cxn ang="0">
                      <a:pos x="100" y="130"/>
                    </a:cxn>
                    <a:cxn ang="0">
                      <a:pos x="102" y="128"/>
                    </a:cxn>
                    <a:cxn ang="0">
                      <a:pos x="102" y="116"/>
                    </a:cxn>
                    <a:cxn ang="0">
                      <a:pos x="100" y="114"/>
                    </a:cxn>
                    <a:cxn ang="0">
                      <a:pos x="104" y="110"/>
                    </a:cxn>
                    <a:cxn ang="0">
                      <a:pos x="104" y="102"/>
                    </a:cxn>
                    <a:cxn ang="0">
                      <a:pos x="106" y="94"/>
                    </a:cxn>
                    <a:cxn ang="0">
                      <a:pos x="108" y="80"/>
                    </a:cxn>
                    <a:cxn ang="0">
                      <a:pos x="106" y="80"/>
                    </a:cxn>
                    <a:cxn ang="0">
                      <a:pos x="100" y="82"/>
                    </a:cxn>
                    <a:cxn ang="0">
                      <a:pos x="98" y="82"/>
                    </a:cxn>
                    <a:cxn ang="0">
                      <a:pos x="96" y="74"/>
                    </a:cxn>
                    <a:cxn ang="0">
                      <a:pos x="96" y="60"/>
                    </a:cxn>
                    <a:cxn ang="0">
                      <a:pos x="96" y="56"/>
                    </a:cxn>
                    <a:cxn ang="0">
                      <a:pos x="90" y="52"/>
                    </a:cxn>
                    <a:cxn ang="0">
                      <a:pos x="88" y="52"/>
                    </a:cxn>
                    <a:cxn ang="0">
                      <a:pos x="86" y="48"/>
                    </a:cxn>
                    <a:cxn ang="0">
                      <a:pos x="80" y="46"/>
                    </a:cxn>
                    <a:cxn ang="0">
                      <a:pos x="72" y="46"/>
                    </a:cxn>
                    <a:cxn ang="0">
                      <a:pos x="64" y="42"/>
                    </a:cxn>
                    <a:cxn ang="0">
                      <a:pos x="64" y="38"/>
                    </a:cxn>
                    <a:cxn ang="0">
                      <a:pos x="62" y="32"/>
                    </a:cxn>
                    <a:cxn ang="0">
                      <a:pos x="64" y="24"/>
                    </a:cxn>
                    <a:cxn ang="0">
                      <a:pos x="62" y="18"/>
                    </a:cxn>
                    <a:cxn ang="0">
                      <a:pos x="56" y="8"/>
                    </a:cxn>
                  </a:cxnLst>
                  <a:rect l="0" t="0" r="r" b="b"/>
                  <a:pathLst>
                    <a:path w="108" h="142">
                      <a:moveTo>
                        <a:pt x="56" y="8"/>
                      </a:moveTo>
                      <a:lnTo>
                        <a:pt x="50" y="2"/>
                      </a:lnTo>
                      <a:lnTo>
                        <a:pt x="38" y="0"/>
                      </a:lnTo>
                      <a:lnTo>
                        <a:pt x="22" y="0"/>
                      </a:lnTo>
                      <a:lnTo>
                        <a:pt x="22" y="0"/>
                      </a:lnTo>
                      <a:lnTo>
                        <a:pt x="18" y="6"/>
                      </a:lnTo>
                      <a:lnTo>
                        <a:pt x="14" y="12"/>
                      </a:lnTo>
                      <a:lnTo>
                        <a:pt x="14" y="12"/>
                      </a:lnTo>
                      <a:lnTo>
                        <a:pt x="12" y="18"/>
                      </a:lnTo>
                      <a:lnTo>
                        <a:pt x="10" y="22"/>
                      </a:lnTo>
                      <a:lnTo>
                        <a:pt x="10" y="28"/>
                      </a:lnTo>
                      <a:lnTo>
                        <a:pt x="0" y="46"/>
                      </a:lnTo>
                      <a:lnTo>
                        <a:pt x="8" y="52"/>
                      </a:lnTo>
                      <a:lnTo>
                        <a:pt x="8" y="52"/>
                      </a:lnTo>
                      <a:lnTo>
                        <a:pt x="12" y="58"/>
                      </a:lnTo>
                      <a:lnTo>
                        <a:pt x="12" y="58"/>
                      </a:lnTo>
                      <a:lnTo>
                        <a:pt x="14" y="62"/>
                      </a:lnTo>
                      <a:lnTo>
                        <a:pt x="18" y="64"/>
                      </a:lnTo>
                      <a:lnTo>
                        <a:pt x="18" y="64"/>
                      </a:lnTo>
                      <a:lnTo>
                        <a:pt x="20" y="66"/>
                      </a:lnTo>
                      <a:lnTo>
                        <a:pt x="22" y="70"/>
                      </a:lnTo>
                      <a:lnTo>
                        <a:pt x="22" y="70"/>
                      </a:lnTo>
                      <a:lnTo>
                        <a:pt x="26" y="76"/>
                      </a:lnTo>
                      <a:lnTo>
                        <a:pt x="26" y="78"/>
                      </a:lnTo>
                      <a:lnTo>
                        <a:pt x="28" y="80"/>
                      </a:lnTo>
                      <a:lnTo>
                        <a:pt x="28" y="80"/>
                      </a:lnTo>
                      <a:lnTo>
                        <a:pt x="34" y="80"/>
                      </a:lnTo>
                      <a:lnTo>
                        <a:pt x="36" y="86"/>
                      </a:lnTo>
                      <a:lnTo>
                        <a:pt x="36" y="86"/>
                      </a:lnTo>
                      <a:lnTo>
                        <a:pt x="40" y="88"/>
                      </a:lnTo>
                      <a:lnTo>
                        <a:pt x="42" y="88"/>
                      </a:lnTo>
                      <a:lnTo>
                        <a:pt x="44" y="88"/>
                      </a:lnTo>
                      <a:lnTo>
                        <a:pt x="46" y="90"/>
                      </a:lnTo>
                      <a:lnTo>
                        <a:pt x="46" y="90"/>
                      </a:lnTo>
                      <a:lnTo>
                        <a:pt x="52" y="94"/>
                      </a:lnTo>
                      <a:lnTo>
                        <a:pt x="52" y="94"/>
                      </a:lnTo>
                      <a:lnTo>
                        <a:pt x="54" y="98"/>
                      </a:lnTo>
                      <a:lnTo>
                        <a:pt x="60" y="104"/>
                      </a:lnTo>
                      <a:lnTo>
                        <a:pt x="60" y="104"/>
                      </a:lnTo>
                      <a:lnTo>
                        <a:pt x="62" y="106"/>
                      </a:lnTo>
                      <a:lnTo>
                        <a:pt x="62" y="108"/>
                      </a:lnTo>
                      <a:lnTo>
                        <a:pt x="60" y="114"/>
                      </a:lnTo>
                      <a:lnTo>
                        <a:pt x="60" y="114"/>
                      </a:lnTo>
                      <a:lnTo>
                        <a:pt x="58" y="122"/>
                      </a:lnTo>
                      <a:lnTo>
                        <a:pt x="54" y="128"/>
                      </a:lnTo>
                      <a:lnTo>
                        <a:pt x="54" y="128"/>
                      </a:lnTo>
                      <a:lnTo>
                        <a:pt x="50" y="134"/>
                      </a:lnTo>
                      <a:lnTo>
                        <a:pt x="50" y="138"/>
                      </a:lnTo>
                      <a:lnTo>
                        <a:pt x="50" y="138"/>
                      </a:lnTo>
                      <a:lnTo>
                        <a:pt x="50" y="138"/>
                      </a:lnTo>
                      <a:lnTo>
                        <a:pt x="54" y="138"/>
                      </a:lnTo>
                      <a:lnTo>
                        <a:pt x="54" y="138"/>
                      </a:lnTo>
                      <a:lnTo>
                        <a:pt x="58" y="138"/>
                      </a:lnTo>
                      <a:lnTo>
                        <a:pt x="64" y="140"/>
                      </a:lnTo>
                      <a:lnTo>
                        <a:pt x="64" y="140"/>
                      </a:lnTo>
                      <a:lnTo>
                        <a:pt x="68" y="142"/>
                      </a:lnTo>
                      <a:lnTo>
                        <a:pt x="72" y="140"/>
                      </a:lnTo>
                      <a:lnTo>
                        <a:pt x="72" y="140"/>
                      </a:lnTo>
                      <a:lnTo>
                        <a:pt x="78" y="140"/>
                      </a:lnTo>
                      <a:lnTo>
                        <a:pt x="84" y="142"/>
                      </a:lnTo>
                      <a:lnTo>
                        <a:pt x="84" y="142"/>
                      </a:lnTo>
                      <a:lnTo>
                        <a:pt x="90" y="142"/>
                      </a:lnTo>
                      <a:lnTo>
                        <a:pt x="92" y="140"/>
                      </a:lnTo>
                      <a:lnTo>
                        <a:pt x="92" y="140"/>
                      </a:lnTo>
                      <a:lnTo>
                        <a:pt x="94" y="138"/>
                      </a:lnTo>
                      <a:lnTo>
                        <a:pt x="94" y="138"/>
                      </a:lnTo>
                      <a:lnTo>
                        <a:pt x="96" y="134"/>
                      </a:lnTo>
                      <a:lnTo>
                        <a:pt x="100" y="130"/>
                      </a:lnTo>
                      <a:lnTo>
                        <a:pt x="100" y="130"/>
                      </a:lnTo>
                      <a:lnTo>
                        <a:pt x="102" y="128"/>
                      </a:lnTo>
                      <a:lnTo>
                        <a:pt x="102" y="124"/>
                      </a:lnTo>
                      <a:lnTo>
                        <a:pt x="102" y="116"/>
                      </a:lnTo>
                      <a:lnTo>
                        <a:pt x="102" y="116"/>
                      </a:lnTo>
                      <a:lnTo>
                        <a:pt x="100" y="114"/>
                      </a:lnTo>
                      <a:lnTo>
                        <a:pt x="102" y="112"/>
                      </a:lnTo>
                      <a:lnTo>
                        <a:pt x="104" y="110"/>
                      </a:lnTo>
                      <a:lnTo>
                        <a:pt x="104" y="110"/>
                      </a:lnTo>
                      <a:lnTo>
                        <a:pt x="104" y="102"/>
                      </a:lnTo>
                      <a:lnTo>
                        <a:pt x="106" y="94"/>
                      </a:lnTo>
                      <a:lnTo>
                        <a:pt x="106" y="94"/>
                      </a:lnTo>
                      <a:lnTo>
                        <a:pt x="106" y="86"/>
                      </a:lnTo>
                      <a:lnTo>
                        <a:pt x="108" y="80"/>
                      </a:lnTo>
                      <a:lnTo>
                        <a:pt x="108" y="80"/>
                      </a:lnTo>
                      <a:lnTo>
                        <a:pt x="106" y="80"/>
                      </a:lnTo>
                      <a:lnTo>
                        <a:pt x="104" y="80"/>
                      </a:lnTo>
                      <a:lnTo>
                        <a:pt x="100" y="82"/>
                      </a:lnTo>
                      <a:lnTo>
                        <a:pt x="100" y="82"/>
                      </a:lnTo>
                      <a:lnTo>
                        <a:pt x="98" y="82"/>
                      </a:lnTo>
                      <a:lnTo>
                        <a:pt x="98" y="80"/>
                      </a:lnTo>
                      <a:lnTo>
                        <a:pt x="96" y="74"/>
                      </a:lnTo>
                      <a:lnTo>
                        <a:pt x="96" y="74"/>
                      </a:lnTo>
                      <a:lnTo>
                        <a:pt x="96" y="60"/>
                      </a:lnTo>
                      <a:lnTo>
                        <a:pt x="96" y="60"/>
                      </a:lnTo>
                      <a:lnTo>
                        <a:pt x="96" y="56"/>
                      </a:lnTo>
                      <a:lnTo>
                        <a:pt x="94" y="54"/>
                      </a:lnTo>
                      <a:lnTo>
                        <a:pt x="90" y="52"/>
                      </a:lnTo>
                      <a:lnTo>
                        <a:pt x="90" y="52"/>
                      </a:lnTo>
                      <a:lnTo>
                        <a:pt x="88" y="52"/>
                      </a:lnTo>
                      <a:lnTo>
                        <a:pt x="86" y="50"/>
                      </a:lnTo>
                      <a:lnTo>
                        <a:pt x="86" y="48"/>
                      </a:lnTo>
                      <a:lnTo>
                        <a:pt x="84" y="44"/>
                      </a:lnTo>
                      <a:lnTo>
                        <a:pt x="80" y="46"/>
                      </a:lnTo>
                      <a:lnTo>
                        <a:pt x="80" y="46"/>
                      </a:lnTo>
                      <a:lnTo>
                        <a:pt x="72" y="46"/>
                      </a:lnTo>
                      <a:lnTo>
                        <a:pt x="66" y="44"/>
                      </a:lnTo>
                      <a:lnTo>
                        <a:pt x="64" y="42"/>
                      </a:lnTo>
                      <a:lnTo>
                        <a:pt x="64" y="42"/>
                      </a:lnTo>
                      <a:lnTo>
                        <a:pt x="64" y="38"/>
                      </a:lnTo>
                      <a:lnTo>
                        <a:pt x="62" y="34"/>
                      </a:lnTo>
                      <a:lnTo>
                        <a:pt x="62" y="32"/>
                      </a:lnTo>
                      <a:lnTo>
                        <a:pt x="62" y="32"/>
                      </a:lnTo>
                      <a:lnTo>
                        <a:pt x="64" y="24"/>
                      </a:lnTo>
                      <a:lnTo>
                        <a:pt x="62" y="18"/>
                      </a:lnTo>
                      <a:lnTo>
                        <a:pt x="62" y="18"/>
                      </a:lnTo>
                      <a:lnTo>
                        <a:pt x="58" y="12"/>
                      </a:lnTo>
                      <a:lnTo>
                        <a:pt x="56" y="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1" name="Freeform 113"/>
                <p:cNvSpPr>
                  <a:spLocks noEditPoints="1"/>
                </p:cNvSpPr>
                <p:nvPr/>
              </p:nvSpPr>
              <p:spPr bwMode="auto">
                <a:xfrm>
                  <a:off x="4609" y="2736"/>
                  <a:ext cx="204" cy="136"/>
                </a:xfrm>
                <a:custGeom>
                  <a:avLst/>
                  <a:gdLst/>
                  <a:ahLst/>
                  <a:cxnLst>
                    <a:cxn ang="0">
                      <a:pos x="184" y="58"/>
                    </a:cxn>
                    <a:cxn ang="0">
                      <a:pos x="190" y="66"/>
                    </a:cxn>
                    <a:cxn ang="0">
                      <a:pos x="200" y="74"/>
                    </a:cxn>
                    <a:cxn ang="0">
                      <a:pos x="200" y="62"/>
                    </a:cxn>
                    <a:cxn ang="0">
                      <a:pos x="190" y="50"/>
                    </a:cxn>
                    <a:cxn ang="0">
                      <a:pos x="184" y="44"/>
                    </a:cxn>
                    <a:cxn ang="0">
                      <a:pos x="0" y="68"/>
                    </a:cxn>
                    <a:cxn ang="0">
                      <a:pos x="16" y="108"/>
                    </a:cxn>
                    <a:cxn ang="0">
                      <a:pos x="22" y="108"/>
                    </a:cxn>
                    <a:cxn ang="0">
                      <a:pos x="36" y="102"/>
                    </a:cxn>
                    <a:cxn ang="0">
                      <a:pos x="38" y="94"/>
                    </a:cxn>
                    <a:cxn ang="0">
                      <a:pos x="42" y="90"/>
                    </a:cxn>
                    <a:cxn ang="0">
                      <a:pos x="48" y="88"/>
                    </a:cxn>
                    <a:cxn ang="0">
                      <a:pos x="68" y="94"/>
                    </a:cxn>
                    <a:cxn ang="0">
                      <a:pos x="78" y="108"/>
                    </a:cxn>
                    <a:cxn ang="0">
                      <a:pos x="84" y="114"/>
                    </a:cxn>
                    <a:cxn ang="0">
                      <a:pos x="90" y="120"/>
                    </a:cxn>
                    <a:cxn ang="0">
                      <a:pos x="96" y="126"/>
                    </a:cxn>
                    <a:cxn ang="0">
                      <a:pos x="104" y="128"/>
                    </a:cxn>
                    <a:cxn ang="0">
                      <a:pos x="118" y="132"/>
                    </a:cxn>
                    <a:cxn ang="0">
                      <a:pos x="128" y="136"/>
                    </a:cxn>
                    <a:cxn ang="0">
                      <a:pos x="122" y="128"/>
                    </a:cxn>
                    <a:cxn ang="0">
                      <a:pos x="122" y="120"/>
                    </a:cxn>
                    <a:cxn ang="0">
                      <a:pos x="114" y="120"/>
                    </a:cxn>
                    <a:cxn ang="0">
                      <a:pos x="104" y="108"/>
                    </a:cxn>
                    <a:cxn ang="0">
                      <a:pos x="100" y="96"/>
                    </a:cxn>
                    <a:cxn ang="0">
                      <a:pos x="90" y="90"/>
                    </a:cxn>
                    <a:cxn ang="0">
                      <a:pos x="86" y="74"/>
                    </a:cxn>
                    <a:cxn ang="0">
                      <a:pos x="94" y="70"/>
                    </a:cxn>
                    <a:cxn ang="0">
                      <a:pos x="94" y="62"/>
                    </a:cxn>
                    <a:cxn ang="0">
                      <a:pos x="88" y="56"/>
                    </a:cxn>
                    <a:cxn ang="0">
                      <a:pos x="82" y="52"/>
                    </a:cxn>
                    <a:cxn ang="0">
                      <a:pos x="72" y="48"/>
                    </a:cxn>
                    <a:cxn ang="0">
                      <a:pos x="68" y="40"/>
                    </a:cxn>
                    <a:cxn ang="0">
                      <a:pos x="56" y="28"/>
                    </a:cxn>
                    <a:cxn ang="0">
                      <a:pos x="46" y="20"/>
                    </a:cxn>
                    <a:cxn ang="0">
                      <a:pos x="30" y="16"/>
                    </a:cxn>
                    <a:cxn ang="0">
                      <a:pos x="14" y="10"/>
                    </a:cxn>
                    <a:cxn ang="0">
                      <a:pos x="2" y="0"/>
                    </a:cxn>
                    <a:cxn ang="0">
                      <a:pos x="146" y="32"/>
                    </a:cxn>
                    <a:cxn ang="0">
                      <a:pos x="144" y="38"/>
                    </a:cxn>
                    <a:cxn ang="0">
                      <a:pos x="140" y="46"/>
                    </a:cxn>
                    <a:cxn ang="0">
                      <a:pos x="128" y="44"/>
                    </a:cxn>
                    <a:cxn ang="0">
                      <a:pos x="112" y="52"/>
                    </a:cxn>
                    <a:cxn ang="0">
                      <a:pos x="112" y="58"/>
                    </a:cxn>
                    <a:cxn ang="0">
                      <a:pos x="126" y="60"/>
                    </a:cxn>
                    <a:cxn ang="0">
                      <a:pos x="142" y="54"/>
                    </a:cxn>
                    <a:cxn ang="0">
                      <a:pos x="146" y="50"/>
                    </a:cxn>
                    <a:cxn ang="0">
                      <a:pos x="152" y="46"/>
                    </a:cxn>
                    <a:cxn ang="0">
                      <a:pos x="156" y="40"/>
                    </a:cxn>
                    <a:cxn ang="0">
                      <a:pos x="154" y="32"/>
                    </a:cxn>
                    <a:cxn ang="0">
                      <a:pos x="150" y="30"/>
                    </a:cxn>
                    <a:cxn ang="0">
                      <a:pos x="156" y="24"/>
                    </a:cxn>
                    <a:cxn ang="0">
                      <a:pos x="158" y="34"/>
                    </a:cxn>
                    <a:cxn ang="0">
                      <a:pos x="162" y="34"/>
                    </a:cxn>
                    <a:cxn ang="0">
                      <a:pos x="136" y="6"/>
                    </a:cxn>
                    <a:cxn ang="0">
                      <a:pos x="146" y="14"/>
                    </a:cxn>
                    <a:cxn ang="0">
                      <a:pos x="150" y="12"/>
                    </a:cxn>
                  </a:cxnLst>
                  <a:rect l="0" t="0" r="r" b="b"/>
                  <a:pathLst>
                    <a:path w="204" h="136">
                      <a:moveTo>
                        <a:pt x="182" y="42"/>
                      </a:moveTo>
                      <a:lnTo>
                        <a:pt x="182" y="42"/>
                      </a:lnTo>
                      <a:lnTo>
                        <a:pt x="182" y="54"/>
                      </a:lnTo>
                      <a:lnTo>
                        <a:pt x="182" y="54"/>
                      </a:lnTo>
                      <a:lnTo>
                        <a:pt x="184" y="58"/>
                      </a:lnTo>
                      <a:lnTo>
                        <a:pt x="186" y="60"/>
                      </a:lnTo>
                      <a:lnTo>
                        <a:pt x="186" y="60"/>
                      </a:lnTo>
                      <a:lnTo>
                        <a:pt x="186" y="64"/>
                      </a:lnTo>
                      <a:lnTo>
                        <a:pt x="186" y="64"/>
                      </a:lnTo>
                      <a:lnTo>
                        <a:pt x="190" y="66"/>
                      </a:lnTo>
                      <a:lnTo>
                        <a:pt x="190" y="66"/>
                      </a:lnTo>
                      <a:lnTo>
                        <a:pt x="190" y="70"/>
                      </a:lnTo>
                      <a:lnTo>
                        <a:pt x="190" y="70"/>
                      </a:lnTo>
                      <a:lnTo>
                        <a:pt x="200" y="74"/>
                      </a:lnTo>
                      <a:lnTo>
                        <a:pt x="200" y="74"/>
                      </a:lnTo>
                      <a:lnTo>
                        <a:pt x="204" y="70"/>
                      </a:lnTo>
                      <a:lnTo>
                        <a:pt x="204" y="70"/>
                      </a:lnTo>
                      <a:lnTo>
                        <a:pt x="202" y="66"/>
                      </a:lnTo>
                      <a:lnTo>
                        <a:pt x="200" y="62"/>
                      </a:lnTo>
                      <a:lnTo>
                        <a:pt x="200" y="62"/>
                      </a:lnTo>
                      <a:lnTo>
                        <a:pt x="196" y="62"/>
                      </a:lnTo>
                      <a:lnTo>
                        <a:pt x="196" y="62"/>
                      </a:lnTo>
                      <a:lnTo>
                        <a:pt x="190" y="54"/>
                      </a:lnTo>
                      <a:lnTo>
                        <a:pt x="190" y="54"/>
                      </a:lnTo>
                      <a:lnTo>
                        <a:pt x="190" y="50"/>
                      </a:lnTo>
                      <a:lnTo>
                        <a:pt x="190" y="50"/>
                      </a:lnTo>
                      <a:lnTo>
                        <a:pt x="188" y="50"/>
                      </a:lnTo>
                      <a:lnTo>
                        <a:pt x="186" y="48"/>
                      </a:lnTo>
                      <a:lnTo>
                        <a:pt x="186" y="48"/>
                      </a:lnTo>
                      <a:lnTo>
                        <a:pt x="184" y="44"/>
                      </a:lnTo>
                      <a:lnTo>
                        <a:pt x="184" y="42"/>
                      </a:lnTo>
                      <a:lnTo>
                        <a:pt x="182" y="42"/>
                      </a:lnTo>
                      <a:close/>
                      <a:moveTo>
                        <a:pt x="2" y="2"/>
                      </a:moveTo>
                      <a:lnTo>
                        <a:pt x="2" y="62"/>
                      </a:lnTo>
                      <a:lnTo>
                        <a:pt x="0" y="68"/>
                      </a:lnTo>
                      <a:lnTo>
                        <a:pt x="2" y="74"/>
                      </a:lnTo>
                      <a:lnTo>
                        <a:pt x="2" y="108"/>
                      </a:lnTo>
                      <a:lnTo>
                        <a:pt x="2" y="108"/>
                      </a:lnTo>
                      <a:lnTo>
                        <a:pt x="16" y="108"/>
                      </a:lnTo>
                      <a:lnTo>
                        <a:pt x="16" y="108"/>
                      </a:lnTo>
                      <a:lnTo>
                        <a:pt x="20" y="106"/>
                      </a:lnTo>
                      <a:lnTo>
                        <a:pt x="20" y="106"/>
                      </a:lnTo>
                      <a:lnTo>
                        <a:pt x="22" y="106"/>
                      </a:lnTo>
                      <a:lnTo>
                        <a:pt x="22" y="108"/>
                      </a:lnTo>
                      <a:lnTo>
                        <a:pt x="22" y="108"/>
                      </a:lnTo>
                      <a:lnTo>
                        <a:pt x="26" y="108"/>
                      </a:lnTo>
                      <a:lnTo>
                        <a:pt x="30" y="108"/>
                      </a:lnTo>
                      <a:lnTo>
                        <a:pt x="36" y="104"/>
                      </a:lnTo>
                      <a:lnTo>
                        <a:pt x="36" y="102"/>
                      </a:lnTo>
                      <a:lnTo>
                        <a:pt x="36" y="102"/>
                      </a:lnTo>
                      <a:lnTo>
                        <a:pt x="38" y="100"/>
                      </a:lnTo>
                      <a:lnTo>
                        <a:pt x="38" y="100"/>
                      </a:lnTo>
                      <a:lnTo>
                        <a:pt x="38" y="98"/>
                      </a:lnTo>
                      <a:lnTo>
                        <a:pt x="38" y="94"/>
                      </a:lnTo>
                      <a:lnTo>
                        <a:pt x="38" y="94"/>
                      </a:lnTo>
                      <a:lnTo>
                        <a:pt x="40" y="88"/>
                      </a:lnTo>
                      <a:lnTo>
                        <a:pt x="40" y="88"/>
                      </a:lnTo>
                      <a:lnTo>
                        <a:pt x="42" y="88"/>
                      </a:lnTo>
                      <a:lnTo>
                        <a:pt x="42" y="90"/>
                      </a:lnTo>
                      <a:lnTo>
                        <a:pt x="42" y="90"/>
                      </a:lnTo>
                      <a:lnTo>
                        <a:pt x="44" y="90"/>
                      </a:lnTo>
                      <a:lnTo>
                        <a:pt x="44" y="90"/>
                      </a:lnTo>
                      <a:lnTo>
                        <a:pt x="46" y="90"/>
                      </a:lnTo>
                      <a:lnTo>
                        <a:pt x="48" y="88"/>
                      </a:lnTo>
                      <a:lnTo>
                        <a:pt x="48" y="88"/>
                      </a:lnTo>
                      <a:lnTo>
                        <a:pt x="54" y="92"/>
                      </a:lnTo>
                      <a:lnTo>
                        <a:pt x="54" y="92"/>
                      </a:lnTo>
                      <a:lnTo>
                        <a:pt x="60" y="92"/>
                      </a:lnTo>
                      <a:lnTo>
                        <a:pt x="68" y="94"/>
                      </a:lnTo>
                      <a:lnTo>
                        <a:pt x="68" y="94"/>
                      </a:lnTo>
                      <a:lnTo>
                        <a:pt x="76" y="102"/>
                      </a:lnTo>
                      <a:lnTo>
                        <a:pt x="76" y="102"/>
                      </a:lnTo>
                      <a:lnTo>
                        <a:pt x="76" y="106"/>
                      </a:lnTo>
                      <a:lnTo>
                        <a:pt x="76" y="108"/>
                      </a:lnTo>
                      <a:lnTo>
                        <a:pt x="78" y="108"/>
                      </a:lnTo>
                      <a:lnTo>
                        <a:pt x="80" y="110"/>
                      </a:lnTo>
                      <a:lnTo>
                        <a:pt x="80" y="110"/>
                      </a:lnTo>
                      <a:lnTo>
                        <a:pt x="82" y="112"/>
                      </a:lnTo>
                      <a:lnTo>
                        <a:pt x="82" y="114"/>
                      </a:lnTo>
                      <a:lnTo>
                        <a:pt x="84" y="114"/>
                      </a:lnTo>
                      <a:lnTo>
                        <a:pt x="86" y="114"/>
                      </a:lnTo>
                      <a:lnTo>
                        <a:pt x="86" y="114"/>
                      </a:lnTo>
                      <a:lnTo>
                        <a:pt x="86" y="118"/>
                      </a:lnTo>
                      <a:lnTo>
                        <a:pt x="86" y="118"/>
                      </a:lnTo>
                      <a:lnTo>
                        <a:pt x="90" y="120"/>
                      </a:lnTo>
                      <a:lnTo>
                        <a:pt x="92" y="122"/>
                      </a:lnTo>
                      <a:lnTo>
                        <a:pt x="92" y="122"/>
                      </a:lnTo>
                      <a:lnTo>
                        <a:pt x="92" y="126"/>
                      </a:lnTo>
                      <a:lnTo>
                        <a:pt x="92" y="126"/>
                      </a:lnTo>
                      <a:lnTo>
                        <a:pt x="96" y="126"/>
                      </a:lnTo>
                      <a:lnTo>
                        <a:pt x="98" y="126"/>
                      </a:lnTo>
                      <a:lnTo>
                        <a:pt x="98" y="126"/>
                      </a:lnTo>
                      <a:lnTo>
                        <a:pt x="102" y="130"/>
                      </a:lnTo>
                      <a:lnTo>
                        <a:pt x="102" y="130"/>
                      </a:lnTo>
                      <a:lnTo>
                        <a:pt x="104" y="128"/>
                      </a:lnTo>
                      <a:lnTo>
                        <a:pt x="106" y="128"/>
                      </a:lnTo>
                      <a:lnTo>
                        <a:pt x="108" y="130"/>
                      </a:lnTo>
                      <a:lnTo>
                        <a:pt x="108" y="130"/>
                      </a:lnTo>
                      <a:lnTo>
                        <a:pt x="112" y="130"/>
                      </a:lnTo>
                      <a:lnTo>
                        <a:pt x="118" y="132"/>
                      </a:lnTo>
                      <a:lnTo>
                        <a:pt x="118" y="132"/>
                      </a:lnTo>
                      <a:lnTo>
                        <a:pt x="120" y="134"/>
                      </a:lnTo>
                      <a:lnTo>
                        <a:pt x="120" y="134"/>
                      </a:lnTo>
                      <a:lnTo>
                        <a:pt x="124" y="136"/>
                      </a:lnTo>
                      <a:lnTo>
                        <a:pt x="128" y="136"/>
                      </a:lnTo>
                      <a:lnTo>
                        <a:pt x="128" y="136"/>
                      </a:lnTo>
                      <a:lnTo>
                        <a:pt x="128" y="130"/>
                      </a:lnTo>
                      <a:lnTo>
                        <a:pt x="128" y="130"/>
                      </a:lnTo>
                      <a:lnTo>
                        <a:pt x="126" y="128"/>
                      </a:lnTo>
                      <a:lnTo>
                        <a:pt x="122" y="128"/>
                      </a:lnTo>
                      <a:lnTo>
                        <a:pt x="122" y="128"/>
                      </a:lnTo>
                      <a:lnTo>
                        <a:pt x="120" y="126"/>
                      </a:lnTo>
                      <a:lnTo>
                        <a:pt x="120" y="126"/>
                      </a:lnTo>
                      <a:lnTo>
                        <a:pt x="122" y="120"/>
                      </a:lnTo>
                      <a:lnTo>
                        <a:pt x="122" y="120"/>
                      </a:lnTo>
                      <a:lnTo>
                        <a:pt x="118" y="118"/>
                      </a:lnTo>
                      <a:lnTo>
                        <a:pt x="118" y="118"/>
                      </a:lnTo>
                      <a:lnTo>
                        <a:pt x="116" y="120"/>
                      </a:lnTo>
                      <a:lnTo>
                        <a:pt x="114" y="120"/>
                      </a:lnTo>
                      <a:lnTo>
                        <a:pt x="114" y="120"/>
                      </a:lnTo>
                      <a:lnTo>
                        <a:pt x="112" y="114"/>
                      </a:lnTo>
                      <a:lnTo>
                        <a:pt x="112" y="110"/>
                      </a:lnTo>
                      <a:lnTo>
                        <a:pt x="112" y="110"/>
                      </a:lnTo>
                      <a:lnTo>
                        <a:pt x="104" y="108"/>
                      </a:lnTo>
                      <a:lnTo>
                        <a:pt x="104" y="108"/>
                      </a:lnTo>
                      <a:lnTo>
                        <a:pt x="104" y="102"/>
                      </a:lnTo>
                      <a:lnTo>
                        <a:pt x="104" y="102"/>
                      </a:lnTo>
                      <a:lnTo>
                        <a:pt x="100" y="100"/>
                      </a:lnTo>
                      <a:lnTo>
                        <a:pt x="100" y="100"/>
                      </a:lnTo>
                      <a:lnTo>
                        <a:pt x="100" y="96"/>
                      </a:lnTo>
                      <a:lnTo>
                        <a:pt x="100" y="96"/>
                      </a:lnTo>
                      <a:lnTo>
                        <a:pt x="98" y="94"/>
                      </a:lnTo>
                      <a:lnTo>
                        <a:pt x="94" y="94"/>
                      </a:lnTo>
                      <a:lnTo>
                        <a:pt x="94" y="94"/>
                      </a:lnTo>
                      <a:lnTo>
                        <a:pt x="90" y="90"/>
                      </a:lnTo>
                      <a:lnTo>
                        <a:pt x="88" y="86"/>
                      </a:lnTo>
                      <a:lnTo>
                        <a:pt x="88" y="76"/>
                      </a:lnTo>
                      <a:lnTo>
                        <a:pt x="88" y="76"/>
                      </a:lnTo>
                      <a:lnTo>
                        <a:pt x="86" y="76"/>
                      </a:lnTo>
                      <a:lnTo>
                        <a:pt x="86" y="74"/>
                      </a:lnTo>
                      <a:lnTo>
                        <a:pt x="86" y="72"/>
                      </a:lnTo>
                      <a:lnTo>
                        <a:pt x="86" y="72"/>
                      </a:lnTo>
                      <a:lnTo>
                        <a:pt x="88" y="72"/>
                      </a:lnTo>
                      <a:lnTo>
                        <a:pt x="92" y="72"/>
                      </a:lnTo>
                      <a:lnTo>
                        <a:pt x="94" y="70"/>
                      </a:lnTo>
                      <a:lnTo>
                        <a:pt x="96" y="68"/>
                      </a:lnTo>
                      <a:lnTo>
                        <a:pt x="96" y="68"/>
                      </a:lnTo>
                      <a:lnTo>
                        <a:pt x="96" y="62"/>
                      </a:lnTo>
                      <a:lnTo>
                        <a:pt x="96" y="62"/>
                      </a:lnTo>
                      <a:lnTo>
                        <a:pt x="94" y="62"/>
                      </a:lnTo>
                      <a:lnTo>
                        <a:pt x="94" y="62"/>
                      </a:lnTo>
                      <a:lnTo>
                        <a:pt x="92" y="58"/>
                      </a:lnTo>
                      <a:lnTo>
                        <a:pt x="92" y="58"/>
                      </a:lnTo>
                      <a:lnTo>
                        <a:pt x="88" y="56"/>
                      </a:lnTo>
                      <a:lnTo>
                        <a:pt x="88" y="56"/>
                      </a:lnTo>
                      <a:lnTo>
                        <a:pt x="86" y="58"/>
                      </a:lnTo>
                      <a:lnTo>
                        <a:pt x="86" y="58"/>
                      </a:lnTo>
                      <a:lnTo>
                        <a:pt x="84" y="58"/>
                      </a:lnTo>
                      <a:lnTo>
                        <a:pt x="84" y="58"/>
                      </a:lnTo>
                      <a:lnTo>
                        <a:pt x="82" y="52"/>
                      </a:lnTo>
                      <a:lnTo>
                        <a:pt x="80" y="52"/>
                      </a:lnTo>
                      <a:lnTo>
                        <a:pt x="80" y="52"/>
                      </a:lnTo>
                      <a:lnTo>
                        <a:pt x="80" y="48"/>
                      </a:lnTo>
                      <a:lnTo>
                        <a:pt x="80" y="48"/>
                      </a:lnTo>
                      <a:lnTo>
                        <a:pt x="72" y="48"/>
                      </a:lnTo>
                      <a:lnTo>
                        <a:pt x="70" y="48"/>
                      </a:lnTo>
                      <a:lnTo>
                        <a:pt x="66" y="46"/>
                      </a:lnTo>
                      <a:lnTo>
                        <a:pt x="66" y="46"/>
                      </a:lnTo>
                      <a:lnTo>
                        <a:pt x="66" y="44"/>
                      </a:lnTo>
                      <a:lnTo>
                        <a:pt x="68" y="40"/>
                      </a:lnTo>
                      <a:lnTo>
                        <a:pt x="68" y="40"/>
                      </a:lnTo>
                      <a:lnTo>
                        <a:pt x="64" y="34"/>
                      </a:lnTo>
                      <a:lnTo>
                        <a:pt x="58" y="28"/>
                      </a:lnTo>
                      <a:lnTo>
                        <a:pt x="58" y="28"/>
                      </a:lnTo>
                      <a:lnTo>
                        <a:pt x="56" y="28"/>
                      </a:lnTo>
                      <a:lnTo>
                        <a:pt x="52" y="28"/>
                      </a:lnTo>
                      <a:lnTo>
                        <a:pt x="52" y="28"/>
                      </a:lnTo>
                      <a:lnTo>
                        <a:pt x="50" y="24"/>
                      </a:lnTo>
                      <a:lnTo>
                        <a:pt x="46" y="20"/>
                      </a:lnTo>
                      <a:lnTo>
                        <a:pt x="46" y="20"/>
                      </a:lnTo>
                      <a:lnTo>
                        <a:pt x="40" y="20"/>
                      </a:lnTo>
                      <a:lnTo>
                        <a:pt x="40" y="20"/>
                      </a:lnTo>
                      <a:lnTo>
                        <a:pt x="36" y="16"/>
                      </a:lnTo>
                      <a:lnTo>
                        <a:pt x="36" y="16"/>
                      </a:lnTo>
                      <a:lnTo>
                        <a:pt x="30" y="16"/>
                      </a:lnTo>
                      <a:lnTo>
                        <a:pt x="30" y="16"/>
                      </a:lnTo>
                      <a:lnTo>
                        <a:pt x="26" y="12"/>
                      </a:lnTo>
                      <a:lnTo>
                        <a:pt x="26" y="12"/>
                      </a:lnTo>
                      <a:lnTo>
                        <a:pt x="20" y="12"/>
                      </a:lnTo>
                      <a:lnTo>
                        <a:pt x="14" y="10"/>
                      </a:lnTo>
                      <a:lnTo>
                        <a:pt x="14" y="10"/>
                      </a:lnTo>
                      <a:lnTo>
                        <a:pt x="4" y="2"/>
                      </a:lnTo>
                      <a:lnTo>
                        <a:pt x="4" y="0"/>
                      </a:lnTo>
                      <a:lnTo>
                        <a:pt x="4" y="0"/>
                      </a:lnTo>
                      <a:lnTo>
                        <a:pt x="2" y="0"/>
                      </a:lnTo>
                      <a:lnTo>
                        <a:pt x="2" y="2"/>
                      </a:lnTo>
                      <a:lnTo>
                        <a:pt x="2" y="2"/>
                      </a:lnTo>
                      <a:close/>
                      <a:moveTo>
                        <a:pt x="150" y="30"/>
                      </a:moveTo>
                      <a:lnTo>
                        <a:pt x="150" y="30"/>
                      </a:lnTo>
                      <a:lnTo>
                        <a:pt x="146" y="32"/>
                      </a:lnTo>
                      <a:lnTo>
                        <a:pt x="146" y="34"/>
                      </a:lnTo>
                      <a:lnTo>
                        <a:pt x="148" y="34"/>
                      </a:lnTo>
                      <a:lnTo>
                        <a:pt x="148" y="38"/>
                      </a:lnTo>
                      <a:lnTo>
                        <a:pt x="148" y="38"/>
                      </a:lnTo>
                      <a:lnTo>
                        <a:pt x="144" y="38"/>
                      </a:lnTo>
                      <a:lnTo>
                        <a:pt x="142" y="40"/>
                      </a:lnTo>
                      <a:lnTo>
                        <a:pt x="142" y="40"/>
                      </a:lnTo>
                      <a:lnTo>
                        <a:pt x="142" y="42"/>
                      </a:lnTo>
                      <a:lnTo>
                        <a:pt x="142" y="42"/>
                      </a:lnTo>
                      <a:lnTo>
                        <a:pt x="140" y="46"/>
                      </a:lnTo>
                      <a:lnTo>
                        <a:pt x="138" y="48"/>
                      </a:lnTo>
                      <a:lnTo>
                        <a:pt x="130" y="48"/>
                      </a:lnTo>
                      <a:lnTo>
                        <a:pt x="130" y="48"/>
                      </a:lnTo>
                      <a:lnTo>
                        <a:pt x="128" y="44"/>
                      </a:lnTo>
                      <a:lnTo>
                        <a:pt x="128" y="44"/>
                      </a:lnTo>
                      <a:lnTo>
                        <a:pt x="122" y="50"/>
                      </a:lnTo>
                      <a:lnTo>
                        <a:pt x="120" y="52"/>
                      </a:lnTo>
                      <a:lnTo>
                        <a:pt x="114" y="52"/>
                      </a:lnTo>
                      <a:lnTo>
                        <a:pt x="114" y="52"/>
                      </a:lnTo>
                      <a:lnTo>
                        <a:pt x="112" y="52"/>
                      </a:lnTo>
                      <a:lnTo>
                        <a:pt x="108" y="50"/>
                      </a:lnTo>
                      <a:lnTo>
                        <a:pt x="108" y="50"/>
                      </a:lnTo>
                      <a:lnTo>
                        <a:pt x="106" y="54"/>
                      </a:lnTo>
                      <a:lnTo>
                        <a:pt x="106" y="54"/>
                      </a:lnTo>
                      <a:lnTo>
                        <a:pt x="112" y="58"/>
                      </a:lnTo>
                      <a:lnTo>
                        <a:pt x="112" y="58"/>
                      </a:lnTo>
                      <a:lnTo>
                        <a:pt x="114" y="60"/>
                      </a:lnTo>
                      <a:lnTo>
                        <a:pt x="114" y="60"/>
                      </a:lnTo>
                      <a:lnTo>
                        <a:pt x="120" y="60"/>
                      </a:lnTo>
                      <a:lnTo>
                        <a:pt x="126" y="60"/>
                      </a:lnTo>
                      <a:lnTo>
                        <a:pt x="126" y="60"/>
                      </a:lnTo>
                      <a:lnTo>
                        <a:pt x="132" y="60"/>
                      </a:lnTo>
                      <a:lnTo>
                        <a:pt x="138" y="58"/>
                      </a:lnTo>
                      <a:lnTo>
                        <a:pt x="138" y="58"/>
                      </a:lnTo>
                      <a:lnTo>
                        <a:pt x="142" y="54"/>
                      </a:lnTo>
                      <a:lnTo>
                        <a:pt x="142" y="54"/>
                      </a:lnTo>
                      <a:lnTo>
                        <a:pt x="144" y="54"/>
                      </a:lnTo>
                      <a:lnTo>
                        <a:pt x="146" y="52"/>
                      </a:lnTo>
                      <a:lnTo>
                        <a:pt x="146" y="52"/>
                      </a:lnTo>
                      <a:lnTo>
                        <a:pt x="146" y="50"/>
                      </a:lnTo>
                      <a:lnTo>
                        <a:pt x="146" y="48"/>
                      </a:lnTo>
                      <a:lnTo>
                        <a:pt x="146" y="48"/>
                      </a:lnTo>
                      <a:lnTo>
                        <a:pt x="150" y="48"/>
                      </a:lnTo>
                      <a:lnTo>
                        <a:pt x="152" y="46"/>
                      </a:lnTo>
                      <a:lnTo>
                        <a:pt x="152" y="46"/>
                      </a:lnTo>
                      <a:lnTo>
                        <a:pt x="154" y="44"/>
                      </a:lnTo>
                      <a:lnTo>
                        <a:pt x="152" y="40"/>
                      </a:lnTo>
                      <a:lnTo>
                        <a:pt x="152" y="40"/>
                      </a:lnTo>
                      <a:lnTo>
                        <a:pt x="156" y="40"/>
                      </a:lnTo>
                      <a:lnTo>
                        <a:pt x="156" y="40"/>
                      </a:lnTo>
                      <a:lnTo>
                        <a:pt x="156" y="38"/>
                      </a:lnTo>
                      <a:lnTo>
                        <a:pt x="156" y="36"/>
                      </a:lnTo>
                      <a:lnTo>
                        <a:pt x="156" y="36"/>
                      </a:lnTo>
                      <a:lnTo>
                        <a:pt x="156" y="32"/>
                      </a:lnTo>
                      <a:lnTo>
                        <a:pt x="154" y="32"/>
                      </a:lnTo>
                      <a:lnTo>
                        <a:pt x="154" y="32"/>
                      </a:lnTo>
                      <a:lnTo>
                        <a:pt x="154" y="30"/>
                      </a:lnTo>
                      <a:lnTo>
                        <a:pt x="154" y="30"/>
                      </a:lnTo>
                      <a:lnTo>
                        <a:pt x="150" y="30"/>
                      </a:lnTo>
                      <a:lnTo>
                        <a:pt x="150" y="30"/>
                      </a:lnTo>
                      <a:close/>
                      <a:moveTo>
                        <a:pt x="152" y="16"/>
                      </a:moveTo>
                      <a:lnTo>
                        <a:pt x="152" y="16"/>
                      </a:lnTo>
                      <a:lnTo>
                        <a:pt x="152" y="20"/>
                      </a:lnTo>
                      <a:lnTo>
                        <a:pt x="152" y="20"/>
                      </a:lnTo>
                      <a:lnTo>
                        <a:pt x="156" y="24"/>
                      </a:lnTo>
                      <a:lnTo>
                        <a:pt x="158" y="26"/>
                      </a:lnTo>
                      <a:lnTo>
                        <a:pt x="158" y="26"/>
                      </a:lnTo>
                      <a:lnTo>
                        <a:pt x="158" y="30"/>
                      </a:lnTo>
                      <a:lnTo>
                        <a:pt x="158" y="32"/>
                      </a:lnTo>
                      <a:lnTo>
                        <a:pt x="158" y="34"/>
                      </a:lnTo>
                      <a:lnTo>
                        <a:pt x="160" y="36"/>
                      </a:lnTo>
                      <a:lnTo>
                        <a:pt x="162" y="36"/>
                      </a:lnTo>
                      <a:lnTo>
                        <a:pt x="162" y="36"/>
                      </a:lnTo>
                      <a:lnTo>
                        <a:pt x="162" y="34"/>
                      </a:lnTo>
                      <a:lnTo>
                        <a:pt x="162" y="34"/>
                      </a:lnTo>
                      <a:lnTo>
                        <a:pt x="164" y="28"/>
                      </a:lnTo>
                      <a:lnTo>
                        <a:pt x="160" y="22"/>
                      </a:lnTo>
                      <a:lnTo>
                        <a:pt x="152" y="16"/>
                      </a:lnTo>
                      <a:lnTo>
                        <a:pt x="152" y="16"/>
                      </a:lnTo>
                      <a:close/>
                      <a:moveTo>
                        <a:pt x="136" y="6"/>
                      </a:moveTo>
                      <a:lnTo>
                        <a:pt x="136" y="6"/>
                      </a:lnTo>
                      <a:lnTo>
                        <a:pt x="136" y="10"/>
                      </a:lnTo>
                      <a:lnTo>
                        <a:pt x="136" y="10"/>
                      </a:lnTo>
                      <a:lnTo>
                        <a:pt x="146" y="14"/>
                      </a:lnTo>
                      <a:lnTo>
                        <a:pt x="146" y="14"/>
                      </a:lnTo>
                      <a:lnTo>
                        <a:pt x="148" y="16"/>
                      </a:lnTo>
                      <a:lnTo>
                        <a:pt x="150" y="16"/>
                      </a:lnTo>
                      <a:lnTo>
                        <a:pt x="150" y="16"/>
                      </a:lnTo>
                      <a:lnTo>
                        <a:pt x="150" y="12"/>
                      </a:lnTo>
                      <a:lnTo>
                        <a:pt x="150" y="12"/>
                      </a:lnTo>
                      <a:lnTo>
                        <a:pt x="136" y="6"/>
                      </a:lnTo>
                      <a:lnTo>
                        <a:pt x="136" y="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2" name="Freeform 114"/>
                <p:cNvSpPr>
                  <a:spLocks/>
                </p:cNvSpPr>
                <p:nvPr/>
              </p:nvSpPr>
              <p:spPr bwMode="auto">
                <a:xfrm>
                  <a:off x="1622" y="2526"/>
                  <a:ext cx="80" cy="44"/>
                </a:xfrm>
                <a:custGeom>
                  <a:avLst/>
                  <a:gdLst/>
                  <a:ahLst/>
                  <a:cxnLst>
                    <a:cxn ang="0">
                      <a:pos x="78" y="20"/>
                    </a:cxn>
                    <a:cxn ang="0">
                      <a:pos x="72" y="18"/>
                    </a:cxn>
                    <a:cxn ang="0">
                      <a:pos x="64" y="10"/>
                    </a:cxn>
                    <a:cxn ang="0">
                      <a:pos x="66" y="4"/>
                    </a:cxn>
                    <a:cxn ang="0">
                      <a:pos x="64" y="6"/>
                    </a:cxn>
                    <a:cxn ang="0">
                      <a:pos x="64" y="6"/>
                    </a:cxn>
                    <a:cxn ang="0">
                      <a:pos x="64" y="2"/>
                    </a:cxn>
                    <a:cxn ang="0">
                      <a:pos x="48" y="0"/>
                    </a:cxn>
                    <a:cxn ang="0">
                      <a:pos x="46" y="4"/>
                    </a:cxn>
                    <a:cxn ang="0">
                      <a:pos x="40" y="6"/>
                    </a:cxn>
                    <a:cxn ang="0">
                      <a:pos x="34" y="8"/>
                    </a:cxn>
                    <a:cxn ang="0">
                      <a:pos x="26" y="12"/>
                    </a:cxn>
                    <a:cxn ang="0">
                      <a:pos x="24" y="12"/>
                    </a:cxn>
                    <a:cxn ang="0">
                      <a:pos x="18" y="8"/>
                    </a:cxn>
                    <a:cxn ang="0">
                      <a:pos x="12" y="10"/>
                    </a:cxn>
                    <a:cxn ang="0">
                      <a:pos x="10" y="6"/>
                    </a:cxn>
                    <a:cxn ang="0">
                      <a:pos x="10" y="0"/>
                    </a:cxn>
                    <a:cxn ang="0">
                      <a:pos x="2" y="0"/>
                    </a:cxn>
                    <a:cxn ang="0">
                      <a:pos x="2" y="2"/>
                    </a:cxn>
                    <a:cxn ang="0">
                      <a:pos x="2" y="6"/>
                    </a:cxn>
                    <a:cxn ang="0">
                      <a:pos x="2" y="12"/>
                    </a:cxn>
                    <a:cxn ang="0">
                      <a:pos x="4" y="16"/>
                    </a:cxn>
                    <a:cxn ang="0">
                      <a:pos x="2" y="22"/>
                    </a:cxn>
                    <a:cxn ang="0">
                      <a:pos x="6" y="20"/>
                    </a:cxn>
                    <a:cxn ang="0">
                      <a:pos x="6" y="20"/>
                    </a:cxn>
                    <a:cxn ang="0">
                      <a:pos x="10" y="20"/>
                    </a:cxn>
                    <a:cxn ang="0">
                      <a:pos x="10" y="22"/>
                    </a:cxn>
                    <a:cxn ang="0">
                      <a:pos x="18" y="22"/>
                    </a:cxn>
                    <a:cxn ang="0">
                      <a:pos x="22" y="30"/>
                    </a:cxn>
                    <a:cxn ang="0">
                      <a:pos x="28" y="30"/>
                    </a:cxn>
                    <a:cxn ang="0">
                      <a:pos x="32" y="38"/>
                    </a:cxn>
                    <a:cxn ang="0">
                      <a:pos x="36" y="36"/>
                    </a:cxn>
                    <a:cxn ang="0">
                      <a:pos x="38" y="32"/>
                    </a:cxn>
                    <a:cxn ang="0">
                      <a:pos x="42" y="32"/>
                    </a:cxn>
                    <a:cxn ang="0">
                      <a:pos x="42" y="28"/>
                    </a:cxn>
                    <a:cxn ang="0">
                      <a:pos x="38" y="24"/>
                    </a:cxn>
                    <a:cxn ang="0">
                      <a:pos x="36" y="24"/>
                    </a:cxn>
                    <a:cxn ang="0">
                      <a:pos x="34" y="22"/>
                    </a:cxn>
                    <a:cxn ang="0">
                      <a:pos x="42" y="20"/>
                    </a:cxn>
                    <a:cxn ang="0">
                      <a:pos x="50" y="10"/>
                    </a:cxn>
                    <a:cxn ang="0">
                      <a:pos x="54" y="12"/>
                    </a:cxn>
                    <a:cxn ang="0">
                      <a:pos x="58" y="18"/>
                    </a:cxn>
                    <a:cxn ang="0">
                      <a:pos x="60" y="24"/>
                    </a:cxn>
                    <a:cxn ang="0">
                      <a:pos x="68" y="22"/>
                    </a:cxn>
                    <a:cxn ang="0">
                      <a:pos x="68" y="26"/>
                    </a:cxn>
                    <a:cxn ang="0">
                      <a:pos x="64" y="30"/>
                    </a:cxn>
                    <a:cxn ang="0">
                      <a:pos x="62" y="36"/>
                    </a:cxn>
                    <a:cxn ang="0">
                      <a:pos x="68" y="42"/>
                    </a:cxn>
                    <a:cxn ang="0">
                      <a:pos x="74" y="44"/>
                    </a:cxn>
                    <a:cxn ang="0">
                      <a:pos x="76" y="40"/>
                    </a:cxn>
                    <a:cxn ang="0">
                      <a:pos x="80" y="32"/>
                    </a:cxn>
                    <a:cxn ang="0">
                      <a:pos x="78" y="28"/>
                    </a:cxn>
                    <a:cxn ang="0">
                      <a:pos x="78" y="20"/>
                    </a:cxn>
                  </a:cxnLst>
                  <a:rect l="0" t="0" r="r" b="b"/>
                  <a:pathLst>
                    <a:path w="80" h="44">
                      <a:moveTo>
                        <a:pt x="78" y="20"/>
                      </a:moveTo>
                      <a:lnTo>
                        <a:pt x="78" y="20"/>
                      </a:lnTo>
                      <a:lnTo>
                        <a:pt x="72" y="18"/>
                      </a:lnTo>
                      <a:lnTo>
                        <a:pt x="72" y="18"/>
                      </a:lnTo>
                      <a:lnTo>
                        <a:pt x="72" y="14"/>
                      </a:lnTo>
                      <a:lnTo>
                        <a:pt x="64" y="10"/>
                      </a:lnTo>
                      <a:lnTo>
                        <a:pt x="64" y="10"/>
                      </a:lnTo>
                      <a:lnTo>
                        <a:pt x="66" y="4"/>
                      </a:lnTo>
                      <a:lnTo>
                        <a:pt x="66" y="4"/>
                      </a:lnTo>
                      <a:lnTo>
                        <a:pt x="64" y="6"/>
                      </a:lnTo>
                      <a:lnTo>
                        <a:pt x="64" y="6"/>
                      </a:lnTo>
                      <a:lnTo>
                        <a:pt x="64" y="6"/>
                      </a:lnTo>
                      <a:lnTo>
                        <a:pt x="64" y="2"/>
                      </a:lnTo>
                      <a:lnTo>
                        <a:pt x="64" y="2"/>
                      </a:lnTo>
                      <a:lnTo>
                        <a:pt x="56" y="0"/>
                      </a:lnTo>
                      <a:lnTo>
                        <a:pt x="48" y="0"/>
                      </a:lnTo>
                      <a:lnTo>
                        <a:pt x="48" y="0"/>
                      </a:lnTo>
                      <a:lnTo>
                        <a:pt x="46" y="4"/>
                      </a:lnTo>
                      <a:lnTo>
                        <a:pt x="46" y="4"/>
                      </a:lnTo>
                      <a:lnTo>
                        <a:pt x="40" y="6"/>
                      </a:lnTo>
                      <a:lnTo>
                        <a:pt x="34" y="8"/>
                      </a:lnTo>
                      <a:lnTo>
                        <a:pt x="34" y="8"/>
                      </a:lnTo>
                      <a:lnTo>
                        <a:pt x="30" y="10"/>
                      </a:lnTo>
                      <a:lnTo>
                        <a:pt x="26" y="12"/>
                      </a:lnTo>
                      <a:lnTo>
                        <a:pt x="26" y="12"/>
                      </a:lnTo>
                      <a:lnTo>
                        <a:pt x="24" y="12"/>
                      </a:lnTo>
                      <a:lnTo>
                        <a:pt x="22" y="10"/>
                      </a:lnTo>
                      <a:lnTo>
                        <a:pt x="18" y="8"/>
                      </a:lnTo>
                      <a:lnTo>
                        <a:pt x="12" y="10"/>
                      </a:lnTo>
                      <a:lnTo>
                        <a:pt x="12" y="10"/>
                      </a:lnTo>
                      <a:lnTo>
                        <a:pt x="10" y="6"/>
                      </a:lnTo>
                      <a:lnTo>
                        <a:pt x="10" y="6"/>
                      </a:lnTo>
                      <a:lnTo>
                        <a:pt x="10" y="4"/>
                      </a:lnTo>
                      <a:lnTo>
                        <a:pt x="10" y="0"/>
                      </a:lnTo>
                      <a:lnTo>
                        <a:pt x="4" y="0"/>
                      </a:lnTo>
                      <a:lnTo>
                        <a:pt x="2" y="0"/>
                      </a:lnTo>
                      <a:lnTo>
                        <a:pt x="2" y="0"/>
                      </a:lnTo>
                      <a:lnTo>
                        <a:pt x="2" y="2"/>
                      </a:lnTo>
                      <a:lnTo>
                        <a:pt x="2" y="6"/>
                      </a:lnTo>
                      <a:lnTo>
                        <a:pt x="2" y="6"/>
                      </a:lnTo>
                      <a:lnTo>
                        <a:pt x="0" y="10"/>
                      </a:lnTo>
                      <a:lnTo>
                        <a:pt x="2" y="12"/>
                      </a:lnTo>
                      <a:lnTo>
                        <a:pt x="4" y="14"/>
                      </a:lnTo>
                      <a:lnTo>
                        <a:pt x="4" y="16"/>
                      </a:lnTo>
                      <a:lnTo>
                        <a:pt x="4" y="16"/>
                      </a:lnTo>
                      <a:lnTo>
                        <a:pt x="2" y="22"/>
                      </a:lnTo>
                      <a:lnTo>
                        <a:pt x="2" y="22"/>
                      </a:lnTo>
                      <a:lnTo>
                        <a:pt x="6" y="20"/>
                      </a:lnTo>
                      <a:lnTo>
                        <a:pt x="6" y="20"/>
                      </a:lnTo>
                      <a:lnTo>
                        <a:pt x="6" y="20"/>
                      </a:lnTo>
                      <a:lnTo>
                        <a:pt x="10" y="20"/>
                      </a:lnTo>
                      <a:lnTo>
                        <a:pt x="10" y="20"/>
                      </a:lnTo>
                      <a:lnTo>
                        <a:pt x="10" y="22"/>
                      </a:lnTo>
                      <a:lnTo>
                        <a:pt x="10" y="22"/>
                      </a:lnTo>
                      <a:lnTo>
                        <a:pt x="16" y="22"/>
                      </a:lnTo>
                      <a:lnTo>
                        <a:pt x="18" y="22"/>
                      </a:lnTo>
                      <a:lnTo>
                        <a:pt x="18" y="22"/>
                      </a:lnTo>
                      <a:lnTo>
                        <a:pt x="22" y="30"/>
                      </a:lnTo>
                      <a:lnTo>
                        <a:pt x="22" y="30"/>
                      </a:lnTo>
                      <a:lnTo>
                        <a:pt x="28" y="30"/>
                      </a:lnTo>
                      <a:lnTo>
                        <a:pt x="32" y="38"/>
                      </a:lnTo>
                      <a:lnTo>
                        <a:pt x="32" y="38"/>
                      </a:lnTo>
                      <a:lnTo>
                        <a:pt x="36" y="36"/>
                      </a:lnTo>
                      <a:lnTo>
                        <a:pt x="36" y="36"/>
                      </a:lnTo>
                      <a:lnTo>
                        <a:pt x="38" y="32"/>
                      </a:lnTo>
                      <a:lnTo>
                        <a:pt x="38" y="32"/>
                      </a:lnTo>
                      <a:lnTo>
                        <a:pt x="42" y="32"/>
                      </a:lnTo>
                      <a:lnTo>
                        <a:pt x="42" y="32"/>
                      </a:lnTo>
                      <a:lnTo>
                        <a:pt x="42" y="28"/>
                      </a:lnTo>
                      <a:lnTo>
                        <a:pt x="42" y="28"/>
                      </a:lnTo>
                      <a:lnTo>
                        <a:pt x="38" y="24"/>
                      </a:lnTo>
                      <a:lnTo>
                        <a:pt x="38" y="24"/>
                      </a:lnTo>
                      <a:lnTo>
                        <a:pt x="36" y="24"/>
                      </a:lnTo>
                      <a:lnTo>
                        <a:pt x="36" y="24"/>
                      </a:lnTo>
                      <a:lnTo>
                        <a:pt x="34" y="22"/>
                      </a:lnTo>
                      <a:lnTo>
                        <a:pt x="34" y="22"/>
                      </a:lnTo>
                      <a:lnTo>
                        <a:pt x="42" y="20"/>
                      </a:lnTo>
                      <a:lnTo>
                        <a:pt x="42" y="20"/>
                      </a:lnTo>
                      <a:lnTo>
                        <a:pt x="46" y="16"/>
                      </a:lnTo>
                      <a:lnTo>
                        <a:pt x="50" y="10"/>
                      </a:lnTo>
                      <a:lnTo>
                        <a:pt x="50" y="10"/>
                      </a:lnTo>
                      <a:lnTo>
                        <a:pt x="54" y="12"/>
                      </a:lnTo>
                      <a:lnTo>
                        <a:pt x="54" y="12"/>
                      </a:lnTo>
                      <a:lnTo>
                        <a:pt x="58" y="18"/>
                      </a:lnTo>
                      <a:lnTo>
                        <a:pt x="60" y="24"/>
                      </a:lnTo>
                      <a:lnTo>
                        <a:pt x="60" y="24"/>
                      </a:lnTo>
                      <a:lnTo>
                        <a:pt x="68" y="22"/>
                      </a:lnTo>
                      <a:lnTo>
                        <a:pt x="68" y="22"/>
                      </a:lnTo>
                      <a:lnTo>
                        <a:pt x="68" y="26"/>
                      </a:lnTo>
                      <a:lnTo>
                        <a:pt x="68" y="26"/>
                      </a:lnTo>
                      <a:lnTo>
                        <a:pt x="66" y="28"/>
                      </a:lnTo>
                      <a:lnTo>
                        <a:pt x="64" y="30"/>
                      </a:lnTo>
                      <a:lnTo>
                        <a:pt x="64" y="30"/>
                      </a:lnTo>
                      <a:lnTo>
                        <a:pt x="62" y="36"/>
                      </a:lnTo>
                      <a:lnTo>
                        <a:pt x="64" y="40"/>
                      </a:lnTo>
                      <a:lnTo>
                        <a:pt x="68" y="42"/>
                      </a:lnTo>
                      <a:lnTo>
                        <a:pt x="74" y="44"/>
                      </a:lnTo>
                      <a:lnTo>
                        <a:pt x="74" y="44"/>
                      </a:lnTo>
                      <a:lnTo>
                        <a:pt x="76" y="40"/>
                      </a:lnTo>
                      <a:lnTo>
                        <a:pt x="76" y="40"/>
                      </a:lnTo>
                      <a:lnTo>
                        <a:pt x="78" y="38"/>
                      </a:lnTo>
                      <a:lnTo>
                        <a:pt x="80" y="32"/>
                      </a:lnTo>
                      <a:lnTo>
                        <a:pt x="80" y="32"/>
                      </a:lnTo>
                      <a:lnTo>
                        <a:pt x="78" y="28"/>
                      </a:lnTo>
                      <a:lnTo>
                        <a:pt x="76" y="26"/>
                      </a:lnTo>
                      <a:lnTo>
                        <a:pt x="78" y="2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3" name="Freeform 115"/>
                <p:cNvSpPr>
                  <a:spLocks/>
                </p:cNvSpPr>
                <p:nvPr/>
              </p:nvSpPr>
              <p:spPr bwMode="auto">
                <a:xfrm>
                  <a:off x="3555" y="2060"/>
                  <a:ext cx="206" cy="230"/>
                </a:xfrm>
                <a:custGeom>
                  <a:avLst/>
                  <a:gdLst/>
                  <a:ahLst/>
                  <a:cxnLst>
                    <a:cxn ang="0">
                      <a:pos x="198" y="32"/>
                    </a:cxn>
                    <a:cxn ang="0">
                      <a:pos x="178" y="42"/>
                    </a:cxn>
                    <a:cxn ang="0">
                      <a:pos x="168" y="52"/>
                    </a:cxn>
                    <a:cxn ang="0">
                      <a:pos x="152" y="54"/>
                    </a:cxn>
                    <a:cxn ang="0">
                      <a:pos x="160" y="78"/>
                    </a:cxn>
                    <a:cxn ang="0">
                      <a:pos x="172" y="90"/>
                    </a:cxn>
                    <a:cxn ang="0">
                      <a:pos x="164" y="110"/>
                    </a:cxn>
                    <a:cxn ang="0">
                      <a:pos x="156" y="132"/>
                    </a:cxn>
                    <a:cxn ang="0">
                      <a:pos x="140" y="146"/>
                    </a:cxn>
                    <a:cxn ang="0">
                      <a:pos x="122" y="164"/>
                    </a:cxn>
                    <a:cxn ang="0">
                      <a:pos x="112" y="172"/>
                    </a:cxn>
                    <a:cxn ang="0">
                      <a:pos x="114" y="186"/>
                    </a:cxn>
                    <a:cxn ang="0">
                      <a:pos x="118" y="200"/>
                    </a:cxn>
                    <a:cxn ang="0">
                      <a:pos x="116" y="220"/>
                    </a:cxn>
                    <a:cxn ang="0">
                      <a:pos x="98" y="224"/>
                    </a:cxn>
                    <a:cxn ang="0">
                      <a:pos x="90" y="226"/>
                    </a:cxn>
                    <a:cxn ang="0">
                      <a:pos x="88" y="226"/>
                    </a:cxn>
                    <a:cxn ang="0">
                      <a:pos x="82" y="222"/>
                    </a:cxn>
                    <a:cxn ang="0">
                      <a:pos x="80" y="216"/>
                    </a:cxn>
                    <a:cxn ang="0">
                      <a:pos x="70" y="212"/>
                    </a:cxn>
                    <a:cxn ang="0">
                      <a:pos x="68" y="204"/>
                    </a:cxn>
                    <a:cxn ang="0">
                      <a:pos x="68" y="198"/>
                    </a:cxn>
                    <a:cxn ang="0">
                      <a:pos x="56" y="200"/>
                    </a:cxn>
                    <a:cxn ang="0">
                      <a:pos x="44" y="204"/>
                    </a:cxn>
                    <a:cxn ang="0">
                      <a:pos x="28" y="204"/>
                    </a:cxn>
                    <a:cxn ang="0">
                      <a:pos x="20" y="206"/>
                    </a:cxn>
                    <a:cxn ang="0">
                      <a:pos x="12" y="206"/>
                    </a:cxn>
                    <a:cxn ang="0">
                      <a:pos x="6" y="206"/>
                    </a:cxn>
                    <a:cxn ang="0">
                      <a:pos x="0" y="208"/>
                    </a:cxn>
                    <a:cxn ang="0">
                      <a:pos x="18" y="178"/>
                    </a:cxn>
                    <a:cxn ang="0">
                      <a:pos x="32" y="166"/>
                    </a:cxn>
                    <a:cxn ang="0">
                      <a:pos x="22" y="150"/>
                    </a:cxn>
                    <a:cxn ang="0">
                      <a:pos x="8" y="134"/>
                    </a:cxn>
                    <a:cxn ang="0">
                      <a:pos x="18" y="124"/>
                    </a:cxn>
                    <a:cxn ang="0">
                      <a:pos x="40" y="122"/>
                    </a:cxn>
                    <a:cxn ang="0">
                      <a:pos x="56" y="118"/>
                    </a:cxn>
                    <a:cxn ang="0">
                      <a:pos x="66" y="102"/>
                    </a:cxn>
                    <a:cxn ang="0">
                      <a:pos x="82" y="90"/>
                    </a:cxn>
                    <a:cxn ang="0">
                      <a:pos x="86" y="76"/>
                    </a:cxn>
                    <a:cxn ang="0">
                      <a:pos x="98" y="78"/>
                    </a:cxn>
                    <a:cxn ang="0">
                      <a:pos x="104" y="64"/>
                    </a:cxn>
                    <a:cxn ang="0">
                      <a:pos x="106" y="48"/>
                    </a:cxn>
                    <a:cxn ang="0">
                      <a:pos x="120" y="42"/>
                    </a:cxn>
                    <a:cxn ang="0">
                      <a:pos x="124" y="26"/>
                    </a:cxn>
                    <a:cxn ang="0">
                      <a:pos x="148" y="6"/>
                    </a:cxn>
                    <a:cxn ang="0">
                      <a:pos x="170" y="4"/>
                    </a:cxn>
                    <a:cxn ang="0">
                      <a:pos x="196" y="10"/>
                    </a:cxn>
                  </a:cxnLst>
                  <a:rect l="0" t="0" r="r" b="b"/>
                  <a:pathLst>
                    <a:path w="206" h="230">
                      <a:moveTo>
                        <a:pt x="206" y="20"/>
                      </a:moveTo>
                      <a:lnTo>
                        <a:pt x="202" y="26"/>
                      </a:lnTo>
                      <a:lnTo>
                        <a:pt x="198" y="32"/>
                      </a:lnTo>
                      <a:lnTo>
                        <a:pt x="194" y="34"/>
                      </a:lnTo>
                      <a:lnTo>
                        <a:pt x="188" y="40"/>
                      </a:lnTo>
                      <a:lnTo>
                        <a:pt x="178" y="42"/>
                      </a:lnTo>
                      <a:lnTo>
                        <a:pt x="172" y="46"/>
                      </a:lnTo>
                      <a:lnTo>
                        <a:pt x="172" y="48"/>
                      </a:lnTo>
                      <a:lnTo>
                        <a:pt x="168" y="52"/>
                      </a:lnTo>
                      <a:lnTo>
                        <a:pt x="164" y="48"/>
                      </a:lnTo>
                      <a:lnTo>
                        <a:pt x="158" y="52"/>
                      </a:lnTo>
                      <a:lnTo>
                        <a:pt x="152" y="54"/>
                      </a:lnTo>
                      <a:lnTo>
                        <a:pt x="152" y="58"/>
                      </a:lnTo>
                      <a:lnTo>
                        <a:pt x="158" y="64"/>
                      </a:lnTo>
                      <a:lnTo>
                        <a:pt x="160" y="78"/>
                      </a:lnTo>
                      <a:lnTo>
                        <a:pt x="162" y="80"/>
                      </a:lnTo>
                      <a:lnTo>
                        <a:pt x="166" y="84"/>
                      </a:lnTo>
                      <a:lnTo>
                        <a:pt x="172" y="90"/>
                      </a:lnTo>
                      <a:lnTo>
                        <a:pt x="172" y="98"/>
                      </a:lnTo>
                      <a:lnTo>
                        <a:pt x="168" y="104"/>
                      </a:lnTo>
                      <a:lnTo>
                        <a:pt x="164" y="110"/>
                      </a:lnTo>
                      <a:lnTo>
                        <a:pt x="164" y="120"/>
                      </a:lnTo>
                      <a:lnTo>
                        <a:pt x="162" y="128"/>
                      </a:lnTo>
                      <a:lnTo>
                        <a:pt x="156" y="132"/>
                      </a:lnTo>
                      <a:lnTo>
                        <a:pt x="152" y="136"/>
                      </a:lnTo>
                      <a:lnTo>
                        <a:pt x="148" y="142"/>
                      </a:lnTo>
                      <a:lnTo>
                        <a:pt x="140" y="146"/>
                      </a:lnTo>
                      <a:lnTo>
                        <a:pt x="134" y="156"/>
                      </a:lnTo>
                      <a:lnTo>
                        <a:pt x="128" y="162"/>
                      </a:lnTo>
                      <a:lnTo>
                        <a:pt x="122" y="164"/>
                      </a:lnTo>
                      <a:lnTo>
                        <a:pt x="120" y="160"/>
                      </a:lnTo>
                      <a:lnTo>
                        <a:pt x="116" y="168"/>
                      </a:lnTo>
                      <a:lnTo>
                        <a:pt x="112" y="172"/>
                      </a:lnTo>
                      <a:lnTo>
                        <a:pt x="108" y="180"/>
                      </a:lnTo>
                      <a:lnTo>
                        <a:pt x="112" y="184"/>
                      </a:lnTo>
                      <a:lnTo>
                        <a:pt x="114" y="186"/>
                      </a:lnTo>
                      <a:lnTo>
                        <a:pt x="112" y="192"/>
                      </a:lnTo>
                      <a:lnTo>
                        <a:pt x="112" y="198"/>
                      </a:lnTo>
                      <a:lnTo>
                        <a:pt x="118" y="200"/>
                      </a:lnTo>
                      <a:lnTo>
                        <a:pt x="120" y="206"/>
                      </a:lnTo>
                      <a:lnTo>
                        <a:pt x="120" y="222"/>
                      </a:lnTo>
                      <a:lnTo>
                        <a:pt x="116" y="220"/>
                      </a:lnTo>
                      <a:lnTo>
                        <a:pt x="108" y="220"/>
                      </a:lnTo>
                      <a:lnTo>
                        <a:pt x="104" y="220"/>
                      </a:lnTo>
                      <a:lnTo>
                        <a:pt x="98" y="224"/>
                      </a:lnTo>
                      <a:lnTo>
                        <a:pt x="96" y="230"/>
                      </a:lnTo>
                      <a:lnTo>
                        <a:pt x="90" y="230"/>
                      </a:lnTo>
                      <a:lnTo>
                        <a:pt x="90" y="226"/>
                      </a:lnTo>
                      <a:lnTo>
                        <a:pt x="90" y="226"/>
                      </a:lnTo>
                      <a:lnTo>
                        <a:pt x="88" y="226"/>
                      </a:lnTo>
                      <a:lnTo>
                        <a:pt x="88" y="226"/>
                      </a:lnTo>
                      <a:lnTo>
                        <a:pt x="84" y="226"/>
                      </a:lnTo>
                      <a:lnTo>
                        <a:pt x="84" y="226"/>
                      </a:lnTo>
                      <a:lnTo>
                        <a:pt x="82" y="222"/>
                      </a:lnTo>
                      <a:lnTo>
                        <a:pt x="82" y="222"/>
                      </a:lnTo>
                      <a:lnTo>
                        <a:pt x="80" y="216"/>
                      </a:lnTo>
                      <a:lnTo>
                        <a:pt x="80" y="216"/>
                      </a:lnTo>
                      <a:lnTo>
                        <a:pt x="76" y="214"/>
                      </a:lnTo>
                      <a:lnTo>
                        <a:pt x="70" y="212"/>
                      </a:lnTo>
                      <a:lnTo>
                        <a:pt x="70" y="212"/>
                      </a:lnTo>
                      <a:lnTo>
                        <a:pt x="70" y="208"/>
                      </a:lnTo>
                      <a:lnTo>
                        <a:pt x="70" y="204"/>
                      </a:lnTo>
                      <a:lnTo>
                        <a:pt x="68" y="204"/>
                      </a:lnTo>
                      <a:lnTo>
                        <a:pt x="68" y="204"/>
                      </a:lnTo>
                      <a:lnTo>
                        <a:pt x="68" y="198"/>
                      </a:lnTo>
                      <a:lnTo>
                        <a:pt x="68" y="198"/>
                      </a:lnTo>
                      <a:lnTo>
                        <a:pt x="58" y="200"/>
                      </a:lnTo>
                      <a:lnTo>
                        <a:pt x="58" y="200"/>
                      </a:lnTo>
                      <a:lnTo>
                        <a:pt x="56" y="200"/>
                      </a:lnTo>
                      <a:lnTo>
                        <a:pt x="52" y="200"/>
                      </a:lnTo>
                      <a:lnTo>
                        <a:pt x="52" y="200"/>
                      </a:lnTo>
                      <a:lnTo>
                        <a:pt x="44" y="204"/>
                      </a:lnTo>
                      <a:lnTo>
                        <a:pt x="44" y="204"/>
                      </a:lnTo>
                      <a:lnTo>
                        <a:pt x="36" y="204"/>
                      </a:lnTo>
                      <a:lnTo>
                        <a:pt x="28" y="204"/>
                      </a:lnTo>
                      <a:lnTo>
                        <a:pt x="26" y="206"/>
                      </a:lnTo>
                      <a:lnTo>
                        <a:pt x="26" y="206"/>
                      </a:lnTo>
                      <a:lnTo>
                        <a:pt x="20" y="206"/>
                      </a:lnTo>
                      <a:lnTo>
                        <a:pt x="14" y="204"/>
                      </a:lnTo>
                      <a:lnTo>
                        <a:pt x="12" y="206"/>
                      </a:lnTo>
                      <a:lnTo>
                        <a:pt x="12" y="206"/>
                      </a:lnTo>
                      <a:lnTo>
                        <a:pt x="10" y="206"/>
                      </a:lnTo>
                      <a:lnTo>
                        <a:pt x="6" y="206"/>
                      </a:lnTo>
                      <a:lnTo>
                        <a:pt x="6" y="206"/>
                      </a:lnTo>
                      <a:lnTo>
                        <a:pt x="6" y="208"/>
                      </a:lnTo>
                      <a:lnTo>
                        <a:pt x="6" y="208"/>
                      </a:lnTo>
                      <a:lnTo>
                        <a:pt x="0" y="208"/>
                      </a:lnTo>
                      <a:lnTo>
                        <a:pt x="2" y="192"/>
                      </a:lnTo>
                      <a:lnTo>
                        <a:pt x="10" y="180"/>
                      </a:lnTo>
                      <a:lnTo>
                        <a:pt x="18" y="178"/>
                      </a:lnTo>
                      <a:lnTo>
                        <a:pt x="26" y="176"/>
                      </a:lnTo>
                      <a:lnTo>
                        <a:pt x="32" y="172"/>
                      </a:lnTo>
                      <a:lnTo>
                        <a:pt x="32" y="166"/>
                      </a:lnTo>
                      <a:lnTo>
                        <a:pt x="26" y="164"/>
                      </a:lnTo>
                      <a:lnTo>
                        <a:pt x="26" y="156"/>
                      </a:lnTo>
                      <a:lnTo>
                        <a:pt x="22" y="150"/>
                      </a:lnTo>
                      <a:lnTo>
                        <a:pt x="16" y="148"/>
                      </a:lnTo>
                      <a:lnTo>
                        <a:pt x="10" y="138"/>
                      </a:lnTo>
                      <a:lnTo>
                        <a:pt x="8" y="134"/>
                      </a:lnTo>
                      <a:lnTo>
                        <a:pt x="10" y="130"/>
                      </a:lnTo>
                      <a:lnTo>
                        <a:pt x="4" y="116"/>
                      </a:lnTo>
                      <a:lnTo>
                        <a:pt x="18" y="124"/>
                      </a:lnTo>
                      <a:lnTo>
                        <a:pt x="22" y="122"/>
                      </a:lnTo>
                      <a:lnTo>
                        <a:pt x="28" y="122"/>
                      </a:lnTo>
                      <a:lnTo>
                        <a:pt x="40" y="122"/>
                      </a:lnTo>
                      <a:lnTo>
                        <a:pt x="46" y="124"/>
                      </a:lnTo>
                      <a:lnTo>
                        <a:pt x="48" y="120"/>
                      </a:lnTo>
                      <a:lnTo>
                        <a:pt x="56" y="118"/>
                      </a:lnTo>
                      <a:lnTo>
                        <a:pt x="58" y="112"/>
                      </a:lnTo>
                      <a:lnTo>
                        <a:pt x="58" y="106"/>
                      </a:lnTo>
                      <a:lnTo>
                        <a:pt x="66" y="102"/>
                      </a:lnTo>
                      <a:lnTo>
                        <a:pt x="74" y="90"/>
                      </a:lnTo>
                      <a:lnTo>
                        <a:pt x="78" y="92"/>
                      </a:lnTo>
                      <a:lnTo>
                        <a:pt x="82" y="90"/>
                      </a:lnTo>
                      <a:lnTo>
                        <a:pt x="84" y="86"/>
                      </a:lnTo>
                      <a:lnTo>
                        <a:pt x="80" y="80"/>
                      </a:lnTo>
                      <a:lnTo>
                        <a:pt x="86" y="76"/>
                      </a:lnTo>
                      <a:lnTo>
                        <a:pt x="90" y="72"/>
                      </a:lnTo>
                      <a:lnTo>
                        <a:pt x="92" y="76"/>
                      </a:lnTo>
                      <a:lnTo>
                        <a:pt x="98" y="78"/>
                      </a:lnTo>
                      <a:lnTo>
                        <a:pt x="102" y="76"/>
                      </a:lnTo>
                      <a:lnTo>
                        <a:pt x="104" y="70"/>
                      </a:lnTo>
                      <a:lnTo>
                        <a:pt x="104" y="64"/>
                      </a:lnTo>
                      <a:lnTo>
                        <a:pt x="110" y="60"/>
                      </a:lnTo>
                      <a:lnTo>
                        <a:pt x="110" y="52"/>
                      </a:lnTo>
                      <a:lnTo>
                        <a:pt x="106" y="48"/>
                      </a:lnTo>
                      <a:lnTo>
                        <a:pt x="108" y="42"/>
                      </a:lnTo>
                      <a:lnTo>
                        <a:pt x="114" y="44"/>
                      </a:lnTo>
                      <a:lnTo>
                        <a:pt x="120" y="42"/>
                      </a:lnTo>
                      <a:lnTo>
                        <a:pt x="122" y="34"/>
                      </a:lnTo>
                      <a:lnTo>
                        <a:pt x="120" y="28"/>
                      </a:lnTo>
                      <a:lnTo>
                        <a:pt x="124" y="26"/>
                      </a:lnTo>
                      <a:lnTo>
                        <a:pt x="124" y="18"/>
                      </a:lnTo>
                      <a:lnTo>
                        <a:pt x="138" y="8"/>
                      </a:lnTo>
                      <a:lnTo>
                        <a:pt x="148" y="6"/>
                      </a:lnTo>
                      <a:lnTo>
                        <a:pt x="156" y="4"/>
                      </a:lnTo>
                      <a:lnTo>
                        <a:pt x="164" y="4"/>
                      </a:lnTo>
                      <a:lnTo>
                        <a:pt x="170" y="4"/>
                      </a:lnTo>
                      <a:lnTo>
                        <a:pt x="172" y="0"/>
                      </a:lnTo>
                      <a:lnTo>
                        <a:pt x="182" y="0"/>
                      </a:lnTo>
                      <a:lnTo>
                        <a:pt x="196" y="10"/>
                      </a:lnTo>
                      <a:lnTo>
                        <a:pt x="200" y="14"/>
                      </a:lnTo>
                      <a:lnTo>
                        <a:pt x="206" y="2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4" name="Freeform 116"/>
                <p:cNvSpPr>
                  <a:spLocks noEditPoints="1"/>
                </p:cNvSpPr>
                <p:nvPr/>
              </p:nvSpPr>
              <p:spPr bwMode="auto">
                <a:xfrm>
                  <a:off x="3429" y="2248"/>
                  <a:ext cx="106" cy="160"/>
                </a:xfrm>
                <a:custGeom>
                  <a:avLst/>
                  <a:gdLst/>
                  <a:ahLst/>
                  <a:cxnLst>
                    <a:cxn ang="0">
                      <a:pos x="56" y="6"/>
                    </a:cxn>
                    <a:cxn ang="0">
                      <a:pos x="58" y="12"/>
                    </a:cxn>
                    <a:cxn ang="0">
                      <a:pos x="58" y="0"/>
                    </a:cxn>
                    <a:cxn ang="0">
                      <a:pos x="54" y="2"/>
                    </a:cxn>
                    <a:cxn ang="0">
                      <a:pos x="54" y="6"/>
                    </a:cxn>
                    <a:cxn ang="0">
                      <a:pos x="60" y="18"/>
                    </a:cxn>
                    <a:cxn ang="0">
                      <a:pos x="62" y="24"/>
                    </a:cxn>
                    <a:cxn ang="0">
                      <a:pos x="68" y="28"/>
                    </a:cxn>
                    <a:cxn ang="0">
                      <a:pos x="72" y="34"/>
                    </a:cxn>
                    <a:cxn ang="0">
                      <a:pos x="76" y="38"/>
                    </a:cxn>
                    <a:cxn ang="0">
                      <a:pos x="88" y="42"/>
                    </a:cxn>
                    <a:cxn ang="0">
                      <a:pos x="90" y="44"/>
                    </a:cxn>
                    <a:cxn ang="0">
                      <a:pos x="94" y="48"/>
                    </a:cxn>
                    <a:cxn ang="0">
                      <a:pos x="96" y="48"/>
                    </a:cxn>
                    <a:cxn ang="0">
                      <a:pos x="100" y="54"/>
                    </a:cxn>
                    <a:cxn ang="0">
                      <a:pos x="100" y="58"/>
                    </a:cxn>
                    <a:cxn ang="0">
                      <a:pos x="104" y="60"/>
                    </a:cxn>
                    <a:cxn ang="0">
                      <a:pos x="106" y="62"/>
                    </a:cxn>
                    <a:cxn ang="0">
                      <a:pos x="106" y="66"/>
                    </a:cxn>
                    <a:cxn ang="0">
                      <a:pos x="102" y="72"/>
                    </a:cxn>
                    <a:cxn ang="0">
                      <a:pos x="102" y="76"/>
                    </a:cxn>
                    <a:cxn ang="0">
                      <a:pos x="100" y="80"/>
                    </a:cxn>
                    <a:cxn ang="0">
                      <a:pos x="100" y="82"/>
                    </a:cxn>
                    <a:cxn ang="0">
                      <a:pos x="96" y="86"/>
                    </a:cxn>
                    <a:cxn ang="0">
                      <a:pos x="94" y="94"/>
                    </a:cxn>
                    <a:cxn ang="0">
                      <a:pos x="90" y="96"/>
                    </a:cxn>
                    <a:cxn ang="0">
                      <a:pos x="90" y="104"/>
                    </a:cxn>
                    <a:cxn ang="0">
                      <a:pos x="86" y="102"/>
                    </a:cxn>
                    <a:cxn ang="0">
                      <a:pos x="82" y="112"/>
                    </a:cxn>
                    <a:cxn ang="0">
                      <a:pos x="82" y="124"/>
                    </a:cxn>
                    <a:cxn ang="0">
                      <a:pos x="68" y="128"/>
                    </a:cxn>
                    <a:cxn ang="0">
                      <a:pos x="68" y="130"/>
                    </a:cxn>
                    <a:cxn ang="0">
                      <a:pos x="68" y="130"/>
                    </a:cxn>
                    <a:cxn ang="0">
                      <a:pos x="64" y="136"/>
                    </a:cxn>
                    <a:cxn ang="0">
                      <a:pos x="64" y="140"/>
                    </a:cxn>
                    <a:cxn ang="0">
                      <a:pos x="48" y="142"/>
                    </a:cxn>
                    <a:cxn ang="0">
                      <a:pos x="46" y="148"/>
                    </a:cxn>
                    <a:cxn ang="0">
                      <a:pos x="44" y="154"/>
                    </a:cxn>
                    <a:cxn ang="0">
                      <a:pos x="34" y="156"/>
                    </a:cxn>
                    <a:cxn ang="0">
                      <a:pos x="28" y="158"/>
                    </a:cxn>
                    <a:cxn ang="0">
                      <a:pos x="28" y="160"/>
                    </a:cxn>
                    <a:cxn ang="0">
                      <a:pos x="16" y="156"/>
                    </a:cxn>
                    <a:cxn ang="0">
                      <a:pos x="0" y="124"/>
                    </a:cxn>
                    <a:cxn ang="0">
                      <a:pos x="44" y="104"/>
                    </a:cxn>
                    <a:cxn ang="0">
                      <a:pos x="48" y="98"/>
                    </a:cxn>
                    <a:cxn ang="0">
                      <a:pos x="54" y="64"/>
                    </a:cxn>
                    <a:cxn ang="0">
                      <a:pos x="44" y="54"/>
                    </a:cxn>
                    <a:cxn ang="0">
                      <a:pos x="48" y="44"/>
                    </a:cxn>
                    <a:cxn ang="0">
                      <a:pos x="50" y="40"/>
                    </a:cxn>
                    <a:cxn ang="0">
                      <a:pos x="50" y="32"/>
                    </a:cxn>
                    <a:cxn ang="0">
                      <a:pos x="48" y="32"/>
                    </a:cxn>
                    <a:cxn ang="0">
                      <a:pos x="50" y="28"/>
                    </a:cxn>
                    <a:cxn ang="0">
                      <a:pos x="54" y="26"/>
                    </a:cxn>
                    <a:cxn ang="0">
                      <a:pos x="52" y="24"/>
                    </a:cxn>
                    <a:cxn ang="0">
                      <a:pos x="50" y="22"/>
                    </a:cxn>
                    <a:cxn ang="0">
                      <a:pos x="52" y="18"/>
                    </a:cxn>
                    <a:cxn ang="0">
                      <a:pos x="54" y="22"/>
                    </a:cxn>
                    <a:cxn ang="0">
                      <a:pos x="56" y="22"/>
                    </a:cxn>
                    <a:cxn ang="0">
                      <a:pos x="58" y="20"/>
                    </a:cxn>
                    <a:cxn ang="0">
                      <a:pos x="60" y="18"/>
                    </a:cxn>
                  </a:cxnLst>
                  <a:rect l="0" t="0" r="r" b="b"/>
                  <a:pathLst>
                    <a:path w="106" h="160">
                      <a:moveTo>
                        <a:pt x="54" y="6"/>
                      </a:moveTo>
                      <a:lnTo>
                        <a:pt x="56" y="6"/>
                      </a:lnTo>
                      <a:lnTo>
                        <a:pt x="54" y="12"/>
                      </a:lnTo>
                      <a:lnTo>
                        <a:pt x="58" y="12"/>
                      </a:lnTo>
                      <a:lnTo>
                        <a:pt x="58" y="12"/>
                      </a:lnTo>
                      <a:lnTo>
                        <a:pt x="58" y="0"/>
                      </a:lnTo>
                      <a:lnTo>
                        <a:pt x="58" y="0"/>
                      </a:lnTo>
                      <a:lnTo>
                        <a:pt x="54" y="2"/>
                      </a:lnTo>
                      <a:lnTo>
                        <a:pt x="54" y="2"/>
                      </a:lnTo>
                      <a:lnTo>
                        <a:pt x="54" y="6"/>
                      </a:lnTo>
                      <a:lnTo>
                        <a:pt x="54" y="6"/>
                      </a:lnTo>
                      <a:close/>
                      <a:moveTo>
                        <a:pt x="60" y="18"/>
                      </a:moveTo>
                      <a:lnTo>
                        <a:pt x="60" y="18"/>
                      </a:lnTo>
                      <a:lnTo>
                        <a:pt x="62" y="24"/>
                      </a:lnTo>
                      <a:lnTo>
                        <a:pt x="62" y="24"/>
                      </a:lnTo>
                      <a:lnTo>
                        <a:pt x="68" y="28"/>
                      </a:lnTo>
                      <a:lnTo>
                        <a:pt x="68" y="28"/>
                      </a:lnTo>
                      <a:lnTo>
                        <a:pt x="72" y="34"/>
                      </a:lnTo>
                      <a:lnTo>
                        <a:pt x="76" y="38"/>
                      </a:lnTo>
                      <a:lnTo>
                        <a:pt x="76" y="38"/>
                      </a:lnTo>
                      <a:lnTo>
                        <a:pt x="80" y="38"/>
                      </a:lnTo>
                      <a:lnTo>
                        <a:pt x="88" y="42"/>
                      </a:lnTo>
                      <a:lnTo>
                        <a:pt x="88" y="42"/>
                      </a:lnTo>
                      <a:lnTo>
                        <a:pt x="90" y="44"/>
                      </a:lnTo>
                      <a:lnTo>
                        <a:pt x="94" y="48"/>
                      </a:lnTo>
                      <a:lnTo>
                        <a:pt x="94" y="48"/>
                      </a:lnTo>
                      <a:lnTo>
                        <a:pt x="96" y="48"/>
                      </a:lnTo>
                      <a:lnTo>
                        <a:pt x="96" y="48"/>
                      </a:lnTo>
                      <a:lnTo>
                        <a:pt x="100" y="54"/>
                      </a:lnTo>
                      <a:lnTo>
                        <a:pt x="100" y="54"/>
                      </a:lnTo>
                      <a:lnTo>
                        <a:pt x="100" y="56"/>
                      </a:lnTo>
                      <a:lnTo>
                        <a:pt x="100" y="58"/>
                      </a:lnTo>
                      <a:lnTo>
                        <a:pt x="100" y="58"/>
                      </a:lnTo>
                      <a:lnTo>
                        <a:pt x="104" y="60"/>
                      </a:lnTo>
                      <a:lnTo>
                        <a:pt x="106" y="62"/>
                      </a:lnTo>
                      <a:lnTo>
                        <a:pt x="106" y="62"/>
                      </a:lnTo>
                      <a:lnTo>
                        <a:pt x="106" y="66"/>
                      </a:lnTo>
                      <a:lnTo>
                        <a:pt x="106" y="66"/>
                      </a:lnTo>
                      <a:lnTo>
                        <a:pt x="102" y="72"/>
                      </a:lnTo>
                      <a:lnTo>
                        <a:pt x="102" y="72"/>
                      </a:lnTo>
                      <a:lnTo>
                        <a:pt x="102" y="76"/>
                      </a:lnTo>
                      <a:lnTo>
                        <a:pt x="102" y="76"/>
                      </a:lnTo>
                      <a:lnTo>
                        <a:pt x="100" y="80"/>
                      </a:lnTo>
                      <a:lnTo>
                        <a:pt x="100" y="80"/>
                      </a:lnTo>
                      <a:lnTo>
                        <a:pt x="100" y="82"/>
                      </a:lnTo>
                      <a:lnTo>
                        <a:pt x="100" y="82"/>
                      </a:lnTo>
                      <a:lnTo>
                        <a:pt x="96" y="86"/>
                      </a:lnTo>
                      <a:lnTo>
                        <a:pt x="96" y="86"/>
                      </a:lnTo>
                      <a:lnTo>
                        <a:pt x="94" y="94"/>
                      </a:lnTo>
                      <a:lnTo>
                        <a:pt x="94" y="94"/>
                      </a:lnTo>
                      <a:lnTo>
                        <a:pt x="90" y="96"/>
                      </a:lnTo>
                      <a:lnTo>
                        <a:pt x="90" y="96"/>
                      </a:lnTo>
                      <a:lnTo>
                        <a:pt x="90" y="100"/>
                      </a:lnTo>
                      <a:lnTo>
                        <a:pt x="90" y="104"/>
                      </a:lnTo>
                      <a:lnTo>
                        <a:pt x="90" y="104"/>
                      </a:lnTo>
                      <a:lnTo>
                        <a:pt x="86" y="102"/>
                      </a:lnTo>
                      <a:lnTo>
                        <a:pt x="86" y="102"/>
                      </a:lnTo>
                      <a:lnTo>
                        <a:pt x="82" y="112"/>
                      </a:lnTo>
                      <a:lnTo>
                        <a:pt x="82" y="124"/>
                      </a:lnTo>
                      <a:lnTo>
                        <a:pt x="82" y="124"/>
                      </a:lnTo>
                      <a:lnTo>
                        <a:pt x="76" y="126"/>
                      </a:lnTo>
                      <a:lnTo>
                        <a:pt x="68" y="128"/>
                      </a:lnTo>
                      <a:lnTo>
                        <a:pt x="68" y="128"/>
                      </a:lnTo>
                      <a:lnTo>
                        <a:pt x="68" y="130"/>
                      </a:lnTo>
                      <a:lnTo>
                        <a:pt x="68" y="130"/>
                      </a:lnTo>
                      <a:lnTo>
                        <a:pt x="68" y="130"/>
                      </a:lnTo>
                      <a:lnTo>
                        <a:pt x="64" y="136"/>
                      </a:lnTo>
                      <a:lnTo>
                        <a:pt x="64" y="136"/>
                      </a:lnTo>
                      <a:lnTo>
                        <a:pt x="64" y="140"/>
                      </a:lnTo>
                      <a:lnTo>
                        <a:pt x="64" y="140"/>
                      </a:lnTo>
                      <a:lnTo>
                        <a:pt x="58" y="142"/>
                      </a:lnTo>
                      <a:lnTo>
                        <a:pt x="48" y="142"/>
                      </a:lnTo>
                      <a:lnTo>
                        <a:pt x="48" y="142"/>
                      </a:lnTo>
                      <a:lnTo>
                        <a:pt x="46" y="148"/>
                      </a:lnTo>
                      <a:lnTo>
                        <a:pt x="44" y="154"/>
                      </a:lnTo>
                      <a:lnTo>
                        <a:pt x="44" y="154"/>
                      </a:lnTo>
                      <a:lnTo>
                        <a:pt x="38" y="154"/>
                      </a:lnTo>
                      <a:lnTo>
                        <a:pt x="34" y="156"/>
                      </a:lnTo>
                      <a:lnTo>
                        <a:pt x="34" y="156"/>
                      </a:lnTo>
                      <a:lnTo>
                        <a:pt x="28" y="158"/>
                      </a:lnTo>
                      <a:lnTo>
                        <a:pt x="28" y="160"/>
                      </a:lnTo>
                      <a:lnTo>
                        <a:pt x="28" y="160"/>
                      </a:lnTo>
                      <a:lnTo>
                        <a:pt x="24" y="160"/>
                      </a:lnTo>
                      <a:lnTo>
                        <a:pt x="16" y="156"/>
                      </a:lnTo>
                      <a:lnTo>
                        <a:pt x="0" y="128"/>
                      </a:lnTo>
                      <a:lnTo>
                        <a:pt x="0" y="124"/>
                      </a:lnTo>
                      <a:lnTo>
                        <a:pt x="0" y="124"/>
                      </a:lnTo>
                      <a:lnTo>
                        <a:pt x="44" y="104"/>
                      </a:lnTo>
                      <a:lnTo>
                        <a:pt x="44" y="104"/>
                      </a:lnTo>
                      <a:lnTo>
                        <a:pt x="48" y="98"/>
                      </a:lnTo>
                      <a:lnTo>
                        <a:pt x="50" y="84"/>
                      </a:lnTo>
                      <a:lnTo>
                        <a:pt x="54" y="64"/>
                      </a:lnTo>
                      <a:lnTo>
                        <a:pt x="44" y="54"/>
                      </a:lnTo>
                      <a:lnTo>
                        <a:pt x="44" y="54"/>
                      </a:lnTo>
                      <a:lnTo>
                        <a:pt x="46" y="50"/>
                      </a:lnTo>
                      <a:lnTo>
                        <a:pt x="48" y="44"/>
                      </a:lnTo>
                      <a:lnTo>
                        <a:pt x="48" y="44"/>
                      </a:lnTo>
                      <a:lnTo>
                        <a:pt x="50" y="40"/>
                      </a:lnTo>
                      <a:lnTo>
                        <a:pt x="50" y="36"/>
                      </a:lnTo>
                      <a:lnTo>
                        <a:pt x="50" y="32"/>
                      </a:lnTo>
                      <a:lnTo>
                        <a:pt x="50" y="32"/>
                      </a:lnTo>
                      <a:lnTo>
                        <a:pt x="48" y="32"/>
                      </a:lnTo>
                      <a:lnTo>
                        <a:pt x="48" y="32"/>
                      </a:lnTo>
                      <a:lnTo>
                        <a:pt x="50" y="28"/>
                      </a:lnTo>
                      <a:lnTo>
                        <a:pt x="50" y="28"/>
                      </a:lnTo>
                      <a:lnTo>
                        <a:pt x="54" y="26"/>
                      </a:lnTo>
                      <a:lnTo>
                        <a:pt x="54" y="26"/>
                      </a:lnTo>
                      <a:lnTo>
                        <a:pt x="52" y="24"/>
                      </a:lnTo>
                      <a:lnTo>
                        <a:pt x="50" y="22"/>
                      </a:lnTo>
                      <a:lnTo>
                        <a:pt x="50" y="22"/>
                      </a:lnTo>
                      <a:lnTo>
                        <a:pt x="50" y="18"/>
                      </a:lnTo>
                      <a:lnTo>
                        <a:pt x="52" y="18"/>
                      </a:lnTo>
                      <a:lnTo>
                        <a:pt x="52" y="18"/>
                      </a:lnTo>
                      <a:lnTo>
                        <a:pt x="54" y="22"/>
                      </a:lnTo>
                      <a:lnTo>
                        <a:pt x="56" y="22"/>
                      </a:lnTo>
                      <a:lnTo>
                        <a:pt x="56" y="22"/>
                      </a:lnTo>
                      <a:lnTo>
                        <a:pt x="56" y="22"/>
                      </a:lnTo>
                      <a:lnTo>
                        <a:pt x="58" y="20"/>
                      </a:lnTo>
                      <a:lnTo>
                        <a:pt x="60" y="18"/>
                      </a:lnTo>
                      <a:lnTo>
                        <a:pt x="60" y="1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5" name="Freeform 117"/>
                <p:cNvSpPr>
                  <a:spLocks/>
                </p:cNvSpPr>
                <p:nvPr/>
              </p:nvSpPr>
              <p:spPr bwMode="auto">
                <a:xfrm>
                  <a:off x="2933" y="1454"/>
                  <a:ext cx="2" cy="2"/>
                </a:xfrm>
                <a:custGeom>
                  <a:avLst/>
                  <a:gdLst/>
                  <a:ahLst/>
                  <a:cxnLst>
                    <a:cxn ang="0">
                      <a:pos x="2" y="0"/>
                    </a:cxn>
                    <a:cxn ang="0">
                      <a:pos x="2" y="0"/>
                    </a:cxn>
                    <a:cxn ang="0">
                      <a:pos x="2" y="2"/>
                    </a:cxn>
                    <a:cxn ang="0">
                      <a:pos x="2" y="2"/>
                    </a:cxn>
                    <a:cxn ang="0">
                      <a:pos x="0" y="2"/>
                    </a:cxn>
                    <a:cxn ang="0">
                      <a:pos x="0" y="2"/>
                    </a:cxn>
                    <a:cxn ang="0">
                      <a:pos x="0" y="2"/>
                    </a:cxn>
                    <a:cxn ang="0">
                      <a:pos x="2" y="0"/>
                    </a:cxn>
                    <a:cxn ang="0">
                      <a:pos x="2" y="0"/>
                    </a:cxn>
                  </a:cxnLst>
                  <a:rect l="0" t="0" r="r" b="b"/>
                  <a:pathLst>
                    <a:path w="2" h="2">
                      <a:moveTo>
                        <a:pt x="2" y="0"/>
                      </a:moveTo>
                      <a:lnTo>
                        <a:pt x="2" y="0"/>
                      </a:lnTo>
                      <a:lnTo>
                        <a:pt x="2" y="2"/>
                      </a:lnTo>
                      <a:lnTo>
                        <a:pt x="2" y="2"/>
                      </a:lnTo>
                      <a:lnTo>
                        <a:pt x="0" y="2"/>
                      </a:lnTo>
                      <a:lnTo>
                        <a:pt x="0" y="2"/>
                      </a:lnTo>
                      <a:lnTo>
                        <a:pt x="0" y="2"/>
                      </a:lnTo>
                      <a:lnTo>
                        <a:pt x="2"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6" name="Freeform 118"/>
                <p:cNvSpPr>
                  <a:spLocks/>
                </p:cNvSpPr>
                <p:nvPr/>
              </p:nvSpPr>
              <p:spPr bwMode="auto">
                <a:xfrm>
                  <a:off x="2923" y="1456"/>
                  <a:ext cx="2" cy="2"/>
                </a:xfrm>
                <a:custGeom>
                  <a:avLst/>
                  <a:gdLst/>
                  <a:ahLst/>
                  <a:cxnLst>
                    <a:cxn ang="0">
                      <a:pos x="0" y="0"/>
                    </a:cxn>
                    <a:cxn ang="0">
                      <a:pos x="0" y="0"/>
                    </a:cxn>
                    <a:cxn ang="0">
                      <a:pos x="0" y="2"/>
                    </a:cxn>
                    <a:cxn ang="0">
                      <a:pos x="2" y="2"/>
                    </a:cxn>
                    <a:cxn ang="0">
                      <a:pos x="2" y="2"/>
                    </a:cxn>
                    <a:cxn ang="0">
                      <a:pos x="2" y="0"/>
                    </a:cxn>
                    <a:cxn ang="0">
                      <a:pos x="0" y="0"/>
                    </a:cxn>
                    <a:cxn ang="0">
                      <a:pos x="0" y="0"/>
                    </a:cxn>
                  </a:cxnLst>
                  <a:rect l="0" t="0" r="r" b="b"/>
                  <a:pathLst>
                    <a:path w="2" h="2">
                      <a:moveTo>
                        <a:pt x="0" y="0"/>
                      </a:moveTo>
                      <a:lnTo>
                        <a:pt x="0" y="0"/>
                      </a:lnTo>
                      <a:lnTo>
                        <a:pt x="0" y="2"/>
                      </a:lnTo>
                      <a:lnTo>
                        <a:pt x="2" y="2"/>
                      </a:lnTo>
                      <a:lnTo>
                        <a:pt x="2" y="2"/>
                      </a:lnTo>
                      <a:lnTo>
                        <a:pt x="2"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7" name="Freeform 119"/>
                <p:cNvSpPr>
                  <a:spLocks/>
                </p:cNvSpPr>
                <p:nvPr/>
              </p:nvSpPr>
              <p:spPr bwMode="auto">
                <a:xfrm>
                  <a:off x="2852" y="1522"/>
                  <a:ext cx="4" cy="2"/>
                </a:xfrm>
                <a:custGeom>
                  <a:avLst/>
                  <a:gdLst/>
                  <a:ahLst/>
                  <a:cxnLst>
                    <a:cxn ang="0">
                      <a:pos x="2" y="0"/>
                    </a:cxn>
                    <a:cxn ang="0">
                      <a:pos x="2" y="0"/>
                    </a:cxn>
                    <a:cxn ang="0">
                      <a:pos x="4" y="2"/>
                    </a:cxn>
                    <a:cxn ang="0">
                      <a:pos x="2" y="2"/>
                    </a:cxn>
                    <a:cxn ang="0">
                      <a:pos x="2" y="2"/>
                    </a:cxn>
                    <a:cxn ang="0">
                      <a:pos x="2" y="0"/>
                    </a:cxn>
                    <a:cxn ang="0">
                      <a:pos x="0" y="0"/>
                    </a:cxn>
                    <a:cxn ang="0">
                      <a:pos x="2" y="0"/>
                    </a:cxn>
                    <a:cxn ang="0">
                      <a:pos x="2" y="0"/>
                    </a:cxn>
                  </a:cxnLst>
                  <a:rect l="0" t="0" r="r" b="b"/>
                  <a:pathLst>
                    <a:path w="4" h="2">
                      <a:moveTo>
                        <a:pt x="2" y="0"/>
                      </a:moveTo>
                      <a:lnTo>
                        <a:pt x="2" y="0"/>
                      </a:lnTo>
                      <a:lnTo>
                        <a:pt x="4" y="2"/>
                      </a:lnTo>
                      <a:lnTo>
                        <a:pt x="2" y="2"/>
                      </a:lnTo>
                      <a:lnTo>
                        <a:pt x="2" y="2"/>
                      </a:lnTo>
                      <a:lnTo>
                        <a:pt x="2" y="0"/>
                      </a:lnTo>
                      <a:lnTo>
                        <a:pt x="0" y="0"/>
                      </a:lnTo>
                      <a:lnTo>
                        <a:pt x="2"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8" name="Freeform 120"/>
                <p:cNvSpPr>
                  <a:spLocks/>
                </p:cNvSpPr>
                <p:nvPr/>
              </p:nvSpPr>
              <p:spPr bwMode="auto">
                <a:xfrm>
                  <a:off x="2832" y="1542"/>
                  <a:ext cx="4" cy="6"/>
                </a:xfrm>
                <a:custGeom>
                  <a:avLst/>
                  <a:gdLst/>
                  <a:ahLst/>
                  <a:cxnLst>
                    <a:cxn ang="0">
                      <a:pos x="2" y="0"/>
                    </a:cxn>
                    <a:cxn ang="0">
                      <a:pos x="2" y="0"/>
                    </a:cxn>
                    <a:cxn ang="0">
                      <a:pos x="2" y="2"/>
                    </a:cxn>
                    <a:cxn ang="0">
                      <a:pos x="2" y="2"/>
                    </a:cxn>
                    <a:cxn ang="0">
                      <a:pos x="4" y="2"/>
                    </a:cxn>
                    <a:cxn ang="0">
                      <a:pos x="4" y="2"/>
                    </a:cxn>
                    <a:cxn ang="0">
                      <a:pos x="2" y="2"/>
                    </a:cxn>
                    <a:cxn ang="0">
                      <a:pos x="2" y="4"/>
                    </a:cxn>
                    <a:cxn ang="0">
                      <a:pos x="2" y="4"/>
                    </a:cxn>
                    <a:cxn ang="0">
                      <a:pos x="0" y="6"/>
                    </a:cxn>
                    <a:cxn ang="0">
                      <a:pos x="0" y="6"/>
                    </a:cxn>
                    <a:cxn ang="0">
                      <a:pos x="0" y="2"/>
                    </a:cxn>
                    <a:cxn ang="0">
                      <a:pos x="0" y="0"/>
                    </a:cxn>
                    <a:cxn ang="0">
                      <a:pos x="2" y="0"/>
                    </a:cxn>
                    <a:cxn ang="0">
                      <a:pos x="2" y="0"/>
                    </a:cxn>
                  </a:cxnLst>
                  <a:rect l="0" t="0" r="r" b="b"/>
                  <a:pathLst>
                    <a:path w="4" h="6">
                      <a:moveTo>
                        <a:pt x="2" y="0"/>
                      </a:moveTo>
                      <a:lnTo>
                        <a:pt x="2" y="0"/>
                      </a:lnTo>
                      <a:lnTo>
                        <a:pt x="2" y="2"/>
                      </a:lnTo>
                      <a:lnTo>
                        <a:pt x="2" y="2"/>
                      </a:lnTo>
                      <a:lnTo>
                        <a:pt x="4" y="2"/>
                      </a:lnTo>
                      <a:lnTo>
                        <a:pt x="4" y="2"/>
                      </a:lnTo>
                      <a:lnTo>
                        <a:pt x="2" y="2"/>
                      </a:lnTo>
                      <a:lnTo>
                        <a:pt x="2" y="4"/>
                      </a:lnTo>
                      <a:lnTo>
                        <a:pt x="2" y="4"/>
                      </a:lnTo>
                      <a:lnTo>
                        <a:pt x="0" y="6"/>
                      </a:lnTo>
                      <a:lnTo>
                        <a:pt x="0" y="6"/>
                      </a:lnTo>
                      <a:lnTo>
                        <a:pt x="0" y="2"/>
                      </a:lnTo>
                      <a:lnTo>
                        <a:pt x="0" y="0"/>
                      </a:lnTo>
                      <a:lnTo>
                        <a:pt x="2"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9" name="Freeform 121"/>
                <p:cNvSpPr>
                  <a:spLocks/>
                </p:cNvSpPr>
                <p:nvPr/>
              </p:nvSpPr>
              <p:spPr bwMode="auto">
                <a:xfrm>
                  <a:off x="2804" y="1318"/>
                  <a:ext cx="351" cy="320"/>
                </a:xfrm>
                <a:custGeom>
                  <a:avLst/>
                  <a:gdLst/>
                  <a:ahLst/>
                  <a:cxnLst>
                    <a:cxn ang="0">
                      <a:pos x="91" y="280"/>
                    </a:cxn>
                    <a:cxn ang="0">
                      <a:pos x="95" y="252"/>
                    </a:cxn>
                    <a:cxn ang="0">
                      <a:pos x="97" y="228"/>
                    </a:cxn>
                    <a:cxn ang="0">
                      <a:pos x="103" y="186"/>
                    </a:cxn>
                    <a:cxn ang="0">
                      <a:pos x="131" y="172"/>
                    </a:cxn>
                    <a:cxn ang="0">
                      <a:pos x="149" y="126"/>
                    </a:cxn>
                    <a:cxn ang="0">
                      <a:pos x="169" y="100"/>
                    </a:cxn>
                    <a:cxn ang="0">
                      <a:pos x="187" y="88"/>
                    </a:cxn>
                    <a:cxn ang="0">
                      <a:pos x="205" y="64"/>
                    </a:cxn>
                    <a:cxn ang="0">
                      <a:pos x="257" y="72"/>
                    </a:cxn>
                    <a:cxn ang="0">
                      <a:pos x="281" y="64"/>
                    </a:cxn>
                    <a:cxn ang="0">
                      <a:pos x="301" y="42"/>
                    </a:cxn>
                    <a:cxn ang="0">
                      <a:pos x="333" y="58"/>
                    </a:cxn>
                    <a:cxn ang="0">
                      <a:pos x="341" y="42"/>
                    </a:cxn>
                    <a:cxn ang="0">
                      <a:pos x="337" y="40"/>
                    </a:cxn>
                    <a:cxn ang="0">
                      <a:pos x="347" y="28"/>
                    </a:cxn>
                    <a:cxn ang="0">
                      <a:pos x="327" y="8"/>
                    </a:cxn>
                    <a:cxn ang="0">
                      <a:pos x="315" y="16"/>
                    </a:cxn>
                    <a:cxn ang="0">
                      <a:pos x="309" y="0"/>
                    </a:cxn>
                    <a:cxn ang="0">
                      <a:pos x="301" y="20"/>
                    </a:cxn>
                    <a:cxn ang="0">
                      <a:pos x="295" y="20"/>
                    </a:cxn>
                    <a:cxn ang="0">
                      <a:pos x="289" y="16"/>
                    </a:cxn>
                    <a:cxn ang="0">
                      <a:pos x="275" y="24"/>
                    </a:cxn>
                    <a:cxn ang="0">
                      <a:pos x="275" y="14"/>
                    </a:cxn>
                    <a:cxn ang="0">
                      <a:pos x="263" y="22"/>
                    </a:cxn>
                    <a:cxn ang="0">
                      <a:pos x="245" y="32"/>
                    </a:cxn>
                    <a:cxn ang="0">
                      <a:pos x="225" y="24"/>
                    </a:cxn>
                    <a:cxn ang="0">
                      <a:pos x="229" y="36"/>
                    </a:cxn>
                    <a:cxn ang="0">
                      <a:pos x="221" y="36"/>
                    </a:cxn>
                    <a:cxn ang="0">
                      <a:pos x="211" y="38"/>
                    </a:cxn>
                    <a:cxn ang="0">
                      <a:pos x="195" y="36"/>
                    </a:cxn>
                    <a:cxn ang="0">
                      <a:pos x="189" y="50"/>
                    </a:cxn>
                    <a:cxn ang="0">
                      <a:pos x="181" y="54"/>
                    </a:cxn>
                    <a:cxn ang="0">
                      <a:pos x="169" y="76"/>
                    </a:cxn>
                    <a:cxn ang="0">
                      <a:pos x="171" y="82"/>
                    </a:cxn>
                    <a:cxn ang="0">
                      <a:pos x="151" y="92"/>
                    </a:cxn>
                    <a:cxn ang="0">
                      <a:pos x="157" y="102"/>
                    </a:cxn>
                    <a:cxn ang="0">
                      <a:pos x="141" y="120"/>
                    </a:cxn>
                    <a:cxn ang="0">
                      <a:pos x="125" y="132"/>
                    </a:cxn>
                    <a:cxn ang="0">
                      <a:pos x="103" y="152"/>
                    </a:cxn>
                    <a:cxn ang="0">
                      <a:pos x="91" y="168"/>
                    </a:cxn>
                    <a:cxn ang="0">
                      <a:pos x="74" y="184"/>
                    </a:cxn>
                    <a:cxn ang="0">
                      <a:pos x="79" y="196"/>
                    </a:cxn>
                    <a:cxn ang="0">
                      <a:pos x="54" y="198"/>
                    </a:cxn>
                    <a:cxn ang="0">
                      <a:pos x="42" y="204"/>
                    </a:cxn>
                    <a:cxn ang="0">
                      <a:pos x="32" y="218"/>
                    </a:cxn>
                    <a:cxn ang="0">
                      <a:pos x="24" y="228"/>
                    </a:cxn>
                    <a:cxn ang="0">
                      <a:pos x="4" y="228"/>
                    </a:cxn>
                    <a:cxn ang="0">
                      <a:pos x="0" y="248"/>
                    </a:cxn>
                    <a:cxn ang="0">
                      <a:pos x="18" y="244"/>
                    </a:cxn>
                    <a:cxn ang="0">
                      <a:pos x="30" y="250"/>
                    </a:cxn>
                    <a:cxn ang="0">
                      <a:pos x="6" y="256"/>
                    </a:cxn>
                    <a:cxn ang="0">
                      <a:pos x="0" y="264"/>
                    </a:cxn>
                    <a:cxn ang="0">
                      <a:pos x="6" y="270"/>
                    </a:cxn>
                    <a:cxn ang="0">
                      <a:pos x="28" y="264"/>
                    </a:cxn>
                    <a:cxn ang="0">
                      <a:pos x="14" y="282"/>
                    </a:cxn>
                    <a:cxn ang="0">
                      <a:pos x="10" y="290"/>
                    </a:cxn>
                    <a:cxn ang="0">
                      <a:pos x="14" y="304"/>
                    </a:cxn>
                    <a:cxn ang="0">
                      <a:pos x="32" y="320"/>
                    </a:cxn>
                    <a:cxn ang="0">
                      <a:pos x="68" y="304"/>
                    </a:cxn>
                  </a:cxnLst>
                  <a:rect l="0" t="0" r="r" b="b"/>
                  <a:pathLst>
                    <a:path w="351" h="320">
                      <a:moveTo>
                        <a:pt x="85" y="300"/>
                      </a:moveTo>
                      <a:lnTo>
                        <a:pt x="85" y="300"/>
                      </a:lnTo>
                      <a:lnTo>
                        <a:pt x="89" y="300"/>
                      </a:lnTo>
                      <a:lnTo>
                        <a:pt x="89" y="300"/>
                      </a:lnTo>
                      <a:lnTo>
                        <a:pt x="91" y="300"/>
                      </a:lnTo>
                      <a:lnTo>
                        <a:pt x="91" y="298"/>
                      </a:lnTo>
                      <a:lnTo>
                        <a:pt x="93" y="292"/>
                      </a:lnTo>
                      <a:lnTo>
                        <a:pt x="93" y="292"/>
                      </a:lnTo>
                      <a:lnTo>
                        <a:pt x="91" y="290"/>
                      </a:lnTo>
                      <a:lnTo>
                        <a:pt x="89" y="284"/>
                      </a:lnTo>
                      <a:lnTo>
                        <a:pt x="89" y="284"/>
                      </a:lnTo>
                      <a:lnTo>
                        <a:pt x="89" y="282"/>
                      </a:lnTo>
                      <a:lnTo>
                        <a:pt x="91" y="280"/>
                      </a:lnTo>
                      <a:lnTo>
                        <a:pt x="91" y="280"/>
                      </a:lnTo>
                      <a:lnTo>
                        <a:pt x="93" y="280"/>
                      </a:lnTo>
                      <a:lnTo>
                        <a:pt x="93" y="278"/>
                      </a:lnTo>
                      <a:lnTo>
                        <a:pt x="93" y="276"/>
                      </a:lnTo>
                      <a:lnTo>
                        <a:pt x="95" y="274"/>
                      </a:lnTo>
                      <a:lnTo>
                        <a:pt x="95" y="274"/>
                      </a:lnTo>
                      <a:lnTo>
                        <a:pt x="97" y="272"/>
                      </a:lnTo>
                      <a:lnTo>
                        <a:pt x="95" y="268"/>
                      </a:lnTo>
                      <a:lnTo>
                        <a:pt x="95" y="268"/>
                      </a:lnTo>
                      <a:lnTo>
                        <a:pt x="93" y="266"/>
                      </a:lnTo>
                      <a:lnTo>
                        <a:pt x="93" y="264"/>
                      </a:lnTo>
                      <a:lnTo>
                        <a:pt x="95" y="260"/>
                      </a:lnTo>
                      <a:lnTo>
                        <a:pt x="95" y="260"/>
                      </a:lnTo>
                      <a:lnTo>
                        <a:pt x="95" y="252"/>
                      </a:lnTo>
                      <a:lnTo>
                        <a:pt x="95" y="252"/>
                      </a:lnTo>
                      <a:lnTo>
                        <a:pt x="95" y="252"/>
                      </a:lnTo>
                      <a:lnTo>
                        <a:pt x="99" y="250"/>
                      </a:lnTo>
                      <a:lnTo>
                        <a:pt x="99" y="250"/>
                      </a:lnTo>
                      <a:lnTo>
                        <a:pt x="101" y="248"/>
                      </a:lnTo>
                      <a:lnTo>
                        <a:pt x="101" y="246"/>
                      </a:lnTo>
                      <a:lnTo>
                        <a:pt x="101" y="242"/>
                      </a:lnTo>
                      <a:lnTo>
                        <a:pt x="101" y="242"/>
                      </a:lnTo>
                      <a:lnTo>
                        <a:pt x="99" y="236"/>
                      </a:lnTo>
                      <a:lnTo>
                        <a:pt x="97" y="234"/>
                      </a:lnTo>
                      <a:lnTo>
                        <a:pt x="97" y="234"/>
                      </a:lnTo>
                      <a:lnTo>
                        <a:pt x="95" y="234"/>
                      </a:lnTo>
                      <a:lnTo>
                        <a:pt x="95" y="232"/>
                      </a:lnTo>
                      <a:lnTo>
                        <a:pt x="97" y="228"/>
                      </a:lnTo>
                      <a:lnTo>
                        <a:pt x="97" y="228"/>
                      </a:lnTo>
                      <a:lnTo>
                        <a:pt x="97" y="222"/>
                      </a:lnTo>
                      <a:lnTo>
                        <a:pt x="97" y="216"/>
                      </a:lnTo>
                      <a:lnTo>
                        <a:pt x="97" y="216"/>
                      </a:lnTo>
                      <a:lnTo>
                        <a:pt x="97" y="210"/>
                      </a:lnTo>
                      <a:lnTo>
                        <a:pt x="97" y="204"/>
                      </a:lnTo>
                      <a:lnTo>
                        <a:pt x="97" y="204"/>
                      </a:lnTo>
                      <a:lnTo>
                        <a:pt x="97" y="200"/>
                      </a:lnTo>
                      <a:lnTo>
                        <a:pt x="95" y="196"/>
                      </a:lnTo>
                      <a:lnTo>
                        <a:pt x="95" y="196"/>
                      </a:lnTo>
                      <a:lnTo>
                        <a:pt x="97" y="192"/>
                      </a:lnTo>
                      <a:lnTo>
                        <a:pt x="99" y="190"/>
                      </a:lnTo>
                      <a:lnTo>
                        <a:pt x="101" y="188"/>
                      </a:lnTo>
                      <a:lnTo>
                        <a:pt x="103" y="186"/>
                      </a:lnTo>
                      <a:lnTo>
                        <a:pt x="103" y="186"/>
                      </a:lnTo>
                      <a:lnTo>
                        <a:pt x="103" y="182"/>
                      </a:lnTo>
                      <a:lnTo>
                        <a:pt x="107" y="180"/>
                      </a:lnTo>
                      <a:lnTo>
                        <a:pt x="109" y="176"/>
                      </a:lnTo>
                      <a:lnTo>
                        <a:pt x="109" y="174"/>
                      </a:lnTo>
                      <a:lnTo>
                        <a:pt x="109" y="174"/>
                      </a:lnTo>
                      <a:lnTo>
                        <a:pt x="111" y="172"/>
                      </a:lnTo>
                      <a:lnTo>
                        <a:pt x="113" y="168"/>
                      </a:lnTo>
                      <a:lnTo>
                        <a:pt x="121" y="166"/>
                      </a:lnTo>
                      <a:lnTo>
                        <a:pt x="121" y="166"/>
                      </a:lnTo>
                      <a:lnTo>
                        <a:pt x="123" y="166"/>
                      </a:lnTo>
                      <a:lnTo>
                        <a:pt x="125" y="168"/>
                      </a:lnTo>
                      <a:lnTo>
                        <a:pt x="129" y="172"/>
                      </a:lnTo>
                      <a:lnTo>
                        <a:pt x="129" y="172"/>
                      </a:lnTo>
                      <a:lnTo>
                        <a:pt x="131" y="172"/>
                      </a:lnTo>
                      <a:lnTo>
                        <a:pt x="133" y="170"/>
                      </a:lnTo>
                      <a:lnTo>
                        <a:pt x="133" y="164"/>
                      </a:lnTo>
                      <a:lnTo>
                        <a:pt x="133" y="164"/>
                      </a:lnTo>
                      <a:lnTo>
                        <a:pt x="135" y="156"/>
                      </a:lnTo>
                      <a:lnTo>
                        <a:pt x="133" y="150"/>
                      </a:lnTo>
                      <a:lnTo>
                        <a:pt x="133" y="150"/>
                      </a:lnTo>
                      <a:lnTo>
                        <a:pt x="135" y="148"/>
                      </a:lnTo>
                      <a:lnTo>
                        <a:pt x="137" y="146"/>
                      </a:lnTo>
                      <a:lnTo>
                        <a:pt x="141" y="144"/>
                      </a:lnTo>
                      <a:lnTo>
                        <a:pt x="141" y="144"/>
                      </a:lnTo>
                      <a:lnTo>
                        <a:pt x="143" y="140"/>
                      </a:lnTo>
                      <a:lnTo>
                        <a:pt x="147" y="134"/>
                      </a:lnTo>
                      <a:lnTo>
                        <a:pt x="149" y="126"/>
                      </a:lnTo>
                      <a:lnTo>
                        <a:pt x="149" y="126"/>
                      </a:lnTo>
                      <a:lnTo>
                        <a:pt x="149" y="120"/>
                      </a:lnTo>
                      <a:lnTo>
                        <a:pt x="151" y="118"/>
                      </a:lnTo>
                      <a:lnTo>
                        <a:pt x="153" y="116"/>
                      </a:lnTo>
                      <a:lnTo>
                        <a:pt x="153" y="116"/>
                      </a:lnTo>
                      <a:lnTo>
                        <a:pt x="157" y="116"/>
                      </a:lnTo>
                      <a:lnTo>
                        <a:pt x="157" y="114"/>
                      </a:lnTo>
                      <a:lnTo>
                        <a:pt x="157" y="114"/>
                      </a:lnTo>
                      <a:lnTo>
                        <a:pt x="157" y="114"/>
                      </a:lnTo>
                      <a:lnTo>
                        <a:pt x="159" y="112"/>
                      </a:lnTo>
                      <a:lnTo>
                        <a:pt x="161" y="110"/>
                      </a:lnTo>
                      <a:lnTo>
                        <a:pt x="165" y="106"/>
                      </a:lnTo>
                      <a:lnTo>
                        <a:pt x="165" y="106"/>
                      </a:lnTo>
                      <a:lnTo>
                        <a:pt x="167" y="104"/>
                      </a:lnTo>
                      <a:lnTo>
                        <a:pt x="169" y="100"/>
                      </a:lnTo>
                      <a:lnTo>
                        <a:pt x="169" y="100"/>
                      </a:lnTo>
                      <a:lnTo>
                        <a:pt x="169" y="94"/>
                      </a:lnTo>
                      <a:lnTo>
                        <a:pt x="171" y="90"/>
                      </a:lnTo>
                      <a:lnTo>
                        <a:pt x="171" y="90"/>
                      </a:lnTo>
                      <a:lnTo>
                        <a:pt x="175" y="86"/>
                      </a:lnTo>
                      <a:lnTo>
                        <a:pt x="177" y="84"/>
                      </a:lnTo>
                      <a:lnTo>
                        <a:pt x="177" y="84"/>
                      </a:lnTo>
                      <a:lnTo>
                        <a:pt x="183" y="90"/>
                      </a:lnTo>
                      <a:lnTo>
                        <a:pt x="187" y="92"/>
                      </a:lnTo>
                      <a:lnTo>
                        <a:pt x="187" y="92"/>
                      </a:lnTo>
                      <a:lnTo>
                        <a:pt x="187" y="92"/>
                      </a:lnTo>
                      <a:lnTo>
                        <a:pt x="187" y="92"/>
                      </a:lnTo>
                      <a:lnTo>
                        <a:pt x="185" y="90"/>
                      </a:lnTo>
                      <a:lnTo>
                        <a:pt x="187" y="88"/>
                      </a:lnTo>
                      <a:lnTo>
                        <a:pt x="187" y="84"/>
                      </a:lnTo>
                      <a:lnTo>
                        <a:pt x="187" y="84"/>
                      </a:lnTo>
                      <a:lnTo>
                        <a:pt x="187" y="82"/>
                      </a:lnTo>
                      <a:lnTo>
                        <a:pt x="187" y="82"/>
                      </a:lnTo>
                      <a:lnTo>
                        <a:pt x="191" y="82"/>
                      </a:lnTo>
                      <a:lnTo>
                        <a:pt x="191" y="82"/>
                      </a:lnTo>
                      <a:lnTo>
                        <a:pt x="195" y="82"/>
                      </a:lnTo>
                      <a:lnTo>
                        <a:pt x="201" y="84"/>
                      </a:lnTo>
                      <a:lnTo>
                        <a:pt x="201" y="84"/>
                      </a:lnTo>
                      <a:lnTo>
                        <a:pt x="203" y="82"/>
                      </a:lnTo>
                      <a:lnTo>
                        <a:pt x="203" y="80"/>
                      </a:lnTo>
                      <a:lnTo>
                        <a:pt x="205" y="76"/>
                      </a:lnTo>
                      <a:lnTo>
                        <a:pt x="207" y="68"/>
                      </a:lnTo>
                      <a:lnTo>
                        <a:pt x="205" y="64"/>
                      </a:lnTo>
                      <a:lnTo>
                        <a:pt x="211" y="64"/>
                      </a:lnTo>
                      <a:lnTo>
                        <a:pt x="217" y="60"/>
                      </a:lnTo>
                      <a:lnTo>
                        <a:pt x="219" y="58"/>
                      </a:lnTo>
                      <a:lnTo>
                        <a:pt x="219" y="58"/>
                      </a:lnTo>
                      <a:lnTo>
                        <a:pt x="219" y="56"/>
                      </a:lnTo>
                      <a:lnTo>
                        <a:pt x="221" y="56"/>
                      </a:lnTo>
                      <a:lnTo>
                        <a:pt x="225" y="56"/>
                      </a:lnTo>
                      <a:lnTo>
                        <a:pt x="239" y="72"/>
                      </a:lnTo>
                      <a:lnTo>
                        <a:pt x="239" y="72"/>
                      </a:lnTo>
                      <a:lnTo>
                        <a:pt x="245" y="70"/>
                      </a:lnTo>
                      <a:lnTo>
                        <a:pt x="253" y="70"/>
                      </a:lnTo>
                      <a:lnTo>
                        <a:pt x="253" y="70"/>
                      </a:lnTo>
                      <a:lnTo>
                        <a:pt x="257" y="72"/>
                      </a:lnTo>
                      <a:lnTo>
                        <a:pt x="257" y="72"/>
                      </a:lnTo>
                      <a:lnTo>
                        <a:pt x="257" y="70"/>
                      </a:lnTo>
                      <a:lnTo>
                        <a:pt x="259" y="70"/>
                      </a:lnTo>
                      <a:lnTo>
                        <a:pt x="259" y="70"/>
                      </a:lnTo>
                      <a:lnTo>
                        <a:pt x="263" y="70"/>
                      </a:lnTo>
                      <a:lnTo>
                        <a:pt x="263" y="72"/>
                      </a:lnTo>
                      <a:lnTo>
                        <a:pt x="271" y="78"/>
                      </a:lnTo>
                      <a:lnTo>
                        <a:pt x="271" y="78"/>
                      </a:lnTo>
                      <a:lnTo>
                        <a:pt x="271" y="76"/>
                      </a:lnTo>
                      <a:lnTo>
                        <a:pt x="271" y="74"/>
                      </a:lnTo>
                      <a:lnTo>
                        <a:pt x="273" y="72"/>
                      </a:lnTo>
                      <a:lnTo>
                        <a:pt x="273" y="72"/>
                      </a:lnTo>
                      <a:lnTo>
                        <a:pt x="279" y="68"/>
                      </a:lnTo>
                      <a:lnTo>
                        <a:pt x="281" y="64"/>
                      </a:lnTo>
                      <a:lnTo>
                        <a:pt x="281" y="64"/>
                      </a:lnTo>
                      <a:lnTo>
                        <a:pt x="281" y="58"/>
                      </a:lnTo>
                      <a:lnTo>
                        <a:pt x="279" y="56"/>
                      </a:lnTo>
                      <a:lnTo>
                        <a:pt x="279" y="56"/>
                      </a:lnTo>
                      <a:lnTo>
                        <a:pt x="281" y="54"/>
                      </a:lnTo>
                      <a:lnTo>
                        <a:pt x="281" y="50"/>
                      </a:lnTo>
                      <a:lnTo>
                        <a:pt x="281" y="50"/>
                      </a:lnTo>
                      <a:lnTo>
                        <a:pt x="283" y="48"/>
                      </a:lnTo>
                      <a:lnTo>
                        <a:pt x="287" y="46"/>
                      </a:lnTo>
                      <a:lnTo>
                        <a:pt x="287" y="46"/>
                      </a:lnTo>
                      <a:lnTo>
                        <a:pt x="289" y="44"/>
                      </a:lnTo>
                      <a:lnTo>
                        <a:pt x="291" y="42"/>
                      </a:lnTo>
                      <a:lnTo>
                        <a:pt x="293" y="40"/>
                      </a:lnTo>
                      <a:lnTo>
                        <a:pt x="293" y="40"/>
                      </a:lnTo>
                      <a:lnTo>
                        <a:pt x="301" y="42"/>
                      </a:lnTo>
                      <a:lnTo>
                        <a:pt x="301" y="42"/>
                      </a:lnTo>
                      <a:lnTo>
                        <a:pt x="303" y="42"/>
                      </a:lnTo>
                      <a:lnTo>
                        <a:pt x="307" y="38"/>
                      </a:lnTo>
                      <a:lnTo>
                        <a:pt x="311" y="36"/>
                      </a:lnTo>
                      <a:lnTo>
                        <a:pt x="311" y="36"/>
                      </a:lnTo>
                      <a:lnTo>
                        <a:pt x="315" y="40"/>
                      </a:lnTo>
                      <a:lnTo>
                        <a:pt x="319" y="48"/>
                      </a:lnTo>
                      <a:lnTo>
                        <a:pt x="319" y="48"/>
                      </a:lnTo>
                      <a:lnTo>
                        <a:pt x="327" y="54"/>
                      </a:lnTo>
                      <a:lnTo>
                        <a:pt x="327" y="54"/>
                      </a:lnTo>
                      <a:lnTo>
                        <a:pt x="333" y="54"/>
                      </a:lnTo>
                      <a:lnTo>
                        <a:pt x="333" y="54"/>
                      </a:lnTo>
                      <a:lnTo>
                        <a:pt x="333" y="58"/>
                      </a:lnTo>
                      <a:lnTo>
                        <a:pt x="333" y="58"/>
                      </a:lnTo>
                      <a:lnTo>
                        <a:pt x="335" y="60"/>
                      </a:lnTo>
                      <a:lnTo>
                        <a:pt x="335" y="60"/>
                      </a:lnTo>
                      <a:lnTo>
                        <a:pt x="337" y="60"/>
                      </a:lnTo>
                      <a:lnTo>
                        <a:pt x="337" y="60"/>
                      </a:lnTo>
                      <a:lnTo>
                        <a:pt x="339" y="54"/>
                      </a:lnTo>
                      <a:lnTo>
                        <a:pt x="339" y="50"/>
                      </a:lnTo>
                      <a:lnTo>
                        <a:pt x="339" y="50"/>
                      </a:lnTo>
                      <a:lnTo>
                        <a:pt x="339" y="44"/>
                      </a:lnTo>
                      <a:lnTo>
                        <a:pt x="337" y="42"/>
                      </a:lnTo>
                      <a:lnTo>
                        <a:pt x="337" y="42"/>
                      </a:lnTo>
                      <a:lnTo>
                        <a:pt x="339" y="42"/>
                      </a:lnTo>
                      <a:lnTo>
                        <a:pt x="341" y="42"/>
                      </a:lnTo>
                      <a:lnTo>
                        <a:pt x="341" y="42"/>
                      </a:lnTo>
                      <a:lnTo>
                        <a:pt x="341" y="42"/>
                      </a:lnTo>
                      <a:lnTo>
                        <a:pt x="343" y="40"/>
                      </a:lnTo>
                      <a:lnTo>
                        <a:pt x="347" y="38"/>
                      </a:lnTo>
                      <a:lnTo>
                        <a:pt x="351" y="36"/>
                      </a:lnTo>
                      <a:lnTo>
                        <a:pt x="351" y="36"/>
                      </a:lnTo>
                      <a:lnTo>
                        <a:pt x="347" y="36"/>
                      </a:lnTo>
                      <a:lnTo>
                        <a:pt x="347" y="36"/>
                      </a:lnTo>
                      <a:lnTo>
                        <a:pt x="345" y="34"/>
                      </a:lnTo>
                      <a:lnTo>
                        <a:pt x="345" y="34"/>
                      </a:lnTo>
                      <a:lnTo>
                        <a:pt x="341" y="40"/>
                      </a:lnTo>
                      <a:lnTo>
                        <a:pt x="341" y="40"/>
                      </a:lnTo>
                      <a:lnTo>
                        <a:pt x="339" y="36"/>
                      </a:lnTo>
                      <a:lnTo>
                        <a:pt x="339" y="36"/>
                      </a:lnTo>
                      <a:lnTo>
                        <a:pt x="339" y="38"/>
                      </a:lnTo>
                      <a:lnTo>
                        <a:pt x="337" y="40"/>
                      </a:lnTo>
                      <a:lnTo>
                        <a:pt x="337" y="40"/>
                      </a:lnTo>
                      <a:lnTo>
                        <a:pt x="333" y="42"/>
                      </a:lnTo>
                      <a:lnTo>
                        <a:pt x="333" y="42"/>
                      </a:lnTo>
                      <a:lnTo>
                        <a:pt x="333" y="36"/>
                      </a:lnTo>
                      <a:lnTo>
                        <a:pt x="333" y="36"/>
                      </a:lnTo>
                      <a:lnTo>
                        <a:pt x="329" y="32"/>
                      </a:lnTo>
                      <a:lnTo>
                        <a:pt x="329" y="32"/>
                      </a:lnTo>
                      <a:lnTo>
                        <a:pt x="335" y="34"/>
                      </a:lnTo>
                      <a:lnTo>
                        <a:pt x="341" y="32"/>
                      </a:lnTo>
                      <a:lnTo>
                        <a:pt x="341" y="32"/>
                      </a:lnTo>
                      <a:lnTo>
                        <a:pt x="341" y="30"/>
                      </a:lnTo>
                      <a:lnTo>
                        <a:pt x="343" y="28"/>
                      </a:lnTo>
                      <a:lnTo>
                        <a:pt x="343" y="28"/>
                      </a:lnTo>
                      <a:lnTo>
                        <a:pt x="347" y="28"/>
                      </a:lnTo>
                      <a:lnTo>
                        <a:pt x="351" y="28"/>
                      </a:lnTo>
                      <a:lnTo>
                        <a:pt x="351" y="28"/>
                      </a:lnTo>
                      <a:lnTo>
                        <a:pt x="347" y="20"/>
                      </a:lnTo>
                      <a:lnTo>
                        <a:pt x="345" y="20"/>
                      </a:lnTo>
                      <a:lnTo>
                        <a:pt x="339" y="20"/>
                      </a:lnTo>
                      <a:lnTo>
                        <a:pt x="339" y="20"/>
                      </a:lnTo>
                      <a:lnTo>
                        <a:pt x="341" y="16"/>
                      </a:lnTo>
                      <a:lnTo>
                        <a:pt x="341" y="14"/>
                      </a:lnTo>
                      <a:lnTo>
                        <a:pt x="335" y="18"/>
                      </a:lnTo>
                      <a:lnTo>
                        <a:pt x="335" y="18"/>
                      </a:lnTo>
                      <a:lnTo>
                        <a:pt x="331" y="8"/>
                      </a:lnTo>
                      <a:lnTo>
                        <a:pt x="331" y="8"/>
                      </a:lnTo>
                      <a:lnTo>
                        <a:pt x="327" y="8"/>
                      </a:lnTo>
                      <a:lnTo>
                        <a:pt x="327" y="8"/>
                      </a:lnTo>
                      <a:lnTo>
                        <a:pt x="323" y="14"/>
                      </a:lnTo>
                      <a:lnTo>
                        <a:pt x="325" y="20"/>
                      </a:lnTo>
                      <a:lnTo>
                        <a:pt x="325" y="20"/>
                      </a:lnTo>
                      <a:lnTo>
                        <a:pt x="321" y="22"/>
                      </a:lnTo>
                      <a:lnTo>
                        <a:pt x="321" y="22"/>
                      </a:lnTo>
                      <a:lnTo>
                        <a:pt x="319" y="20"/>
                      </a:lnTo>
                      <a:lnTo>
                        <a:pt x="321" y="16"/>
                      </a:lnTo>
                      <a:lnTo>
                        <a:pt x="321" y="12"/>
                      </a:lnTo>
                      <a:lnTo>
                        <a:pt x="319" y="12"/>
                      </a:lnTo>
                      <a:lnTo>
                        <a:pt x="319" y="12"/>
                      </a:lnTo>
                      <a:lnTo>
                        <a:pt x="317" y="14"/>
                      </a:lnTo>
                      <a:lnTo>
                        <a:pt x="317" y="14"/>
                      </a:lnTo>
                      <a:lnTo>
                        <a:pt x="317" y="16"/>
                      </a:lnTo>
                      <a:lnTo>
                        <a:pt x="315" y="16"/>
                      </a:lnTo>
                      <a:lnTo>
                        <a:pt x="315" y="16"/>
                      </a:lnTo>
                      <a:lnTo>
                        <a:pt x="315" y="12"/>
                      </a:lnTo>
                      <a:lnTo>
                        <a:pt x="315" y="10"/>
                      </a:lnTo>
                      <a:lnTo>
                        <a:pt x="315" y="10"/>
                      </a:lnTo>
                      <a:lnTo>
                        <a:pt x="319" y="8"/>
                      </a:lnTo>
                      <a:lnTo>
                        <a:pt x="321" y="8"/>
                      </a:lnTo>
                      <a:lnTo>
                        <a:pt x="319" y="6"/>
                      </a:lnTo>
                      <a:lnTo>
                        <a:pt x="319" y="6"/>
                      </a:lnTo>
                      <a:lnTo>
                        <a:pt x="319" y="2"/>
                      </a:lnTo>
                      <a:lnTo>
                        <a:pt x="319" y="2"/>
                      </a:lnTo>
                      <a:lnTo>
                        <a:pt x="313" y="2"/>
                      </a:lnTo>
                      <a:lnTo>
                        <a:pt x="313" y="0"/>
                      </a:lnTo>
                      <a:lnTo>
                        <a:pt x="313" y="0"/>
                      </a:lnTo>
                      <a:lnTo>
                        <a:pt x="309" y="0"/>
                      </a:lnTo>
                      <a:lnTo>
                        <a:pt x="309" y="0"/>
                      </a:lnTo>
                      <a:lnTo>
                        <a:pt x="309" y="6"/>
                      </a:lnTo>
                      <a:lnTo>
                        <a:pt x="307" y="6"/>
                      </a:lnTo>
                      <a:lnTo>
                        <a:pt x="307" y="6"/>
                      </a:lnTo>
                      <a:lnTo>
                        <a:pt x="305" y="6"/>
                      </a:lnTo>
                      <a:lnTo>
                        <a:pt x="305" y="6"/>
                      </a:lnTo>
                      <a:lnTo>
                        <a:pt x="305" y="10"/>
                      </a:lnTo>
                      <a:lnTo>
                        <a:pt x="305" y="10"/>
                      </a:lnTo>
                      <a:lnTo>
                        <a:pt x="307" y="12"/>
                      </a:lnTo>
                      <a:lnTo>
                        <a:pt x="307" y="12"/>
                      </a:lnTo>
                      <a:lnTo>
                        <a:pt x="303" y="14"/>
                      </a:lnTo>
                      <a:lnTo>
                        <a:pt x="303" y="14"/>
                      </a:lnTo>
                      <a:lnTo>
                        <a:pt x="301" y="18"/>
                      </a:lnTo>
                      <a:lnTo>
                        <a:pt x="301" y="20"/>
                      </a:lnTo>
                      <a:lnTo>
                        <a:pt x="301" y="20"/>
                      </a:lnTo>
                      <a:lnTo>
                        <a:pt x="295" y="24"/>
                      </a:lnTo>
                      <a:lnTo>
                        <a:pt x="295" y="24"/>
                      </a:lnTo>
                      <a:lnTo>
                        <a:pt x="295" y="28"/>
                      </a:lnTo>
                      <a:lnTo>
                        <a:pt x="295" y="28"/>
                      </a:lnTo>
                      <a:lnTo>
                        <a:pt x="293" y="26"/>
                      </a:lnTo>
                      <a:lnTo>
                        <a:pt x="293" y="24"/>
                      </a:lnTo>
                      <a:lnTo>
                        <a:pt x="293" y="20"/>
                      </a:lnTo>
                      <a:lnTo>
                        <a:pt x="293" y="20"/>
                      </a:lnTo>
                      <a:lnTo>
                        <a:pt x="293" y="20"/>
                      </a:lnTo>
                      <a:lnTo>
                        <a:pt x="293" y="22"/>
                      </a:lnTo>
                      <a:lnTo>
                        <a:pt x="295" y="22"/>
                      </a:lnTo>
                      <a:lnTo>
                        <a:pt x="295" y="20"/>
                      </a:lnTo>
                      <a:lnTo>
                        <a:pt x="295" y="20"/>
                      </a:lnTo>
                      <a:lnTo>
                        <a:pt x="295" y="18"/>
                      </a:lnTo>
                      <a:lnTo>
                        <a:pt x="295" y="16"/>
                      </a:lnTo>
                      <a:lnTo>
                        <a:pt x="295" y="16"/>
                      </a:lnTo>
                      <a:lnTo>
                        <a:pt x="297" y="12"/>
                      </a:lnTo>
                      <a:lnTo>
                        <a:pt x="297" y="12"/>
                      </a:lnTo>
                      <a:lnTo>
                        <a:pt x="297" y="10"/>
                      </a:lnTo>
                      <a:lnTo>
                        <a:pt x="297" y="8"/>
                      </a:lnTo>
                      <a:lnTo>
                        <a:pt x="295" y="8"/>
                      </a:lnTo>
                      <a:lnTo>
                        <a:pt x="295" y="8"/>
                      </a:lnTo>
                      <a:lnTo>
                        <a:pt x="295" y="12"/>
                      </a:lnTo>
                      <a:lnTo>
                        <a:pt x="293" y="12"/>
                      </a:lnTo>
                      <a:lnTo>
                        <a:pt x="293" y="12"/>
                      </a:lnTo>
                      <a:lnTo>
                        <a:pt x="291" y="16"/>
                      </a:lnTo>
                      <a:lnTo>
                        <a:pt x="289" y="16"/>
                      </a:lnTo>
                      <a:lnTo>
                        <a:pt x="289" y="16"/>
                      </a:lnTo>
                      <a:lnTo>
                        <a:pt x="285" y="24"/>
                      </a:lnTo>
                      <a:lnTo>
                        <a:pt x="285" y="24"/>
                      </a:lnTo>
                      <a:lnTo>
                        <a:pt x="283" y="26"/>
                      </a:lnTo>
                      <a:lnTo>
                        <a:pt x="279" y="28"/>
                      </a:lnTo>
                      <a:lnTo>
                        <a:pt x="279" y="28"/>
                      </a:lnTo>
                      <a:lnTo>
                        <a:pt x="279" y="30"/>
                      </a:lnTo>
                      <a:lnTo>
                        <a:pt x="279" y="34"/>
                      </a:lnTo>
                      <a:lnTo>
                        <a:pt x="279" y="34"/>
                      </a:lnTo>
                      <a:lnTo>
                        <a:pt x="275" y="38"/>
                      </a:lnTo>
                      <a:lnTo>
                        <a:pt x="275" y="38"/>
                      </a:lnTo>
                      <a:lnTo>
                        <a:pt x="273" y="36"/>
                      </a:lnTo>
                      <a:lnTo>
                        <a:pt x="273" y="36"/>
                      </a:lnTo>
                      <a:lnTo>
                        <a:pt x="275" y="24"/>
                      </a:lnTo>
                      <a:lnTo>
                        <a:pt x="275" y="24"/>
                      </a:lnTo>
                      <a:lnTo>
                        <a:pt x="279" y="24"/>
                      </a:lnTo>
                      <a:lnTo>
                        <a:pt x="281" y="22"/>
                      </a:lnTo>
                      <a:lnTo>
                        <a:pt x="281" y="22"/>
                      </a:lnTo>
                      <a:lnTo>
                        <a:pt x="283" y="16"/>
                      </a:lnTo>
                      <a:lnTo>
                        <a:pt x="283" y="16"/>
                      </a:lnTo>
                      <a:lnTo>
                        <a:pt x="277" y="16"/>
                      </a:lnTo>
                      <a:lnTo>
                        <a:pt x="277" y="16"/>
                      </a:lnTo>
                      <a:lnTo>
                        <a:pt x="277" y="12"/>
                      </a:lnTo>
                      <a:lnTo>
                        <a:pt x="277" y="12"/>
                      </a:lnTo>
                      <a:lnTo>
                        <a:pt x="277" y="12"/>
                      </a:lnTo>
                      <a:lnTo>
                        <a:pt x="275" y="12"/>
                      </a:lnTo>
                      <a:lnTo>
                        <a:pt x="275" y="14"/>
                      </a:lnTo>
                      <a:lnTo>
                        <a:pt x="275" y="14"/>
                      </a:lnTo>
                      <a:lnTo>
                        <a:pt x="273" y="14"/>
                      </a:lnTo>
                      <a:lnTo>
                        <a:pt x="271" y="12"/>
                      </a:lnTo>
                      <a:lnTo>
                        <a:pt x="267" y="10"/>
                      </a:lnTo>
                      <a:lnTo>
                        <a:pt x="267" y="10"/>
                      </a:lnTo>
                      <a:lnTo>
                        <a:pt x="265" y="10"/>
                      </a:lnTo>
                      <a:lnTo>
                        <a:pt x="265" y="10"/>
                      </a:lnTo>
                      <a:lnTo>
                        <a:pt x="267" y="18"/>
                      </a:lnTo>
                      <a:lnTo>
                        <a:pt x="265" y="18"/>
                      </a:lnTo>
                      <a:lnTo>
                        <a:pt x="265" y="18"/>
                      </a:lnTo>
                      <a:lnTo>
                        <a:pt x="265" y="20"/>
                      </a:lnTo>
                      <a:lnTo>
                        <a:pt x="267" y="20"/>
                      </a:lnTo>
                      <a:lnTo>
                        <a:pt x="267" y="20"/>
                      </a:lnTo>
                      <a:lnTo>
                        <a:pt x="263" y="22"/>
                      </a:lnTo>
                      <a:lnTo>
                        <a:pt x="263" y="22"/>
                      </a:lnTo>
                      <a:lnTo>
                        <a:pt x="261" y="16"/>
                      </a:lnTo>
                      <a:lnTo>
                        <a:pt x="261" y="16"/>
                      </a:lnTo>
                      <a:lnTo>
                        <a:pt x="257" y="16"/>
                      </a:lnTo>
                      <a:lnTo>
                        <a:pt x="257" y="16"/>
                      </a:lnTo>
                      <a:lnTo>
                        <a:pt x="257" y="18"/>
                      </a:lnTo>
                      <a:lnTo>
                        <a:pt x="259" y="18"/>
                      </a:lnTo>
                      <a:lnTo>
                        <a:pt x="259" y="18"/>
                      </a:lnTo>
                      <a:lnTo>
                        <a:pt x="255" y="22"/>
                      </a:lnTo>
                      <a:lnTo>
                        <a:pt x="249" y="26"/>
                      </a:lnTo>
                      <a:lnTo>
                        <a:pt x="249" y="26"/>
                      </a:lnTo>
                      <a:lnTo>
                        <a:pt x="247" y="26"/>
                      </a:lnTo>
                      <a:lnTo>
                        <a:pt x="247" y="26"/>
                      </a:lnTo>
                      <a:lnTo>
                        <a:pt x="245" y="32"/>
                      </a:lnTo>
                      <a:lnTo>
                        <a:pt x="245" y="32"/>
                      </a:lnTo>
                      <a:lnTo>
                        <a:pt x="239" y="30"/>
                      </a:lnTo>
                      <a:lnTo>
                        <a:pt x="235" y="26"/>
                      </a:lnTo>
                      <a:lnTo>
                        <a:pt x="235" y="26"/>
                      </a:lnTo>
                      <a:lnTo>
                        <a:pt x="235" y="24"/>
                      </a:lnTo>
                      <a:lnTo>
                        <a:pt x="235" y="24"/>
                      </a:lnTo>
                      <a:lnTo>
                        <a:pt x="233" y="24"/>
                      </a:lnTo>
                      <a:lnTo>
                        <a:pt x="231" y="24"/>
                      </a:lnTo>
                      <a:lnTo>
                        <a:pt x="231" y="24"/>
                      </a:lnTo>
                      <a:lnTo>
                        <a:pt x="229" y="22"/>
                      </a:lnTo>
                      <a:lnTo>
                        <a:pt x="227" y="20"/>
                      </a:lnTo>
                      <a:lnTo>
                        <a:pt x="225" y="20"/>
                      </a:lnTo>
                      <a:lnTo>
                        <a:pt x="225" y="20"/>
                      </a:lnTo>
                      <a:lnTo>
                        <a:pt x="225" y="24"/>
                      </a:lnTo>
                      <a:lnTo>
                        <a:pt x="225" y="24"/>
                      </a:lnTo>
                      <a:lnTo>
                        <a:pt x="219" y="24"/>
                      </a:lnTo>
                      <a:lnTo>
                        <a:pt x="219" y="24"/>
                      </a:lnTo>
                      <a:lnTo>
                        <a:pt x="219" y="26"/>
                      </a:lnTo>
                      <a:lnTo>
                        <a:pt x="219" y="26"/>
                      </a:lnTo>
                      <a:lnTo>
                        <a:pt x="221" y="28"/>
                      </a:lnTo>
                      <a:lnTo>
                        <a:pt x="221" y="28"/>
                      </a:lnTo>
                      <a:lnTo>
                        <a:pt x="221" y="28"/>
                      </a:lnTo>
                      <a:lnTo>
                        <a:pt x="225" y="28"/>
                      </a:lnTo>
                      <a:lnTo>
                        <a:pt x="225" y="28"/>
                      </a:lnTo>
                      <a:lnTo>
                        <a:pt x="227" y="30"/>
                      </a:lnTo>
                      <a:lnTo>
                        <a:pt x="227" y="30"/>
                      </a:lnTo>
                      <a:lnTo>
                        <a:pt x="229" y="34"/>
                      </a:lnTo>
                      <a:lnTo>
                        <a:pt x="229" y="34"/>
                      </a:lnTo>
                      <a:lnTo>
                        <a:pt x="229" y="36"/>
                      </a:lnTo>
                      <a:lnTo>
                        <a:pt x="227" y="36"/>
                      </a:lnTo>
                      <a:lnTo>
                        <a:pt x="227" y="36"/>
                      </a:lnTo>
                      <a:lnTo>
                        <a:pt x="225" y="34"/>
                      </a:lnTo>
                      <a:lnTo>
                        <a:pt x="223" y="32"/>
                      </a:lnTo>
                      <a:lnTo>
                        <a:pt x="223" y="32"/>
                      </a:lnTo>
                      <a:lnTo>
                        <a:pt x="217" y="30"/>
                      </a:lnTo>
                      <a:lnTo>
                        <a:pt x="217" y="30"/>
                      </a:lnTo>
                      <a:lnTo>
                        <a:pt x="217" y="32"/>
                      </a:lnTo>
                      <a:lnTo>
                        <a:pt x="217" y="32"/>
                      </a:lnTo>
                      <a:lnTo>
                        <a:pt x="219" y="34"/>
                      </a:lnTo>
                      <a:lnTo>
                        <a:pt x="219" y="34"/>
                      </a:lnTo>
                      <a:lnTo>
                        <a:pt x="219" y="34"/>
                      </a:lnTo>
                      <a:lnTo>
                        <a:pt x="221" y="36"/>
                      </a:lnTo>
                      <a:lnTo>
                        <a:pt x="221" y="36"/>
                      </a:lnTo>
                      <a:lnTo>
                        <a:pt x="219" y="38"/>
                      </a:lnTo>
                      <a:lnTo>
                        <a:pt x="217" y="40"/>
                      </a:lnTo>
                      <a:lnTo>
                        <a:pt x="217" y="40"/>
                      </a:lnTo>
                      <a:lnTo>
                        <a:pt x="215" y="40"/>
                      </a:lnTo>
                      <a:lnTo>
                        <a:pt x="215" y="40"/>
                      </a:lnTo>
                      <a:lnTo>
                        <a:pt x="215" y="36"/>
                      </a:lnTo>
                      <a:lnTo>
                        <a:pt x="213" y="32"/>
                      </a:lnTo>
                      <a:lnTo>
                        <a:pt x="213" y="32"/>
                      </a:lnTo>
                      <a:lnTo>
                        <a:pt x="213" y="32"/>
                      </a:lnTo>
                      <a:lnTo>
                        <a:pt x="213" y="34"/>
                      </a:lnTo>
                      <a:lnTo>
                        <a:pt x="211" y="34"/>
                      </a:lnTo>
                      <a:lnTo>
                        <a:pt x="211" y="34"/>
                      </a:lnTo>
                      <a:lnTo>
                        <a:pt x="211" y="38"/>
                      </a:lnTo>
                      <a:lnTo>
                        <a:pt x="211" y="38"/>
                      </a:lnTo>
                      <a:lnTo>
                        <a:pt x="209" y="40"/>
                      </a:lnTo>
                      <a:lnTo>
                        <a:pt x="209" y="42"/>
                      </a:lnTo>
                      <a:lnTo>
                        <a:pt x="209" y="42"/>
                      </a:lnTo>
                      <a:lnTo>
                        <a:pt x="207" y="42"/>
                      </a:lnTo>
                      <a:lnTo>
                        <a:pt x="209" y="38"/>
                      </a:lnTo>
                      <a:lnTo>
                        <a:pt x="209" y="34"/>
                      </a:lnTo>
                      <a:lnTo>
                        <a:pt x="205" y="32"/>
                      </a:lnTo>
                      <a:lnTo>
                        <a:pt x="205" y="32"/>
                      </a:lnTo>
                      <a:lnTo>
                        <a:pt x="201" y="38"/>
                      </a:lnTo>
                      <a:lnTo>
                        <a:pt x="197" y="44"/>
                      </a:lnTo>
                      <a:lnTo>
                        <a:pt x="197" y="44"/>
                      </a:lnTo>
                      <a:lnTo>
                        <a:pt x="195" y="44"/>
                      </a:lnTo>
                      <a:lnTo>
                        <a:pt x="195" y="44"/>
                      </a:lnTo>
                      <a:lnTo>
                        <a:pt x="195" y="36"/>
                      </a:lnTo>
                      <a:lnTo>
                        <a:pt x="195" y="36"/>
                      </a:lnTo>
                      <a:lnTo>
                        <a:pt x="193" y="38"/>
                      </a:lnTo>
                      <a:lnTo>
                        <a:pt x="191" y="38"/>
                      </a:lnTo>
                      <a:lnTo>
                        <a:pt x="191" y="38"/>
                      </a:lnTo>
                      <a:lnTo>
                        <a:pt x="189" y="42"/>
                      </a:lnTo>
                      <a:lnTo>
                        <a:pt x="189" y="46"/>
                      </a:lnTo>
                      <a:lnTo>
                        <a:pt x="189" y="46"/>
                      </a:lnTo>
                      <a:lnTo>
                        <a:pt x="193" y="46"/>
                      </a:lnTo>
                      <a:lnTo>
                        <a:pt x="193" y="46"/>
                      </a:lnTo>
                      <a:lnTo>
                        <a:pt x="193" y="52"/>
                      </a:lnTo>
                      <a:lnTo>
                        <a:pt x="193" y="54"/>
                      </a:lnTo>
                      <a:lnTo>
                        <a:pt x="191" y="54"/>
                      </a:lnTo>
                      <a:lnTo>
                        <a:pt x="191" y="54"/>
                      </a:lnTo>
                      <a:lnTo>
                        <a:pt x="189" y="50"/>
                      </a:lnTo>
                      <a:lnTo>
                        <a:pt x="189" y="48"/>
                      </a:lnTo>
                      <a:lnTo>
                        <a:pt x="189" y="48"/>
                      </a:lnTo>
                      <a:lnTo>
                        <a:pt x="185" y="48"/>
                      </a:lnTo>
                      <a:lnTo>
                        <a:pt x="185" y="48"/>
                      </a:lnTo>
                      <a:lnTo>
                        <a:pt x="187" y="52"/>
                      </a:lnTo>
                      <a:lnTo>
                        <a:pt x="187" y="52"/>
                      </a:lnTo>
                      <a:lnTo>
                        <a:pt x="187" y="52"/>
                      </a:lnTo>
                      <a:lnTo>
                        <a:pt x="187" y="52"/>
                      </a:lnTo>
                      <a:lnTo>
                        <a:pt x="187" y="54"/>
                      </a:lnTo>
                      <a:lnTo>
                        <a:pt x="187" y="54"/>
                      </a:lnTo>
                      <a:lnTo>
                        <a:pt x="185" y="54"/>
                      </a:lnTo>
                      <a:lnTo>
                        <a:pt x="185" y="54"/>
                      </a:lnTo>
                      <a:lnTo>
                        <a:pt x="185" y="54"/>
                      </a:lnTo>
                      <a:lnTo>
                        <a:pt x="181" y="54"/>
                      </a:lnTo>
                      <a:lnTo>
                        <a:pt x="181" y="54"/>
                      </a:lnTo>
                      <a:lnTo>
                        <a:pt x="181" y="52"/>
                      </a:lnTo>
                      <a:lnTo>
                        <a:pt x="179" y="50"/>
                      </a:lnTo>
                      <a:lnTo>
                        <a:pt x="179" y="50"/>
                      </a:lnTo>
                      <a:lnTo>
                        <a:pt x="179" y="58"/>
                      </a:lnTo>
                      <a:lnTo>
                        <a:pt x="175" y="60"/>
                      </a:lnTo>
                      <a:lnTo>
                        <a:pt x="175" y="60"/>
                      </a:lnTo>
                      <a:lnTo>
                        <a:pt x="173" y="66"/>
                      </a:lnTo>
                      <a:lnTo>
                        <a:pt x="171" y="68"/>
                      </a:lnTo>
                      <a:lnTo>
                        <a:pt x="171" y="68"/>
                      </a:lnTo>
                      <a:lnTo>
                        <a:pt x="173" y="72"/>
                      </a:lnTo>
                      <a:lnTo>
                        <a:pt x="171" y="76"/>
                      </a:lnTo>
                      <a:lnTo>
                        <a:pt x="171" y="76"/>
                      </a:lnTo>
                      <a:lnTo>
                        <a:pt x="169" y="76"/>
                      </a:lnTo>
                      <a:lnTo>
                        <a:pt x="167" y="78"/>
                      </a:lnTo>
                      <a:lnTo>
                        <a:pt x="167" y="78"/>
                      </a:lnTo>
                      <a:lnTo>
                        <a:pt x="165" y="78"/>
                      </a:lnTo>
                      <a:lnTo>
                        <a:pt x="161" y="78"/>
                      </a:lnTo>
                      <a:lnTo>
                        <a:pt x="161" y="78"/>
                      </a:lnTo>
                      <a:lnTo>
                        <a:pt x="157" y="82"/>
                      </a:lnTo>
                      <a:lnTo>
                        <a:pt x="157" y="82"/>
                      </a:lnTo>
                      <a:lnTo>
                        <a:pt x="157" y="84"/>
                      </a:lnTo>
                      <a:lnTo>
                        <a:pt x="157" y="84"/>
                      </a:lnTo>
                      <a:lnTo>
                        <a:pt x="165" y="84"/>
                      </a:lnTo>
                      <a:lnTo>
                        <a:pt x="165" y="84"/>
                      </a:lnTo>
                      <a:lnTo>
                        <a:pt x="167" y="82"/>
                      </a:lnTo>
                      <a:lnTo>
                        <a:pt x="169" y="82"/>
                      </a:lnTo>
                      <a:lnTo>
                        <a:pt x="171" y="82"/>
                      </a:lnTo>
                      <a:lnTo>
                        <a:pt x="171" y="82"/>
                      </a:lnTo>
                      <a:lnTo>
                        <a:pt x="171" y="82"/>
                      </a:lnTo>
                      <a:lnTo>
                        <a:pt x="171" y="84"/>
                      </a:lnTo>
                      <a:lnTo>
                        <a:pt x="171" y="84"/>
                      </a:lnTo>
                      <a:lnTo>
                        <a:pt x="165" y="86"/>
                      </a:lnTo>
                      <a:lnTo>
                        <a:pt x="163" y="86"/>
                      </a:lnTo>
                      <a:lnTo>
                        <a:pt x="161" y="90"/>
                      </a:lnTo>
                      <a:lnTo>
                        <a:pt x="163" y="96"/>
                      </a:lnTo>
                      <a:lnTo>
                        <a:pt x="163" y="96"/>
                      </a:lnTo>
                      <a:lnTo>
                        <a:pt x="159" y="92"/>
                      </a:lnTo>
                      <a:lnTo>
                        <a:pt x="157" y="90"/>
                      </a:lnTo>
                      <a:lnTo>
                        <a:pt x="149" y="90"/>
                      </a:lnTo>
                      <a:lnTo>
                        <a:pt x="149" y="92"/>
                      </a:lnTo>
                      <a:lnTo>
                        <a:pt x="151" y="92"/>
                      </a:lnTo>
                      <a:lnTo>
                        <a:pt x="151" y="92"/>
                      </a:lnTo>
                      <a:lnTo>
                        <a:pt x="155" y="92"/>
                      </a:lnTo>
                      <a:lnTo>
                        <a:pt x="155" y="94"/>
                      </a:lnTo>
                      <a:lnTo>
                        <a:pt x="155" y="94"/>
                      </a:lnTo>
                      <a:lnTo>
                        <a:pt x="151" y="94"/>
                      </a:lnTo>
                      <a:lnTo>
                        <a:pt x="151" y="94"/>
                      </a:lnTo>
                      <a:lnTo>
                        <a:pt x="151" y="96"/>
                      </a:lnTo>
                      <a:lnTo>
                        <a:pt x="151" y="96"/>
                      </a:lnTo>
                      <a:lnTo>
                        <a:pt x="157" y="96"/>
                      </a:lnTo>
                      <a:lnTo>
                        <a:pt x="157" y="96"/>
                      </a:lnTo>
                      <a:lnTo>
                        <a:pt x="155" y="100"/>
                      </a:lnTo>
                      <a:lnTo>
                        <a:pt x="155" y="102"/>
                      </a:lnTo>
                      <a:lnTo>
                        <a:pt x="157" y="102"/>
                      </a:lnTo>
                      <a:lnTo>
                        <a:pt x="157" y="102"/>
                      </a:lnTo>
                      <a:lnTo>
                        <a:pt x="157" y="104"/>
                      </a:lnTo>
                      <a:lnTo>
                        <a:pt x="157" y="104"/>
                      </a:lnTo>
                      <a:lnTo>
                        <a:pt x="147" y="104"/>
                      </a:lnTo>
                      <a:lnTo>
                        <a:pt x="147" y="104"/>
                      </a:lnTo>
                      <a:lnTo>
                        <a:pt x="147" y="110"/>
                      </a:lnTo>
                      <a:lnTo>
                        <a:pt x="147" y="110"/>
                      </a:lnTo>
                      <a:lnTo>
                        <a:pt x="149" y="112"/>
                      </a:lnTo>
                      <a:lnTo>
                        <a:pt x="149" y="112"/>
                      </a:lnTo>
                      <a:lnTo>
                        <a:pt x="147" y="114"/>
                      </a:lnTo>
                      <a:lnTo>
                        <a:pt x="147" y="114"/>
                      </a:lnTo>
                      <a:lnTo>
                        <a:pt x="143" y="114"/>
                      </a:lnTo>
                      <a:lnTo>
                        <a:pt x="143" y="114"/>
                      </a:lnTo>
                      <a:lnTo>
                        <a:pt x="143" y="116"/>
                      </a:lnTo>
                      <a:lnTo>
                        <a:pt x="141" y="120"/>
                      </a:lnTo>
                      <a:lnTo>
                        <a:pt x="141" y="120"/>
                      </a:lnTo>
                      <a:lnTo>
                        <a:pt x="137" y="118"/>
                      </a:lnTo>
                      <a:lnTo>
                        <a:pt x="133" y="120"/>
                      </a:lnTo>
                      <a:lnTo>
                        <a:pt x="133" y="120"/>
                      </a:lnTo>
                      <a:lnTo>
                        <a:pt x="133" y="122"/>
                      </a:lnTo>
                      <a:lnTo>
                        <a:pt x="133" y="124"/>
                      </a:lnTo>
                      <a:lnTo>
                        <a:pt x="133" y="124"/>
                      </a:lnTo>
                      <a:lnTo>
                        <a:pt x="123" y="128"/>
                      </a:lnTo>
                      <a:lnTo>
                        <a:pt x="123" y="128"/>
                      </a:lnTo>
                      <a:lnTo>
                        <a:pt x="123" y="130"/>
                      </a:lnTo>
                      <a:lnTo>
                        <a:pt x="123" y="130"/>
                      </a:lnTo>
                      <a:lnTo>
                        <a:pt x="125" y="132"/>
                      </a:lnTo>
                      <a:lnTo>
                        <a:pt x="127" y="132"/>
                      </a:lnTo>
                      <a:lnTo>
                        <a:pt x="125" y="132"/>
                      </a:lnTo>
                      <a:lnTo>
                        <a:pt x="123" y="132"/>
                      </a:lnTo>
                      <a:lnTo>
                        <a:pt x="123" y="132"/>
                      </a:lnTo>
                      <a:lnTo>
                        <a:pt x="125" y="140"/>
                      </a:lnTo>
                      <a:lnTo>
                        <a:pt x="125" y="140"/>
                      </a:lnTo>
                      <a:lnTo>
                        <a:pt x="117" y="146"/>
                      </a:lnTo>
                      <a:lnTo>
                        <a:pt x="117" y="146"/>
                      </a:lnTo>
                      <a:lnTo>
                        <a:pt x="113" y="146"/>
                      </a:lnTo>
                      <a:lnTo>
                        <a:pt x="113" y="146"/>
                      </a:lnTo>
                      <a:lnTo>
                        <a:pt x="113" y="150"/>
                      </a:lnTo>
                      <a:lnTo>
                        <a:pt x="113" y="150"/>
                      </a:lnTo>
                      <a:lnTo>
                        <a:pt x="107" y="150"/>
                      </a:lnTo>
                      <a:lnTo>
                        <a:pt x="107" y="150"/>
                      </a:lnTo>
                      <a:lnTo>
                        <a:pt x="103" y="152"/>
                      </a:lnTo>
                      <a:lnTo>
                        <a:pt x="103" y="152"/>
                      </a:lnTo>
                      <a:lnTo>
                        <a:pt x="107" y="158"/>
                      </a:lnTo>
                      <a:lnTo>
                        <a:pt x="107" y="160"/>
                      </a:lnTo>
                      <a:lnTo>
                        <a:pt x="105" y="162"/>
                      </a:lnTo>
                      <a:lnTo>
                        <a:pt x="105" y="162"/>
                      </a:lnTo>
                      <a:lnTo>
                        <a:pt x="101" y="160"/>
                      </a:lnTo>
                      <a:lnTo>
                        <a:pt x="97" y="160"/>
                      </a:lnTo>
                      <a:lnTo>
                        <a:pt x="97" y="160"/>
                      </a:lnTo>
                      <a:lnTo>
                        <a:pt x="95" y="160"/>
                      </a:lnTo>
                      <a:lnTo>
                        <a:pt x="95" y="162"/>
                      </a:lnTo>
                      <a:lnTo>
                        <a:pt x="95" y="164"/>
                      </a:lnTo>
                      <a:lnTo>
                        <a:pt x="95" y="164"/>
                      </a:lnTo>
                      <a:lnTo>
                        <a:pt x="91" y="166"/>
                      </a:lnTo>
                      <a:lnTo>
                        <a:pt x="91" y="166"/>
                      </a:lnTo>
                      <a:lnTo>
                        <a:pt x="91" y="168"/>
                      </a:lnTo>
                      <a:lnTo>
                        <a:pt x="91" y="168"/>
                      </a:lnTo>
                      <a:lnTo>
                        <a:pt x="89" y="168"/>
                      </a:lnTo>
                      <a:lnTo>
                        <a:pt x="87" y="168"/>
                      </a:lnTo>
                      <a:lnTo>
                        <a:pt x="87" y="168"/>
                      </a:lnTo>
                      <a:lnTo>
                        <a:pt x="87" y="168"/>
                      </a:lnTo>
                      <a:lnTo>
                        <a:pt x="85" y="170"/>
                      </a:lnTo>
                      <a:lnTo>
                        <a:pt x="85" y="172"/>
                      </a:lnTo>
                      <a:lnTo>
                        <a:pt x="85" y="172"/>
                      </a:lnTo>
                      <a:lnTo>
                        <a:pt x="79" y="178"/>
                      </a:lnTo>
                      <a:lnTo>
                        <a:pt x="79" y="178"/>
                      </a:lnTo>
                      <a:lnTo>
                        <a:pt x="77" y="180"/>
                      </a:lnTo>
                      <a:lnTo>
                        <a:pt x="74" y="184"/>
                      </a:lnTo>
                      <a:lnTo>
                        <a:pt x="74" y="184"/>
                      </a:lnTo>
                      <a:lnTo>
                        <a:pt x="74" y="184"/>
                      </a:lnTo>
                      <a:lnTo>
                        <a:pt x="70" y="184"/>
                      </a:lnTo>
                      <a:lnTo>
                        <a:pt x="70" y="184"/>
                      </a:lnTo>
                      <a:lnTo>
                        <a:pt x="72" y="190"/>
                      </a:lnTo>
                      <a:lnTo>
                        <a:pt x="72" y="190"/>
                      </a:lnTo>
                      <a:lnTo>
                        <a:pt x="81" y="186"/>
                      </a:lnTo>
                      <a:lnTo>
                        <a:pt x="91" y="180"/>
                      </a:lnTo>
                      <a:lnTo>
                        <a:pt x="91" y="180"/>
                      </a:lnTo>
                      <a:lnTo>
                        <a:pt x="89" y="184"/>
                      </a:lnTo>
                      <a:lnTo>
                        <a:pt x="89" y="184"/>
                      </a:lnTo>
                      <a:lnTo>
                        <a:pt x="83" y="188"/>
                      </a:lnTo>
                      <a:lnTo>
                        <a:pt x="79" y="190"/>
                      </a:lnTo>
                      <a:lnTo>
                        <a:pt x="79" y="190"/>
                      </a:lnTo>
                      <a:lnTo>
                        <a:pt x="79" y="196"/>
                      </a:lnTo>
                      <a:lnTo>
                        <a:pt x="79" y="196"/>
                      </a:lnTo>
                      <a:lnTo>
                        <a:pt x="68" y="194"/>
                      </a:lnTo>
                      <a:lnTo>
                        <a:pt x="68" y="194"/>
                      </a:lnTo>
                      <a:lnTo>
                        <a:pt x="68" y="190"/>
                      </a:lnTo>
                      <a:lnTo>
                        <a:pt x="68" y="190"/>
                      </a:lnTo>
                      <a:lnTo>
                        <a:pt x="66" y="188"/>
                      </a:lnTo>
                      <a:lnTo>
                        <a:pt x="66" y="188"/>
                      </a:lnTo>
                      <a:lnTo>
                        <a:pt x="60" y="190"/>
                      </a:lnTo>
                      <a:lnTo>
                        <a:pt x="54" y="190"/>
                      </a:lnTo>
                      <a:lnTo>
                        <a:pt x="54" y="196"/>
                      </a:lnTo>
                      <a:lnTo>
                        <a:pt x="54" y="196"/>
                      </a:lnTo>
                      <a:lnTo>
                        <a:pt x="56" y="196"/>
                      </a:lnTo>
                      <a:lnTo>
                        <a:pt x="56" y="196"/>
                      </a:lnTo>
                      <a:lnTo>
                        <a:pt x="54" y="198"/>
                      </a:lnTo>
                      <a:lnTo>
                        <a:pt x="54" y="198"/>
                      </a:lnTo>
                      <a:lnTo>
                        <a:pt x="52" y="198"/>
                      </a:lnTo>
                      <a:lnTo>
                        <a:pt x="50" y="198"/>
                      </a:lnTo>
                      <a:lnTo>
                        <a:pt x="50" y="198"/>
                      </a:lnTo>
                      <a:lnTo>
                        <a:pt x="48" y="200"/>
                      </a:lnTo>
                      <a:lnTo>
                        <a:pt x="48" y="202"/>
                      </a:lnTo>
                      <a:lnTo>
                        <a:pt x="48" y="204"/>
                      </a:lnTo>
                      <a:lnTo>
                        <a:pt x="48" y="202"/>
                      </a:lnTo>
                      <a:lnTo>
                        <a:pt x="48" y="202"/>
                      </a:lnTo>
                      <a:lnTo>
                        <a:pt x="44" y="202"/>
                      </a:lnTo>
                      <a:lnTo>
                        <a:pt x="44" y="202"/>
                      </a:lnTo>
                      <a:lnTo>
                        <a:pt x="44" y="206"/>
                      </a:lnTo>
                      <a:lnTo>
                        <a:pt x="44" y="206"/>
                      </a:lnTo>
                      <a:lnTo>
                        <a:pt x="44" y="206"/>
                      </a:lnTo>
                      <a:lnTo>
                        <a:pt x="42" y="204"/>
                      </a:lnTo>
                      <a:lnTo>
                        <a:pt x="42" y="204"/>
                      </a:lnTo>
                      <a:lnTo>
                        <a:pt x="30" y="204"/>
                      </a:lnTo>
                      <a:lnTo>
                        <a:pt x="30" y="204"/>
                      </a:lnTo>
                      <a:lnTo>
                        <a:pt x="32" y="208"/>
                      </a:lnTo>
                      <a:lnTo>
                        <a:pt x="32" y="208"/>
                      </a:lnTo>
                      <a:lnTo>
                        <a:pt x="34" y="208"/>
                      </a:lnTo>
                      <a:lnTo>
                        <a:pt x="34" y="208"/>
                      </a:lnTo>
                      <a:lnTo>
                        <a:pt x="36" y="210"/>
                      </a:lnTo>
                      <a:lnTo>
                        <a:pt x="36" y="212"/>
                      </a:lnTo>
                      <a:lnTo>
                        <a:pt x="36" y="212"/>
                      </a:lnTo>
                      <a:lnTo>
                        <a:pt x="32" y="216"/>
                      </a:lnTo>
                      <a:lnTo>
                        <a:pt x="32" y="216"/>
                      </a:lnTo>
                      <a:lnTo>
                        <a:pt x="32" y="218"/>
                      </a:lnTo>
                      <a:lnTo>
                        <a:pt x="32" y="218"/>
                      </a:lnTo>
                      <a:lnTo>
                        <a:pt x="30" y="216"/>
                      </a:lnTo>
                      <a:lnTo>
                        <a:pt x="30" y="216"/>
                      </a:lnTo>
                      <a:lnTo>
                        <a:pt x="26" y="216"/>
                      </a:lnTo>
                      <a:lnTo>
                        <a:pt x="22" y="216"/>
                      </a:lnTo>
                      <a:lnTo>
                        <a:pt x="22" y="216"/>
                      </a:lnTo>
                      <a:lnTo>
                        <a:pt x="22" y="218"/>
                      </a:lnTo>
                      <a:lnTo>
                        <a:pt x="20" y="222"/>
                      </a:lnTo>
                      <a:lnTo>
                        <a:pt x="20" y="222"/>
                      </a:lnTo>
                      <a:lnTo>
                        <a:pt x="28" y="222"/>
                      </a:lnTo>
                      <a:lnTo>
                        <a:pt x="30" y="224"/>
                      </a:lnTo>
                      <a:lnTo>
                        <a:pt x="24" y="226"/>
                      </a:lnTo>
                      <a:lnTo>
                        <a:pt x="24" y="226"/>
                      </a:lnTo>
                      <a:lnTo>
                        <a:pt x="24" y="226"/>
                      </a:lnTo>
                      <a:lnTo>
                        <a:pt x="24" y="228"/>
                      </a:lnTo>
                      <a:lnTo>
                        <a:pt x="24" y="228"/>
                      </a:lnTo>
                      <a:lnTo>
                        <a:pt x="22" y="226"/>
                      </a:lnTo>
                      <a:lnTo>
                        <a:pt x="20" y="224"/>
                      </a:lnTo>
                      <a:lnTo>
                        <a:pt x="20" y="224"/>
                      </a:lnTo>
                      <a:lnTo>
                        <a:pt x="20" y="228"/>
                      </a:lnTo>
                      <a:lnTo>
                        <a:pt x="20" y="228"/>
                      </a:lnTo>
                      <a:lnTo>
                        <a:pt x="14" y="228"/>
                      </a:lnTo>
                      <a:lnTo>
                        <a:pt x="8" y="228"/>
                      </a:lnTo>
                      <a:lnTo>
                        <a:pt x="8" y="228"/>
                      </a:lnTo>
                      <a:lnTo>
                        <a:pt x="8" y="230"/>
                      </a:lnTo>
                      <a:lnTo>
                        <a:pt x="8" y="230"/>
                      </a:lnTo>
                      <a:lnTo>
                        <a:pt x="6" y="228"/>
                      </a:lnTo>
                      <a:lnTo>
                        <a:pt x="4" y="228"/>
                      </a:lnTo>
                      <a:lnTo>
                        <a:pt x="4" y="228"/>
                      </a:lnTo>
                      <a:lnTo>
                        <a:pt x="4" y="232"/>
                      </a:lnTo>
                      <a:lnTo>
                        <a:pt x="4" y="232"/>
                      </a:lnTo>
                      <a:lnTo>
                        <a:pt x="16" y="234"/>
                      </a:lnTo>
                      <a:lnTo>
                        <a:pt x="16" y="234"/>
                      </a:lnTo>
                      <a:lnTo>
                        <a:pt x="16" y="234"/>
                      </a:lnTo>
                      <a:lnTo>
                        <a:pt x="16" y="234"/>
                      </a:lnTo>
                      <a:lnTo>
                        <a:pt x="18" y="234"/>
                      </a:lnTo>
                      <a:lnTo>
                        <a:pt x="18" y="234"/>
                      </a:lnTo>
                      <a:lnTo>
                        <a:pt x="18" y="236"/>
                      </a:lnTo>
                      <a:lnTo>
                        <a:pt x="18" y="236"/>
                      </a:lnTo>
                      <a:lnTo>
                        <a:pt x="0" y="236"/>
                      </a:lnTo>
                      <a:lnTo>
                        <a:pt x="0" y="236"/>
                      </a:lnTo>
                      <a:lnTo>
                        <a:pt x="0" y="242"/>
                      </a:lnTo>
                      <a:lnTo>
                        <a:pt x="0" y="248"/>
                      </a:lnTo>
                      <a:lnTo>
                        <a:pt x="0" y="248"/>
                      </a:lnTo>
                      <a:lnTo>
                        <a:pt x="4" y="248"/>
                      </a:lnTo>
                      <a:lnTo>
                        <a:pt x="4" y="248"/>
                      </a:lnTo>
                      <a:lnTo>
                        <a:pt x="6" y="246"/>
                      </a:lnTo>
                      <a:lnTo>
                        <a:pt x="6" y="246"/>
                      </a:lnTo>
                      <a:lnTo>
                        <a:pt x="8" y="246"/>
                      </a:lnTo>
                      <a:lnTo>
                        <a:pt x="8" y="246"/>
                      </a:lnTo>
                      <a:lnTo>
                        <a:pt x="12" y="250"/>
                      </a:lnTo>
                      <a:lnTo>
                        <a:pt x="12" y="250"/>
                      </a:lnTo>
                      <a:lnTo>
                        <a:pt x="16" y="250"/>
                      </a:lnTo>
                      <a:lnTo>
                        <a:pt x="16" y="250"/>
                      </a:lnTo>
                      <a:lnTo>
                        <a:pt x="16" y="246"/>
                      </a:lnTo>
                      <a:lnTo>
                        <a:pt x="16" y="246"/>
                      </a:lnTo>
                      <a:lnTo>
                        <a:pt x="18" y="244"/>
                      </a:lnTo>
                      <a:lnTo>
                        <a:pt x="18" y="244"/>
                      </a:lnTo>
                      <a:lnTo>
                        <a:pt x="20" y="248"/>
                      </a:lnTo>
                      <a:lnTo>
                        <a:pt x="20" y="248"/>
                      </a:lnTo>
                      <a:lnTo>
                        <a:pt x="22" y="246"/>
                      </a:lnTo>
                      <a:lnTo>
                        <a:pt x="24" y="246"/>
                      </a:lnTo>
                      <a:lnTo>
                        <a:pt x="24" y="246"/>
                      </a:lnTo>
                      <a:lnTo>
                        <a:pt x="26" y="248"/>
                      </a:lnTo>
                      <a:lnTo>
                        <a:pt x="26" y="250"/>
                      </a:lnTo>
                      <a:lnTo>
                        <a:pt x="26" y="250"/>
                      </a:lnTo>
                      <a:lnTo>
                        <a:pt x="28" y="248"/>
                      </a:lnTo>
                      <a:lnTo>
                        <a:pt x="30" y="246"/>
                      </a:lnTo>
                      <a:lnTo>
                        <a:pt x="30" y="246"/>
                      </a:lnTo>
                      <a:lnTo>
                        <a:pt x="30" y="250"/>
                      </a:lnTo>
                      <a:lnTo>
                        <a:pt x="30" y="250"/>
                      </a:lnTo>
                      <a:lnTo>
                        <a:pt x="24" y="250"/>
                      </a:lnTo>
                      <a:lnTo>
                        <a:pt x="24" y="252"/>
                      </a:lnTo>
                      <a:lnTo>
                        <a:pt x="24" y="252"/>
                      </a:lnTo>
                      <a:lnTo>
                        <a:pt x="22" y="252"/>
                      </a:lnTo>
                      <a:lnTo>
                        <a:pt x="20" y="250"/>
                      </a:lnTo>
                      <a:lnTo>
                        <a:pt x="20" y="250"/>
                      </a:lnTo>
                      <a:lnTo>
                        <a:pt x="4" y="250"/>
                      </a:lnTo>
                      <a:lnTo>
                        <a:pt x="2" y="252"/>
                      </a:lnTo>
                      <a:lnTo>
                        <a:pt x="2" y="252"/>
                      </a:lnTo>
                      <a:lnTo>
                        <a:pt x="0" y="252"/>
                      </a:lnTo>
                      <a:lnTo>
                        <a:pt x="0" y="252"/>
                      </a:lnTo>
                      <a:lnTo>
                        <a:pt x="0" y="254"/>
                      </a:lnTo>
                      <a:lnTo>
                        <a:pt x="0" y="254"/>
                      </a:lnTo>
                      <a:lnTo>
                        <a:pt x="6" y="256"/>
                      </a:lnTo>
                      <a:lnTo>
                        <a:pt x="6" y="256"/>
                      </a:lnTo>
                      <a:lnTo>
                        <a:pt x="6" y="256"/>
                      </a:lnTo>
                      <a:lnTo>
                        <a:pt x="6" y="256"/>
                      </a:lnTo>
                      <a:lnTo>
                        <a:pt x="6" y="256"/>
                      </a:lnTo>
                      <a:lnTo>
                        <a:pt x="6" y="260"/>
                      </a:lnTo>
                      <a:lnTo>
                        <a:pt x="6" y="260"/>
                      </a:lnTo>
                      <a:lnTo>
                        <a:pt x="2" y="260"/>
                      </a:lnTo>
                      <a:lnTo>
                        <a:pt x="2" y="260"/>
                      </a:lnTo>
                      <a:lnTo>
                        <a:pt x="2" y="262"/>
                      </a:lnTo>
                      <a:lnTo>
                        <a:pt x="2" y="262"/>
                      </a:lnTo>
                      <a:lnTo>
                        <a:pt x="2" y="262"/>
                      </a:lnTo>
                      <a:lnTo>
                        <a:pt x="0" y="264"/>
                      </a:lnTo>
                      <a:lnTo>
                        <a:pt x="0" y="264"/>
                      </a:lnTo>
                      <a:lnTo>
                        <a:pt x="0" y="264"/>
                      </a:lnTo>
                      <a:lnTo>
                        <a:pt x="0" y="264"/>
                      </a:lnTo>
                      <a:lnTo>
                        <a:pt x="6" y="266"/>
                      </a:lnTo>
                      <a:lnTo>
                        <a:pt x="6" y="266"/>
                      </a:lnTo>
                      <a:lnTo>
                        <a:pt x="6" y="264"/>
                      </a:lnTo>
                      <a:lnTo>
                        <a:pt x="6" y="264"/>
                      </a:lnTo>
                      <a:lnTo>
                        <a:pt x="8" y="264"/>
                      </a:lnTo>
                      <a:lnTo>
                        <a:pt x="8" y="264"/>
                      </a:lnTo>
                      <a:lnTo>
                        <a:pt x="8" y="264"/>
                      </a:lnTo>
                      <a:lnTo>
                        <a:pt x="10" y="266"/>
                      </a:lnTo>
                      <a:lnTo>
                        <a:pt x="8" y="266"/>
                      </a:lnTo>
                      <a:lnTo>
                        <a:pt x="6" y="266"/>
                      </a:lnTo>
                      <a:lnTo>
                        <a:pt x="6" y="266"/>
                      </a:lnTo>
                      <a:lnTo>
                        <a:pt x="6" y="270"/>
                      </a:lnTo>
                      <a:lnTo>
                        <a:pt x="6" y="270"/>
                      </a:lnTo>
                      <a:lnTo>
                        <a:pt x="12" y="268"/>
                      </a:lnTo>
                      <a:lnTo>
                        <a:pt x="12" y="268"/>
                      </a:lnTo>
                      <a:lnTo>
                        <a:pt x="12" y="272"/>
                      </a:lnTo>
                      <a:lnTo>
                        <a:pt x="14" y="272"/>
                      </a:lnTo>
                      <a:lnTo>
                        <a:pt x="16" y="272"/>
                      </a:lnTo>
                      <a:lnTo>
                        <a:pt x="16" y="272"/>
                      </a:lnTo>
                      <a:lnTo>
                        <a:pt x="18" y="270"/>
                      </a:lnTo>
                      <a:lnTo>
                        <a:pt x="20" y="266"/>
                      </a:lnTo>
                      <a:lnTo>
                        <a:pt x="22" y="264"/>
                      </a:lnTo>
                      <a:lnTo>
                        <a:pt x="22" y="264"/>
                      </a:lnTo>
                      <a:lnTo>
                        <a:pt x="28" y="264"/>
                      </a:lnTo>
                      <a:lnTo>
                        <a:pt x="28" y="264"/>
                      </a:lnTo>
                      <a:lnTo>
                        <a:pt x="28" y="264"/>
                      </a:lnTo>
                      <a:lnTo>
                        <a:pt x="28" y="264"/>
                      </a:lnTo>
                      <a:lnTo>
                        <a:pt x="26" y="268"/>
                      </a:lnTo>
                      <a:lnTo>
                        <a:pt x="26" y="268"/>
                      </a:lnTo>
                      <a:lnTo>
                        <a:pt x="22" y="268"/>
                      </a:lnTo>
                      <a:lnTo>
                        <a:pt x="22" y="268"/>
                      </a:lnTo>
                      <a:lnTo>
                        <a:pt x="20" y="270"/>
                      </a:lnTo>
                      <a:lnTo>
                        <a:pt x="20" y="272"/>
                      </a:lnTo>
                      <a:lnTo>
                        <a:pt x="18" y="274"/>
                      </a:lnTo>
                      <a:lnTo>
                        <a:pt x="18" y="274"/>
                      </a:lnTo>
                      <a:lnTo>
                        <a:pt x="16" y="276"/>
                      </a:lnTo>
                      <a:lnTo>
                        <a:pt x="16" y="276"/>
                      </a:lnTo>
                      <a:lnTo>
                        <a:pt x="16" y="280"/>
                      </a:lnTo>
                      <a:lnTo>
                        <a:pt x="16" y="282"/>
                      </a:lnTo>
                      <a:lnTo>
                        <a:pt x="16" y="282"/>
                      </a:lnTo>
                      <a:lnTo>
                        <a:pt x="14" y="282"/>
                      </a:lnTo>
                      <a:lnTo>
                        <a:pt x="12" y="284"/>
                      </a:lnTo>
                      <a:lnTo>
                        <a:pt x="6" y="284"/>
                      </a:lnTo>
                      <a:lnTo>
                        <a:pt x="6" y="284"/>
                      </a:lnTo>
                      <a:lnTo>
                        <a:pt x="4" y="286"/>
                      </a:lnTo>
                      <a:lnTo>
                        <a:pt x="4" y="290"/>
                      </a:lnTo>
                      <a:lnTo>
                        <a:pt x="4" y="290"/>
                      </a:lnTo>
                      <a:lnTo>
                        <a:pt x="8" y="290"/>
                      </a:lnTo>
                      <a:lnTo>
                        <a:pt x="8" y="290"/>
                      </a:lnTo>
                      <a:lnTo>
                        <a:pt x="10" y="292"/>
                      </a:lnTo>
                      <a:lnTo>
                        <a:pt x="10" y="292"/>
                      </a:lnTo>
                      <a:lnTo>
                        <a:pt x="10" y="292"/>
                      </a:lnTo>
                      <a:lnTo>
                        <a:pt x="10" y="292"/>
                      </a:lnTo>
                      <a:lnTo>
                        <a:pt x="10" y="290"/>
                      </a:lnTo>
                      <a:lnTo>
                        <a:pt x="10" y="290"/>
                      </a:lnTo>
                      <a:lnTo>
                        <a:pt x="18" y="290"/>
                      </a:lnTo>
                      <a:lnTo>
                        <a:pt x="18" y="290"/>
                      </a:lnTo>
                      <a:lnTo>
                        <a:pt x="18" y="288"/>
                      </a:lnTo>
                      <a:lnTo>
                        <a:pt x="18" y="286"/>
                      </a:lnTo>
                      <a:lnTo>
                        <a:pt x="18" y="286"/>
                      </a:lnTo>
                      <a:lnTo>
                        <a:pt x="18" y="286"/>
                      </a:lnTo>
                      <a:lnTo>
                        <a:pt x="18" y="288"/>
                      </a:lnTo>
                      <a:lnTo>
                        <a:pt x="18" y="290"/>
                      </a:lnTo>
                      <a:lnTo>
                        <a:pt x="18" y="290"/>
                      </a:lnTo>
                      <a:lnTo>
                        <a:pt x="18" y="292"/>
                      </a:lnTo>
                      <a:lnTo>
                        <a:pt x="18" y="296"/>
                      </a:lnTo>
                      <a:lnTo>
                        <a:pt x="16" y="302"/>
                      </a:lnTo>
                      <a:lnTo>
                        <a:pt x="16" y="302"/>
                      </a:lnTo>
                      <a:lnTo>
                        <a:pt x="14" y="304"/>
                      </a:lnTo>
                      <a:lnTo>
                        <a:pt x="10" y="304"/>
                      </a:lnTo>
                      <a:lnTo>
                        <a:pt x="10" y="304"/>
                      </a:lnTo>
                      <a:lnTo>
                        <a:pt x="10" y="310"/>
                      </a:lnTo>
                      <a:lnTo>
                        <a:pt x="10" y="310"/>
                      </a:lnTo>
                      <a:lnTo>
                        <a:pt x="16" y="316"/>
                      </a:lnTo>
                      <a:lnTo>
                        <a:pt x="20" y="318"/>
                      </a:lnTo>
                      <a:lnTo>
                        <a:pt x="26" y="318"/>
                      </a:lnTo>
                      <a:lnTo>
                        <a:pt x="26" y="318"/>
                      </a:lnTo>
                      <a:lnTo>
                        <a:pt x="26" y="316"/>
                      </a:lnTo>
                      <a:lnTo>
                        <a:pt x="26" y="314"/>
                      </a:lnTo>
                      <a:lnTo>
                        <a:pt x="28" y="316"/>
                      </a:lnTo>
                      <a:lnTo>
                        <a:pt x="26" y="320"/>
                      </a:lnTo>
                      <a:lnTo>
                        <a:pt x="26" y="320"/>
                      </a:lnTo>
                      <a:lnTo>
                        <a:pt x="32" y="320"/>
                      </a:lnTo>
                      <a:lnTo>
                        <a:pt x="36" y="320"/>
                      </a:lnTo>
                      <a:lnTo>
                        <a:pt x="36" y="320"/>
                      </a:lnTo>
                      <a:lnTo>
                        <a:pt x="40" y="316"/>
                      </a:lnTo>
                      <a:lnTo>
                        <a:pt x="40" y="316"/>
                      </a:lnTo>
                      <a:lnTo>
                        <a:pt x="44" y="316"/>
                      </a:lnTo>
                      <a:lnTo>
                        <a:pt x="44" y="316"/>
                      </a:lnTo>
                      <a:lnTo>
                        <a:pt x="50" y="312"/>
                      </a:lnTo>
                      <a:lnTo>
                        <a:pt x="50" y="312"/>
                      </a:lnTo>
                      <a:lnTo>
                        <a:pt x="56" y="310"/>
                      </a:lnTo>
                      <a:lnTo>
                        <a:pt x="56" y="310"/>
                      </a:lnTo>
                      <a:lnTo>
                        <a:pt x="62" y="304"/>
                      </a:lnTo>
                      <a:lnTo>
                        <a:pt x="62" y="304"/>
                      </a:lnTo>
                      <a:lnTo>
                        <a:pt x="68" y="304"/>
                      </a:lnTo>
                      <a:lnTo>
                        <a:pt x="68" y="304"/>
                      </a:lnTo>
                      <a:lnTo>
                        <a:pt x="77" y="300"/>
                      </a:lnTo>
                      <a:lnTo>
                        <a:pt x="83" y="294"/>
                      </a:lnTo>
                      <a:lnTo>
                        <a:pt x="83" y="294"/>
                      </a:lnTo>
                      <a:lnTo>
                        <a:pt x="87" y="294"/>
                      </a:lnTo>
                      <a:lnTo>
                        <a:pt x="87" y="294"/>
                      </a:lnTo>
                      <a:lnTo>
                        <a:pt x="85" y="300"/>
                      </a:lnTo>
                      <a:lnTo>
                        <a:pt x="85" y="30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0" name="Freeform 122"/>
                <p:cNvSpPr>
                  <a:spLocks noEditPoints="1"/>
                </p:cNvSpPr>
                <p:nvPr/>
              </p:nvSpPr>
              <p:spPr bwMode="auto">
                <a:xfrm>
                  <a:off x="1826" y="1145"/>
                  <a:ext cx="570" cy="446"/>
                </a:xfrm>
                <a:custGeom>
                  <a:avLst/>
                  <a:gdLst/>
                  <a:ahLst/>
                  <a:cxnLst>
                    <a:cxn ang="0">
                      <a:pos x="482" y="190"/>
                    </a:cxn>
                    <a:cxn ang="0">
                      <a:pos x="192" y="334"/>
                    </a:cxn>
                    <a:cxn ang="0">
                      <a:pos x="214" y="316"/>
                    </a:cxn>
                    <a:cxn ang="0">
                      <a:pos x="458" y="210"/>
                    </a:cxn>
                    <a:cxn ang="0">
                      <a:pos x="464" y="224"/>
                    </a:cxn>
                    <a:cxn ang="0">
                      <a:pos x="478" y="220"/>
                    </a:cxn>
                    <a:cxn ang="0">
                      <a:pos x="498" y="186"/>
                    </a:cxn>
                    <a:cxn ang="0">
                      <a:pos x="520" y="176"/>
                    </a:cxn>
                    <a:cxn ang="0">
                      <a:pos x="0" y="132"/>
                    </a:cxn>
                    <a:cxn ang="0">
                      <a:pos x="500" y="44"/>
                    </a:cxn>
                    <a:cxn ang="0">
                      <a:pos x="350" y="22"/>
                    </a:cxn>
                    <a:cxn ang="0">
                      <a:pos x="380" y="18"/>
                    </a:cxn>
                    <a:cxn ang="0">
                      <a:pos x="474" y="24"/>
                    </a:cxn>
                    <a:cxn ang="0">
                      <a:pos x="442" y="6"/>
                    </a:cxn>
                    <a:cxn ang="0">
                      <a:pos x="330" y="6"/>
                    </a:cxn>
                    <a:cxn ang="0">
                      <a:pos x="294" y="12"/>
                    </a:cxn>
                    <a:cxn ang="0">
                      <a:pos x="290" y="30"/>
                    </a:cxn>
                    <a:cxn ang="0">
                      <a:pos x="266" y="50"/>
                    </a:cxn>
                    <a:cxn ang="0">
                      <a:pos x="214" y="42"/>
                    </a:cxn>
                    <a:cxn ang="0">
                      <a:pos x="178" y="40"/>
                    </a:cxn>
                    <a:cxn ang="0">
                      <a:pos x="118" y="52"/>
                    </a:cxn>
                    <a:cxn ang="0">
                      <a:pos x="56" y="78"/>
                    </a:cxn>
                    <a:cxn ang="0">
                      <a:pos x="16" y="108"/>
                    </a:cxn>
                    <a:cxn ang="0">
                      <a:pos x="66" y="132"/>
                    </a:cxn>
                    <a:cxn ang="0">
                      <a:pos x="26" y="156"/>
                    </a:cxn>
                    <a:cxn ang="0">
                      <a:pos x="90" y="152"/>
                    </a:cxn>
                    <a:cxn ang="0">
                      <a:pos x="156" y="184"/>
                    </a:cxn>
                    <a:cxn ang="0">
                      <a:pos x="170" y="222"/>
                    </a:cxn>
                    <a:cxn ang="0">
                      <a:pos x="200" y="244"/>
                    </a:cxn>
                    <a:cxn ang="0">
                      <a:pos x="190" y="258"/>
                    </a:cxn>
                    <a:cxn ang="0">
                      <a:pos x="174" y="284"/>
                    </a:cxn>
                    <a:cxn ang="0">
                      <a:pos x="208" y="272"/>
                    </a:cxn>
                    <a:cxn ang="0">
                      <a:pos x="206" y="304"/>
                    </a:cxn>
                    <a:cxn ang="0">
                      <a:pos x="184" y="314"/>
                    </a:cxn>
                    <a:cxn ang="0">
                      <a:pos x="186" y="320"/>
                    </a:cxn>
                    <a:cxn ang="0">
                      <a:pos x="184" y="350"/>
                    </a:cxn>
                    <a:cxn ang="0">
                      <a:pos x="210" y="366"/>
                    </a:cxn>
                    <a:cxn ang="0">
                      <a:pos x="204" y="392"/>
                    </a:cxn>
                    <a:cxn ang="0">
                      <a:pos x="228" y="410"/>
                    </a:cxn>
                    <a:cxn ang="0">
                      <a:pos x="238" y="430"/>
                    </a:cxn>
                    <a:cxn ang="0">
                      <a:pos x="266" y="428"/>
                    </a:cxn>
                    <a:cxn ang="0">
                      <a:pos x="280" y="434"/>
                    </a:cxn>
                    <a:cxn ang="0">
                      <a:pos x="292" y="398"/>
                    </a:cxn>
                    <a:cxn ang="0">
                      <a:pos x="302" y="358"/>
                    </a:cxn>
                    <a:cxn ang="0">
                      <a:pos x="338" y="350"/>
                    </a:cxn>
                    <a:cxn ang="0">
                      <a:pos x="382" y="310"/>
                    </a:cxn>
                    <a:cxn ang="0">
                      <a:pos x="428" y="298"/>
                    </a:cxn>
                    <a:cxn ang="0">
                      <a:pos x="480" y="270"/>
                    </a:cxn>
                    <a:cxn ang="0">
                      <a:pos x="448" y="260"/>
                    </a:cxn>
                    <a:cxn ang="0">
                      <a:pos x="426" y="242"/>
                    </a:cxn>
                    <a:cxn ang="0">
                      <a:pos x="484" y="260"/>
                    </a:cxn>
                    <a:cxn ang="0">
                      <a:pos x="452" y="230"/>
                    </a:cxn>
                    <a:cxn ang="0">
                      <a:pos x="446" y="214"/>
                    </a:cxn>
                    <a:cxn ang="0">
                      <a:pos x="486" y="198"/>
                    </a:cxn>
                    <a:cxn ang="0">
                      <a:pos x="490" y="186"/>
                    </a:cxn>
                    <a:cxn ang="0">
                      <a:pos x="498" y="154"/>
                    </a:cxn>
                    <a:cxn ang="0">
                      <a:pos x="508" y="132"/>
                    </a:cxn>
                    <a:cxn ang="0">
                      <a:pos x="500" y="114"/>
                    </a:cxn>
                    <a:cxn ang="0">
                      <a:pos x="520" y="78"/>
                    </a:cxn>
                    <a:cxn ang="0">
                      <a:pos x="554" y="62"/>
                    </a:cxn>
                    <a:cxn ang="0">
                      <a:pos x="496" y="46"/>
                    </a:cxn>
                    <a:cxn ang="0">
                      <a:pos x="460" y="42"/>
                    </a:cxn>
                    <a:cxn ang="0">
                      <a:pos x="378" y="46"/>
                    </a:cxn>
                  </a:cxnLst>
                  <a:rect l="0" t="0" r="r" b="b"/>
                  <a:pathLst>
                    <a:path w="570" h="446">
                      <a:moveTo>
                        <a:pt x="504" y="148"/>
                      </a:moveTo>
                      <a:lnTo>
                        <a:pt x="506" y="148"/>
                      </a:lnTo>
                      <a:lnTo>
                        <a:pt x="506" y="148"/>
                      </a:lnTo>
                      <a:lnTo>
                        <a:pt x="506" y="148"/>
                      </a:lnTo>
                      <a:lnTo>
                        <a:pt x="504" y="148"/>
                      </a:lnTo>
                      <a:lnTo>
                        <a:pt x="504" y="148"/>
                      </a:lnTo>
                      <a:close/>
                      <a:moveTo>
                        <a:pt x="272" y="442"/>
                      </a:moveTo>
                      <a:lnTo>
                        <a:pt x="270" y="444"/>
                      </a:lnTo>
                      <a:lnTo>
                        <a:pt x="270" y="444"/>
                      </a:lnTo>
                      <a:lnTo>
                        <a:pt x="272" y="444"/>
                      </a:lnTo>
                      <a:lnTo>
                        <a:pt x="274" y="446"/>
                      </a:lnTo>
                      <a:lnTo>
                        <a:pt x="274" y="446"/>
                      </a:lnTo>
                      <a:lnTo>
                        <a:pt x="274" y="444"/>
                      </a:lnTo>
                      <a:lnTo>
                        <a:pt x="274" y="442"/>
                      </a:lnTo>
                      <a:lnTo>
                        <a:pt x="274" y="442"/>
                      </a:lnTo>
                      <a:lnTo>
                        <a:pt x="272" y="442"/>
                      </a:lnTo>
                      <a:lnTo>
                        <a:pt x="272" y="442"/>
                      </a:lnTo>
                      <a:close/>
                      <a:moveTo>
                        <a:pt x="258" y="426"/>
                      </a:moveTo>
                      <a:lnTo>
                        <a:pt x="258" y="426"/>
                      </a:lnTo>
                      <a:lnTo>
                        <a:pt x="258" y="428"/>
                      </a:lnTo>
                      <a:lnTo>
                        <a:pt x="258" y="428"/>
                      </a:lnTo>
                      <a:lnTo>
                        <a:pt x="258" y="428"/>
                      </a:lnTo>
                      <a:lnTo>
                        <a:pt x="258" y="426"/>
                      </a:lnTo>
                      <a:lnTo>
                        <a:pt x="258" y="426"/>
                      </a:lnTo>
                      <a:lnTo>
                        <a:pt x="258" y="426"/>
                      </a:lnTo>
                      <a:close/>
                      <a:moveTo>
                        <a:pt x="482" y="190"/>
                      </a:moveTo>
                      <a:lnTo>
                        <a:pt x="482" y="190"/>
                      </a:lnTo>
                      <a:lnTo>
                        <a:pt x="482" y="196"/>
                      </a:lnTo>
                      <a:lnTo>
                        <a:pt x="482" y="196"/>
                      </a:lnTo>
                      <a:lnTo>
                        <a:pt x="484" y="196"/>
                      </a:lnTo>
                      <a:lnTo>
                        <a:pt x="484" y="196"/>
                      </a:lnTo>
                      <a:lnTo>
                        <a:pt x="490" y="196"/>
                      </a:lnTo>
                      <a:lnTo>
                        <a:pt x="490" y="196"/>
                      </a:lnTo>
                      <a:lnTo>
                        <a:pt x="492" y="194"/>
                      </a:lnTo>
                      <a:lnTo>
                        <a:pt x="492" y="194"/>
                      </a:lnTo>
                      <a:lnTo>
                        <a:pt x="490" y="192"/>
                      </a:lnTo>
                      <a:lnTo>
                        <a:pt x="482" y="190"/>
                      </a:lnTo>
                      <a:lnTo>
                        <a:pt x="482" y="190"/>
                      </a:lnTo>
                      <a:close/>
                      <a:moveTo>
                        <a:pt x="430" y="70"/>
                      </a:moveTo>
                      <a:lnTo>
                        <a:pt x="430" y="70"/>
                      </a:lnTo>
                      <a:lnTo>
                        <a:pt x="432" y="68"/>
                      </a:lnTo>
                      <a:lnTo>
                        <a:pt x="430" y="70"/>
                      </a:lnTo>
                      <a:lnTo>
                        <a:pt x="428" y="72"/>
                      </a:lnTo>
                      <a:lnTo>
                        <a:pt x="428" y="72"/>
                      </a:lnTo>
                      <a:lnTo>
                        <a:pt x="426" y="74"/>
                      </a:lnTo>
                      <a:lnTo>
                        <a:pt x="426" y="74"/>
                      </a:lnTo>
                      <a:lnTo>
                        <a:pt x="424" y="74"/>
                      </a:lnTo>
                      <a:lnTo>
                        <a:pt x="424" y="72"/>
                      </a:lnTo>
                      <a:lnTo>
                        <a:pt x="426" y="70"/>
                      </a:lnTo>
                      <a:lnTo>
                        <a:pt x="430" y="70"/>
                      </a:lnTo>
                      <a:lnTo>
                        <a:pt x="430" y="70"/>
                      </a:lnTo>
                      <a:close/>
                      <a:moveTo>
                        <a:pt x="294" y="34"/>
                      </a:moveTo>
                      <a:lnTo>
                        <a:pt x="294" y="34"/>
                      </a:lnTo>
                      <a:lnTo>
                        <a:pt x="296" y="36"/>
                      </a:lnTo>
                      <a:lnTo>
                        <a:pt x="298" y="36"/>
                      </a:lnTo>
                      <a:lnTo>
                        <a:pt x="296" y="36"/>
                      </a:lnTo>
                      <a:lnTo>
                        <a:pt x="296" y="36"/>
                      </a:lnTo>
                      <a:lnTo>
                        <a:pt x="294" y="34"/>
                      </a:lnTo>
                      <a:lnTo>
                        <a:pt x="294" y="34"/>
                      </a:lnTo>
                      <a:lnTo>
                        <a:pt x="294" y="34"/>
                      </a:lnTo>
                      <a:lnTo>
                        <a:pt x="294" y="34"/>
                      </a:lnTo>
                      <a:close/>
                      <a:moveTo>
                        <a:pt x="334" y="338"/>
                      </a:moveTo>
                      <a:lnTo>
                        <a:pt x="334" y="338"/>
                      </a:lnTo>
                      <a:lnTo>
                        <a:pt x="340" y="338"/>
                      </a:lnTo>
                      <a:lnTo>
                        <a:pt x="340" y="338"/>
                      </a:lnTo>
                      <a:lnTo>
                        <a:pt x="336" y="342"/>
                      </a:lnTo>
                      <a:lnTo>
                        <a:pt x="336" y="342"/>
                      </a:lnTo>
                      <a:lnTo>
                        <a:pt x="334" y="342"/>
                      </a:lnTo>
                      <a:lnTo>
                        <a:pt x="334" y="342"/>
                      </a:lnTo>
                      <a:lnTo>
                        <a:pt x="332" y="338"/>
                      </a:lnTo>
                      <a:lnTo>
                        <a:pt x="332" y="338"/>
                      </a:lnTo>
                      <a:lnTo>
                        <a:pt x="334" y="338"/>
                      </a:lnTo>
                      <a:lnTo>
                        <a:pt x="334" y="338"/>
                      </a:lnTo>
                      <a:close/>
                      <a:moveTo>
                        <a:pt x="192" y="332"/>
                      </a:moveTo>
                      <a:lnTo>
                        <a:pt x="192" y="332"/>
                      </a:lnTo>
                      <a:lnTo>
                        <a:pt x="192" y="334"/>
                      </a:lnTo>
                      <a:lnTo>
                        <a:pt x="192" y="334"/>
                      </a:lnTo>
                      <a:lnTo>
                        <a:pt x="192" y="334"/>
                      </a:lnTo>
                      <a:lnTo>
                        <a:pt x="192" y="334"/>
                      </a:lnTo>
                      <a:lnTo>
                        <a:pt x="190" y="332"/>
                      </a:lnTo>
                      <a:lnTo>
                        <a:pt x="190" y="332"/>
                      </a:lnTo>
                      <a:lnTo>
                        <a:pt x="192" y="332"/>
                      </a:lnTo>
                      <a:lnTo>
                        <a:pt x="192" y="332"/>
                      </a:lnTo>
                      <a:close/>
                      <a:moveTo>
                        <a:pt x="218" y="330"/>
                      </a:moveTo>
                      <a:lnTo>
                        <a:pt x="218" y="330"/>
                      </a:lnTo>
                      <a:lnTo>
                        <a:pt x="218" y="330"/>
                      </a:lnTo>
                      <a:lnTo>
                        <a:pt x="218" y="330"/>
                      </a:lnTo>
                      <a:lnTo>
                        <a:pt x="218" y="330"/>
                      </a:lnTo>
                      <a:lnTo>
                        <a:pt x="218" y="332"/>
                      </a:lnTo>
                      <a:lnTo>
                        <a:pt x="218" y="332"/>
                      </a:lnTo>
                      <a:lnTo>
                        <a:pt x="210" y="336"/>
                      </a:lnTo>
                      <a:lnTo>
                        <a:pt x="210" y="336"/>
                      </a:lnTo>
                      <a:lnTo>
                        <a:pt x="208" y="336"/>
                      </a:lnTo>
                      <a:lnTo>
                        <a:pt x="210" y="334"/>
                      </a:lnTo>
                      <a:lnTo>
                        <a:pt x="210" y="334"/>
                      </a:lnTo>
                      <a:lnTo>
                        <a:pt x="212" y="332"/>
                      </a:lnTo>
                      <a:lnTo>
                        <a:pt x="212" y="332"/>
                      </a:lnTo>
                      <a:lnTo>
                        <a:pt x="218" y="330"/>
                      </a:lnTo>
                      <a:lnTo>
                        <a:pt x="218" y="330"/>
                      </a:lnTo>
                      <a:close/>
                      <a:moveTo>
                        <a:pt x="214" y="318"/>
                      </a:moveTo>
                      <a:lnTo>
                        <a:pt x="214" y="318"/>
                      </a:lnTo>
                      <a:lnTo>
                        <a:pt x="214" y="318"/>
                      </a:lnTo>
                      <a:lnTo>
                        <a:pt x="214" y="318"/>
                      </a:lnTo>
                      <a:lnTo>
                        <a:pt x="214" y="318"/>
                      </a:lnTo>
                      <a:lnTo>
                        <a:pt x="214" y="318"/>
                      </a:lnTo>
                      <a:lnTo>
                        <a:pt x="212" y="318"/>
                      </a:lnTo>
                      <a:lnTo>
                        <a:pt x="214" y="318"/>
                      </a:lnTo>
                      <a:lnTo>
                        <a:pt x="214" y="318"/>
                      </a:lnTo>
                      <a:close/>
                      <a:moveTo>
                        <a:pt x="214" y="314"/>
                      </a:moveTo>
                      <a:lnTo>
                        <a:pt x="214" y="314"/>
                      </a:lnTo>
                      <a:lnTo>
                        <a:pt x="216" y="314"/>
                      </a:lnTo>
                      <a:lnTo>
                        <a:pt x="216" y="316"/>
                      </a:lnTo>
                      <a:lnTo>
                        <a:pt x="216" y="316"/>
                      </a:lnTo>
                      <a:lnTo>
                        <a:pt x="214" y="316"/>
                      </a:lnTo>
                      <a:lnTo>
                        <a:pt x="214" y="314"/>
                      </a:lnTo>
                      <a:lnTo>
                        <a:pt x="214" y="314"/>
                      </a:lnTo>
                      <a:lnTo>
                        <a:pt x="214" y="314"/>
                      </a:lnTo>
                      <a:close/>
                      <a:moveTo>
                        <a:pt x="434" y="266"/>
                      </a:moveTo>
                      <a:lnTo>
                        <a:pt x="434" y="266"/>
                      </a:lnTo>
                      <a:lnTo>
                        <a:pt x="434" y="266"/>
                      </a:lnTo>
                      <a:lnTo>
                        <a:pt x="436" y="268"/>
                      </a:lnTo>
                      <a:lnTo>
                        <a:pt x="434" y="270"/>
                      </a:lnTo>
                      <a:lnTo>
                        <a:pt x="434" y="270"/>
                      </a:lnTo>
                      <a:lnTo>
                        <a:pt x="428" y="268"/>
                      </a:lnTo>
                      <a:lnTo>
                        <a:pt x="428" y="268"/>
                      </a:lnTo>
                      <a:lnTo>
                        <a:pt x="430" y="268"/>
                      </a:lnTo>
                      <a:lnTo>
                        <a:pt x="430" y="268"/>
                      </a:lnTo>
                      <a:lnTo>
                        <a:pt x="434" y="266"/>
                      </a:lnTo>
                      <a:lnTo>
                        <a:pt x="434" y="266"/>
                      </a:lnTo>
                      <a:close/>
                      <a:moveTo>
                        <a:pt x="192" y="248"/>
                      </a:moveTo>
                      <a:lnTo>
                        <a:pt x="192" y="248"/>
                      </a:lnTo>
                      <a:lnTo>
                        <a:pt x="190" y="248"/>
                      </a:lnTo>
                      <a:lnTo>
                        <a:pt x="190" y="248"/>
                      </a:lnTo>
                      <a:lnTo>
                        <a:pt x="194" y="248"/>
                      </a:lnTo>
                      <a:lnTo>
                        <a:pt x="194" y="248"/>
                      </a:lnTo>
                      <a:lnTo>
                        <a:pt x="194" y="248"/>
                      </a:lnTo>
                      <a:lnTo>
                        <a:pt x="192" y="248"/>
                      </a:lnTo>
                      <a:lnTo>
                        <a:pt x="192" y="248"/>
                      </a:lnTo>
                      <a:close/>
                      <a:moveTo>
                        <a:pt x="182" y="244"/>
                      </a:moveTo>
                      <a:lnTo>
                        <a:pt x="182" y="244"/>
                      </a:lnTo>
                      <a:lnTo>
                        <a:pt x="180" y="246"/>
                      </a:lnTo>
                      <a:lnTo>
                        <a:pt x="180" y="248"/>
                      </a:lnTo>
                      <a:lnTo>
                        <a:pt x="180" y="248"/>
                      </a:lnTo>
                      <a:lnTo>
                        <a:pt x="180" y="250"/>
                      </a:lnTo>
                      <a:lnTo>
                        <a:pt x="180" y="250"/>
                      </a:lnTo>
                      <a:lnTo>
                        <a:pt x="184" y="250"/>
                      </a:lnTo>
                      <a:lnTo>
                        <a:pt x="184" y="250"/>
                      </a:lnTo>
                      <a:lnTo>
                        <a:pt x="184" y="246"/>
                      </a:lnTo>
                      <a:lnTo>
                        <a:pt x="182" y="244"/>
                      </a:lnTo>
                      <a:lnTo>
                        <a:pt x="182" y="244"/>
                      </a:lnTo>
                      <a:close/>
                      <a:moveTo>
                        <a:pt x="458" y="210"/>
                      </a:moveTo>
                      <a:lnTo>
                        <a:pt x="458" y="210"/>
                      </a:lnTo>
                      <a:lnTo>
                        <a:pt x="458" y="210"/>
                      </a:lnTo>
                      <a:lnTo>
                        <a:pt x="452" y="212"/>
                      </a:lnTo>
                      <a:lnTo>
                        <a:pt x="452" y="212"/>
                      </a:lnTo>
                      <a:lnTo>
                        <a:pt x="452" y="214"/>
                      </a:lnTo>
                      <a:lnTo>
                        <a:pt x="452" y="214"/>
                      </a:lnTo>
                      <a:lnTo>
                        <a:pt x="454" y="216"/>
                      </a:lnTo>
                      <a:lnTo>
                        <a:pt x="454" y="216"/>
                      </a:lnTo>
                      <a:lnTo>
                        <a:pt x="446" y="214"/>
                      </a:lnTo>
                      <a:lnTo>
                        <a:pt x="444" y="214"/>
                      </a:lnTo>
                      <a:lnTo>
                        <a:pt x="440" y="216"/>
                      </a:lnTo>
                      <a:lnTo>
                        <a:pt x="440" y="216"/>
                      </a:lnTo>
                      <a:lnTo>
                        <a:pt x="438" y="218"/>
                      </a:lnTo>
                      <a:lnTo>
                        <a:pt x="438" y="218"/>
                      </a:lnTo>
                      <a:lnTo>
                        <a:pt x="438" y="222"/>
                      </a:lnTo>
                      <a:lnTo>
                        <a:pt x="438" y="222"/>
                      </a:lnTo>
                      <a:lnTo>
                        <a:pt x="442" y="222"/>
                      </a:lnTo>
                      <a:lnTo>
                        <a:pt x="442" y="222"/>
                      </a:lnTo>
                      <a:lnTo>
                        <a:pt x="444" y="224"/>
                      </a:lnTo>
                      <a:lnTo>
                        <a:pt x="444" y="224"/>
                      </a:lnTo>
                      <a:lnTo>
                        <a:pt x="446" y="224"/>
                      </a:lnTo>
                      <a:lnTo>
                        <a:pt x="446" y="224"/>
                      </a:lnTo>
                      <a:lnTo>
                        <a:pt x="450" y="222"/>
                      </a:lnTo>
                      <a:lnTo>
                        <a:pt x="450" y="222"/>
                      </a:lnTo>
                      <a:lnTo>
                        <a:pt x="452" y="222"/>
                      </a:lnTo>
                      <a:lnTo>
                        <a:pt x="452" y="222"/>
                      </a:lnTo>
                      <a:lnTo>
                        <a:pt x="454" y="220"/>
                      </a:lnTo>
                      <a:lnTo>
                        <a:pt x="454" y="218"/>
                      </a:lnTo>
                      <a:lnTo>
                        <a:pt x="454" y="218"/>
                      </a:lnTo>
                      <a:lnTo>
                        <a:pt x="456" y="218"/>
                      </a:lnTo>
                      <a:lnTo>
                        <a:pt x="456" y="218"/>
                      </a:lnTo>
                      <a:lnTo>
                        <a:pt x="458" y="220"/>
                      </a:lnTo>
                      <a:lnTo>
                        <a:pt x="458" y="220"/>
                      </a:lnTo>
                      <a:lnTo>
                        <a:pt x="466" y="222"/>
                      </a:lnTo>
                      <a:lnTo>
                        <a:pt x="466" y="222"/>
                      </a:lnTo>
                      <a:lnTo>
                        <a:pt x="468" y="222"/>
                      </a:lnTo>
                      <a:lnTo>
                        <a:pt x="468" y="222"/>
                      </a:lnTo>
                      <a:lnTo>
                        <a:pt x="466" y="224"/>
                      </a:lnTo>
                      <a:lnTo>
                        <a:pt x="464" y="224"/>
                      </a:lnTo>
                      <a:lnTo>
                        <a:pt x="466" y="224"/>
                      </a:lnTo>
                      <a:lnTo>
                        <a:pt x="466" y="224"/>
                      </a:lnTo>
                      <a:lnTo>
                        <a:pt x="466" y="226"/>
                      </a:lnTo>
                      <a:lnTo>
                        <a:pt x="466" y="226"/>
                      </a:lnTo>
                      <a:lnTo>
                        <a:pt x="466" y="226"/>
                      </a:lnTo>
                      <a:lnTo>
                        <a:pt x="466" y="228"/>
                      </a:lnTo>
                      <a:lnTo>
                        <a:pt x="466" y="230"/>
                      </a:lnTo>
                      <a:lnTo>
                        <a:pt x="468" y="232"/>
                      </a:lnTo>
                      <a:lnTo>
                        <a:pt x="476" y="236"/>
                      </a:lnTo>
                      <a:lnTo>
                        <a:pt x="476" y="236"/>
                      </a:lnTo>
                      <a:lnTo>
                        <a:pt x="480" y="238"/>
                      </a:lnTo>
                      <a:lnTo>
                        <a:pt x="480" y="238"/>
                      </a:lnTo>
                      <a:lnTo>
                        <a:pt x="486" y="238"/>
                      </a:lnTo>
                      <a:lnTo>
                        <a:pt x="486" y="238"/>
                      </a:lnTo>
                      <a:lnTo>
                        <a:pt x="486" y="238"/>
                      </a:lnTo>
                      <a:lnTo>
                        <a:pt x="486" y="236"/>
                      </a:lnTo>
                      <a:lnTo>
                        <a:pt x="486" y="236"/>
                      </a:lnTo>
                      <a:lnTo>
                        <a:pt x="482" y="234"/>
                      </a:lnTo>
                      <a:lnTo>
                        <a:pt x="480" y="234"/>
                      </a:lnTo>
                      <a:lnTo>
                        <a:pt x="484" y="232"/>
                      </a:lnTo>
                      <a:lnTo>
                        <a:pt x="484" y="230"/>
                      </a:lnTo>
                      <a:lnTo>
                        <a:pt x="484" y="230"/>
                      </a:lnTo>
                      <a:lnTo>
                        <a:pt x="478" y="228"/>
                      </a:lnTo>
                      <a:lnTo>
                        <a:pt x="478" y="228"/>
                      </a:lnTo>
                      <a:lnTo>
                        <a:pt x="474" y="226"/>
                      </a:lnTo>
                      <a:lnTo>
                        <a:pt x="474" y="226"/>
                      </a:lnTo>
                      <a:lnTo>
                        <a:pt x="474" y="226"/>
                      </a:lnTo>
                      <a:lnTo>
                        <a:pt x="474" y="226"/>
                      </a:lnTo>
                      <a:lnTo>
                        <a:pt x="478" y="226"/>
                      </a:lnTo>
                      <a:lnTo>
                        <a:pt x="478" y="226"/>
                      </a:lnTo>
                      <a:lnTo>
                        <a:pt x="480" y="228"/>
                      </a:lnTo>
                      <a:lnTo>
                        <a:pt x="480" y="228"/>
                      </a:lnTo>
                      <a:lnTo>
                        <a:pt x="482" y="228"/>
                      </a:lnTo>
                      <a:lnTo>
                        <a:pt x="484" y="228"/>
                      </a:lnTo>
                      <a:lnTo>
                        <a:pt x="484" y="228"/>
                      </a:lnTo>
                      <a:lnTo>
                        <a:pt x="484" y="222"/>
                      </a:lnTo>
                      <a:lnTo>
                        <a:pt x="484" y="222"/>
                      </a:lnTo>
                      <a:lnTo>
                        <a:pt x="478" y="220"/>
                      </a:lnTo>
                      <a:lnTo>
                        <a:pt x="472" y="222"/>
                      </a:lnTo>
                      <a:lnTo>
                        <a:pt x="472" y="222"/>
                      </a:lnTo>
                      <a:lnTo>
                        <a:pt x="474" y="220"/>
                      </a:lnTo>
                      <a:lnTo>
                        <a:pt x="474" y="220"/>
                      </a:lnTo>
                      <a:lnTo>
                        <a:pt x="476" y="220"/>
                      </a:lnTo>
                      <a:lnTo>
                        <a:pt x="476" y="220"/>
                      </a:lnTo>
                      <a:lnTo>
                        <a:pt x="478" y="216"/>
                      </a:lnTo>
                      <a:lnTo>
                        <a:pt x="470" y="216"/>
                      </a:lnTo>
                      <a:lnTo>
                        <a:pt x="470" y="216"/>
                      </a:lnTo>
                      <a:lnTo>
                        <a:pt x="472" y="214"/>
                      </a:lnTo>
                      <a:lnTo>
                        <a:pt x="472" y="214"/>
                      </a:lnTo>
                      <a:lnTo>
                        <a:pt x="464" y="212"/>
                      </a:lnTo>
                      <a:lnTo>
                        <a:pt x="458" y="210"/>
                      </a:lnTo>
                      <a:lnTo>
                        <a:pt x="458" y="210"/>
                      </a:lnTo>
                      <a:close/>
                      <a:moveTo>
                        <a:pt x="148" y="186"/>
                      </a:moveTo>
                      <a:lnTo>
                        <a:pt x="148" y="186"/>
                      </a:lnTo>
                      <a:lnTo>
                        <a:pt x="146" y="188"/>
                      </a:lnTo>
                      <a:lnTo>
                        <a:pt x="146" y="188"/>
                      </a:lnTo>
                      <a:lnTo>
                        <a:pt x="148" y="188"/>
                      </a:lnTo>
                      <a:lnTo>
                        <a:pt x="148" y="188"/>
                      </a:lnTo>
                      <a:lnTo>
                        <a:pt x="150" y="188"/>
                      </a:lnTo>
                      <a:lnTo>
                        <a:pt x="152" y="186"/>
                      </a:lnTo>
                      <a:lnTo>
                        <a:pt x="152" y="186"/>
                      </a:lnTo>
                      <a:lnTo>
                        <a:pt x="148" y="186"/>
                      </a:lnTo>
                      <a:lnTo>
                        <a:pt x="148" y="186"/>
                      </a:lnTo>
                      <a:close/>
                      <a:moveTo>
                        <a:pt x="512" y="184"/>
                      </a:moveTo>
                      <a:lnTo>
                        <a:pt x="512" y="184"/>
                      </a:lnTo>
                      <a:lnTo>
                        <a:pt x="510" y="186"/>
                      </a:lnTo>
                      <a:lnTo>
                        <a:pt x="510" y="186"/>
                      </a:lnTo>
                      <a:lnTo>
                        <a:pt x="512" y="186"/>
                      </a:lnTo>
                      <a:lnTo>
                        <a:pt x="512" y="186"/>
                      </a:lnTo>
                      <a:lnTo>
                        <a:pt x="512" y="186"/>
                      </a:lnTo>
                      <a:lnTo>
                        <a:pt x="512" y="184"/>
                      </a:lnTo>
                      <a:lnTo>
                        <a:pt x="512" y="184"/>
                      </a:lnTo>
                      <a:close/>
                      <a:moveTo>
                        <a:pt x="498" y="180"/>
                      </a:moveTo>
                      <a:lnTo>
                        <a:pt x="498" y="180"/>
                      </a:lnTo>
                      <a:lnTo>
                        <a:pt x="498" y="182"/>
                      </a:lnTo>
                      <a:lnTo>
                        <a:pt x="498" y="186"/>
                      </a:lnTo>
                      <a:lnTo>
                        <a:pt x="498" y="186"/>
                      </a:lnTo>
                      <a:lnTo>
                        <a:pt x="500" y="186"/>
                      </a:lnTo>
                      <a:lnTo>
                        <a:pt x="500" y="186"/>
                      </a:lnTo>
                      <a:lnTo>
                        <a:pt x="504" y="186"/>
                      </a:lnTo>
                      <a:lnTo>
                        <a:pt x="504" y="186"/>
                      </a:lnTo>
                      <a:lnTo>
                        <a:pt x="504" y="182"/>
                      </a:lnTo>
                      <a:lnTo>
                        <a:pt x="504" y="182"/>
                      </a:lnTo>
                      <a:lnTo>
                        <a:pt x="500" y="182"/>
                      </a:lnTo>
                      <a:lnTo>
                        <a:pt x="500" y="182"/>
                      </a:lnTo>
                      <a:lnTo>
                        <a:pt x="500" y="180"/>
                      </a:lnTo>
                      <a:lnTo>
                        <a:pt x="500" y="180"/>
                      </a:lnTo>
                      <a:lnTo>
                        <a:pt x="498" y="180"/>
                      </a:lnTo>
                      <a:lnTo>
                        <a:pt x="498" y="180"/>
                      </a:lnTo>
                      <a:close/>
                      <a:moveTo>
                        <a:pt x="478" y="174"/>
                      </a:moveTo>
                      <a:lnTo>
                        <a:pt x="478" y="174"/>
                      </a:lnTo>
                      <a:lnTo>
                        <a:pt x="480" y="174"/>
                      </a:lnTo>
                      <a:lnTo>
                        <a:pt x="480" y="176"/>
                      </a:lnTo>
                      <a:lnTo>
                        <a:pt x="480" y="180"/>
                      </a:lnTo>
                      <a:lnTo>
                        <a:pt x="480" y="180"/>
                      </a:lnTo>
                      <a:lnTo>
                        <a:pt x="478" y="180"/>
                      </a:lnTo>
                      <a:lnTo>
                        <a:pt x="478" y="180"/>
                      </a:lnTo>
                      <a:lnTo>
                        <a:pt x="478" y="176"/>
                      </a:lnTo>
                      <a:lnTo>
                        <a:pt x="478" y="174"/>
                      </a:lnTo>
                      <a:lnTo>
                        <a:pt x="478" y="174"/>
                      </a:lnTo>
                      <a:lnTo>
                        <a:pt x="478" y="174"/>
                      </a:lnTo>
                      <a:close/>
                      <a:moveTo>
                        <a:pt x="512" y="166"/>
                      </a:moveTo>
                      <a:lnTo>
                        <a:pt x="512" y="166"/>
                      </a:lnTo>
                      <a:lnTo>
                        <a:pt x="512" y="168"/>
                      </a:lnTo>
                      <a:lnTo>
                        <a:pt x="512" y="168"/>
                      </a:lnTo>
                      <a:lnTo>
                        <a:pt x="508" y="168"/>
                      </a:lnTo>
                      <a:lnTo>
                        <a:pt x="508" y="168"/>
                      </a:lnTo>
                      <a:lnTo>
                        <a:pt x="510" y="176"/>
                      </a:lnTo>
                      <a:lnTo>
                        <a:pt x="512" y="178"/>
                      </a:lnTo>
                      <a:lnTo>
                        <a:pt x="516" y="178"/>
                      </a:lnTo>
                      <a:lnTo>
                        <a:pt x="516" y="178"/>
                      </a:lnTo>
                      <a:lnTo>
                        <a:pt x="518" y="176"/>
                      </a:lnTo>
                      <a:lnTo>
                        <a:pt x="518" y="176"/>
                      </a:lnTo>
                      <a:lnTo>
                        <a:pt x="520" y="176"/>
                      </a:lnTo>
                      <a:lnTo>
                        <a:pt x="520" y="176"/>
                      </a:lnTo>
                      <a:lnTo>
                        <a:pt x="520" y="176"/>
                      </a:lnTo>
                      <a:lnTo>
                        <a:pt x="520" y="176"/>
                      </a:lnTo>
                      <a:lnTo>
                        <a:pt x="522" y="176"/>
                      </a:lnTo>
                      <a:lnTo>
                        <a:pt x="522" y="176"/>
                      </a:lnTo>
                      <a:lnTo>
                        <a:pt x="522" y="172"/>
                      </a:lnTo>
                      <a:lnTo>
                        <a:pt x="522" y="172"/>
                      </a:lnTo>
                      <a:lnTo>
                        <a:pt x="520" y="174"/>
                      </a:lnTo>
                      <a:lnTo>
                        <a:pt x="520" y="174"/>
                      </a:lnTo>
                      <a:lnTo>
                        <a:pt x="516" y="172"/>
                      </a:lnTo>
                      <a:lnTo>
                        <a:pt x="516" y="172"/>
                      </a:lnTo>
                      <a:lnTo>
                        <a:pt x="514" y="166"/>
                      </a:lnTo>
                      <a:lnTo>
                        <a:pt x="512" y="166"/>
                      </a:lnTo>
                      <a:close/>
                      <a:moveTo>
                        <a:pt x="506" y="150"/>
                      </a:moveTo>
                      <a:lnTo>
                        <a:pt x="506" y="150"/>
                      </a:lnTo>
                      <a:lnTo>
                        <a:pt x="504" y="152"/>
                      </a:lnTo>
                      <a:lnTo>
                        <a:pt x="504" y="152"/>
                      </a:lnTo>
                      <a:lnTo>
                        <a:pt x="508" y="156"/>
                      </a:lnTo>
                      <a:lnTo>
                        <a:pt x="510" y="160"/>
                      </a:lnTo>
                      <a:lnTo>
                        <a:pt x="508" y="158"/>
                      </a:lnTo>
                      <a:lnTo>
                        <a:pt x="508" y="158"/>
                      </a:lnTo>
                      <a:lnTo>
                        <a:pt x="508" y="154"/>
                      </a:lnTo>
                      <a:lnTo>
                        <a:pt x="508" y="154"/>
                      </a:lnTo>
                      <a:lnTo>
                        <a:pt x="506" y="152"/>
                      </a:lnTo>
                      <a:lnTo>
                        <a:pt x="506" y="152"/>
                      </a:lnTo>
                      <a:lnTo>
                        <a:pt x="508" y="150"/>
                      </a:lnTo>
                      <a:lnTo>
                        <a:pt x="506" y="150"/>
                      </a:lnTo>
                      <a:close/>
                      <a:moveTo>
                        <a:pt x="12" y="132"/>
                      </a:moveTo>
                      <a:lnTo>
                        <a:pt x="12" y="132"/>
                      </a:lnTo>
                      <a:lnTo>
                        <a:pt x="12" y="132"/>
                      </a:lnTo>
                      <a:lnTo>
                        <a:pt x="14" y="132"/>
                      </a:lnTo>
                      <a:lnTo>
                        <a:pt x="12" y="132"/>
                      </a:lnTo>
                      <a:lnTo>
                        <a:pt x="12" y="132"/>
                      </a:lnTo>
                      <a:lnTo>
                        <a:pt x="12" y="132"/>
                      </a:lnTo>
                      <a:lnTo>
                        <a:pt x="12" y="132"/>
                      </a:lnTo>
                      <a:close/>
                      <a:moveTo>
                        <a:pt x="2" y="130"/>
                      </a:moveTo>
                      <a:lnTo>
                        <a:pt x="2" y="130"/>
                      </a:lnTo>
                      <a:lnTo>
                        <a:pt x="0" y="132"/>
                      </a:lnTo>
                      <a:lnTo>
                        <a:pt x="0" y="132"/>
                      </a:lnTo>
                      <a:lnTo>
                        <a:pt x="2" y="132"/>
                      </a:lnTo>
                      <a:lnTo>
                        <a:pt x="2" y="132"/>
                      </a:lnTo>
                      <a:lnTo>
                        <a:pt x="4" y="132"/>
                      </a:lnTo>
                      <a:lnTo>
                        <a:pt x="6" y="130"/>
                      </a:lnTo>
                      <a:lnTo>
                        <a:pt x="6" y="130"/>
                      </a:lnTo>
                      <a:lnTo>
                        <a:pt x="2" y="130"/>
                      </a:lnTo>
                      <a:lnTo>
                        <a:pt x="2" y="130"/>
                      </a:lnTo>
                      <a:close/>
                      <a:moveTo>
                        <a:pt x="500" y="76"/>
                      </a:moveTo>
                      <a:lnTo>
                        <a:pt x="500" y="76"/>
                      </a:lnTo>
                      <a:lnTo>
                        <a:pt x="500" y="80"/>
                      </a:lnTo>
                      <a:lnTo>
                        <a:pt x="500" y="80"/>
                      </a:lnTo>
                      <a:lnTo>
                        <a:pt x="504" y="78"/>
                      </a:lnTo>
                      <a:lnTo>
                        <a:pt x="500" y="76"/>
                      </a:lnTo>
                      <a:lnTo>
                        <a:pt x="500" y="76"/>
                      </a:lnTo>
                      <a:close/>
                      <a:moveTo>
                        <a:pt x="438" y="66"/>
                      </a:moveTo>
                      <a:lnTo>
                        <a:pt x="438" y="66"/>
                      </a:lnTo>
                      <a:lnTo>
                        <a:pt x="442" y="66"/>
                      </a:lnTo>
                      <a:lnTo>
                        <a:pt x="440" y="66"/>
                      </a:lnTo>
                      <a:lnTo>
                        <a:pt x="434" y="70"/>
                      </a:lnTo>
                      <a:lnTo>
                        <a:pt x="434" y="70"/>
                      </a:lnTo>
                      <a:lnTo>
                        <a:pt x="430" y="68"/>
                      </a:lnTo>
                      <a:lnTo>
                        <a:pt x="430" y="68"/>
                      </a:lnTo>
                      <a:lnTo>
                        <a:pt x="434" y="68"/>
                      </a:lnTo>
                      <a:lnTo>
                        <a:pt x="434" y="68"/>
                      </a:lnTo>
                      <a:lnTo>
                        <a:pt x="438" y="66"/>
                      </a:lnTo>
                      <a:lnTo>
                        <a:pt x="438" y="66"/>
                      </a:lnTo>
                      <a:close/>
                      <a:moveTo>
                        <a:pt x="508" y="40"/>
                      </a:moveTo>
                      <a:lnTo>
                        <a:pt x="508" y="40"/>
                      </a:lnTo>
                      <a:lnTo>
                        <a:pt x="508" y="42"/>
                      </a:lnTo>
                      <a:lnTo>
                        <a:pt x="508" y="42"/>
                      </a:lnTo>
                      <a:lnTo>
                        <a:pt x="508" y="42"/>
                      </a:lnTo>
                      <a:lnTo>
                        <a:pt x="508" y="42"/>
                      </a:lnTo>
                      <a:lnTo>
                        <a:pt x="508" y="40"/>
                      </a:lnTo>
                      <a:lnTo>
                        <a:pt x="508" y="40"/>
                      </a:lnTo>
                      <a:close/>
                      <a:moveTo>
                        <a:pt x="500" y="40"/>
                      </a:moveTo>
                      <a:lnTo>
                        <a:pt x="500" y="40"/>
                      </a:lnTo>
                      <a:lnTo>
                        <a:pt x="500" y="44"/>
                      </a:lnTo>
                      <a:lnTo>
                        <a:pt x="500" y="44"/>
                      </a:lnTo>
                      <a:lnTo>
                        <a:pt x="500" y="44"/>
                      </a:lnTo>
                      <a:lnTo>
                        <a:pt x="500" y="40"/>
                      </a:lnTo>
                      <a:lnTo>
                        <a:pt x="500" y="40"/>
                      </a:lnTo>
                      <a:close/>
                      <a:moveTo>
                        <a:pt x="182" y="32"/>
                      </a:moveTo>
                      <a:lnTo>
                        <a:pt x="182" y="32"/>
                      </a:lnTo>
                      <a:lnTo>
                        <a:pt x="184" y="38"/>
                      </a:lnTo>
                      <a:lnTo>
                        <a:pt x="184" y="38"/>
                      </a:lnTo>
                      <a:lnTo>
                        <a:pt x="186" y="40"/>
                      </a:lnTo>
                      <a:lnTo>
                        <a:pt x="192" y="44"/>
                      </a:lnTo>
                      <a:lnTo>
                        <a:pt x="204" y="46"/>
                      </a:lnTo>
                      <a:lnTo>
                        <a:pt x="204" y="46"/>
                      </a:lnTo>
                      <a:lnTo>
                        <a:pt x="206" y="46"/>
                      </a:lnTo>
                      <a:lnTo>
                        <a:pt x="206" y="46"/>
                      </a:lnTo>
                      <a:lnTo>
                        <a:pt x="206" y="44"/>
                      </a:lnTo>
                      <a:lnTo>
                        <a:pt x="206" y="44"/>
                      </a:lnTo>
                      <a:lnTo>
                        <a:pt x="204" y="42"/>
                      </a:lnTo>
                      <a:lnTo>
                        <a:pt x="204" y="42"/>
                      </a:lnTo>
                      <a:lnTo>
                        <a:pt x="198" y="40"/>
                      </a:lnTo>
                      <a:lnTo>
                        <a:pt x="198" y="40"/>
                      </a:lnTo>
                      <a:lnTo>
                        <a:pt x="194" y="40"/>
                      </a:lnTo>
                      <a:lnTo>
                        <a:pt x="194" y="40"/>
                      </a:lnTo>
                      <a:lnTo>
                        <a:pt x="192" y="36"/>
                      </a:lnTo>
                      <a:lnTo>
                        <a:pt x="192" y="36"/>
                      </a:lnTo>
                      <a:lnTo>
                        <a:pt x="188" y="36"/>
                      </a:lnTo>
                      <a:lnTo>
                        <a:pt x="188" y="36"/>
                      </a:lnTo>
                      <a:lnTo>
                        <a:pt x="182" y="32"/>
                      </a:lnTo>
                      <a:lnTo>
                        <a:pt x="182" y="32"/>
                      </a:lnTo>
                      <a:close/>
                      <a:moveTo>
                        <a:pt x="358" y="18"/>
                      </a:moveTo>
                      <a:lnTo>
                        <a:pt x="358" y="18"/>
                      </a:lnTo>
                      <a:lnTo>
                        <a:pt x="360" y="20"/>
                      </a:lnTo>
                      <a:lnTo>
                        <a:pt x="360" y="20"/>
                      </a:lnTo>
                      <a:lnTo>
                        <a:pt x="356" y="22"/>
                      </a:lnTo>
                      <a:lnTo>
                        <a:pt x="356" y="22"/>
                      </a:lnTo>
                      <a:lnTo>
                        <a:pt x="356" y="24"/>
                      </a:lnTo>
                      <a:lnTo>
                        <a:pt x="356" y="24"/>
                      </a:lnTo>
                      <a:lnTo>
                        <a:pt x="350" y="22"/>
                      </a:lnTo>
                      <a:lnTo>
                        <a:pt x="350" y="22"/>
                      </a:lnTo>
                      <a:lnTo>
                        <a:pt x="350" y="24"/>
                      </a:lnTo>
                      <a:lnTo>
                        <a:pt x="350" y="24"/>
                      </a:lnTo>
                      <a:lnTo>
                        <a:pt x="350" y="24"/>
                      </a:lnTo>
                      <a:lnTo>
                        <a:pt x="350" y="22"/>
                      </a:lnTo>
                      <a:lnTo>
                        <a:pt x="350" y="20"/>
                      </a:lnTo>
                      <a:lnTo>
                        <a:pt x="350" y="20"/>
                      </a:lnTo>
                      <a:lnTo>
                        <a:pt x="358" y="18"/>
                      </a:lnTo>
                      <a:lnTo>
                        <a:pt x="358" y="18"/>
                      </a:lnTo>
                      <a:close/>
                      <a:moveTo>
                        <a:pt x="402" y="16"/>
                      </a:moveTo>
                      <a:lnTo>
                        <a:pt x="402" y="16"/>
                      </a:lnTo>
                      <a:lnTo>
                        <a:pt x="410" y="16"/>
                      </a:lnTo>
                      <a:lnTo>
                        <a:pt x="410" y="16"/>
                      </a:lnTo>
                      <a:lnTo>
                        <a:pt x="420" y="16"/>
                      </a:lnTo>
                      <a:lnTo>
                        <a:pt x="420" y="16"/>
                      </a:lnTo>
                      <a:lnTo>
                        <a:pt x="430" y="16"/>
                      </a:lnTo>
                      <a:lnTo>
                        <a:pt x="430" y="16"/>
                      </a:lnTo>
                      <a:lnTo>
                        <a:pt x="410" y="18"/>
                      </a:lnTo>
                      <a:lnTo>
                        <a:pt x="410" y="18"/>
                      </a:lnTo>
                      <a:lnTo>
                        <a:pt x="404" y="18"/>
                      </a:lnTo>
                      <a:lnTo>
                        <a:pt x="398" y="18"/>
                      </a:lnTo>
                      <a:lnTo>
                        <a:pt x="398" y="20"/>
                      </a:lnTo>
                      <a:lnTo>
                        <a:pt x="398" y="20"/>
                      </a:lnTo>
                      <a:lnTo>
                        <a:pt x="392" y="20"/>
                      </a:lnTo>
                      <a:lnTo>
                        <a:pt x="388" y="20"/>
                      </a:lnTo>
                      <a:lnTo>
                        <a:pt x="388" y="18"/>
                      </a:lnTo>
                      <a:lnTo>
                        <a:pt x="388" y="18"/>
                      </a:lnTo>
                      <a:lnTo>
                        <a:pt x="390" y="18"/>
                      </a:lnTo>
                      <a:lnTo>
                        <a:pt x="390" y="18"/>
                      </a:lnTo>
                      <a:lnTo>
                        <a:pt x="402" y="16"/>
                      </a:lnTo>
                      <a:lnTo>
                        <a:pt x="402" y="16"/>
                      </a:lnTo>
                      <a:close/>
                      <a:moveTo>
                        <a:pt x="368" y="12"/>
                      </a:moveTo>
                      <a:lnTo>
                        <a:pt x="370" y="12"/>
                      </a:lnTo>
                      <a:lnTo>
                        <a:pt x="370" y="12"/>
                      </a:lnTo>
                      <a:lnTo>
                        <a:pt x="370" y="16"/>
                      </a:lnTo>
                      <a:lnTo>
                        <a:pt x="370" y="16"/>
                      </a:lnTo>
                      <a:lnTo>
                        <a:pt x="372" y="18"/>
                      </a:lnTo>
                      <a:lnTo>
                        <a:pt x="372" y="18"/>
                      </a:lnTo>
                      <a:lnTo>
                        <a:pt x="380" y="18"/>
                      </a:lnTo>
                      <a:lnTo>
                        <a:pt x="386" y="20"/>
                      </a:lnTo>
                      <a:lnTo>
                        <a:pt x="386" y="20"/>
                      </a:lnTo>
                      <a:lnTo>
                        <a:pt x="380" y="18"/>
                      </a:lnTo>
                      <a:lnTo>
                        <a:pt x="380" y="18"/>
                      </a:lnTo>
                      <a:lnTo>
                        <a:pt x="372" y="20"/>
                      </a:lnTo>
                      <a:lnTo>
                        <a:pt x="372" y="20"/>
                      </a:lnTo>
                      <a:lnTo>
                        <a:pt x="372" y="22"/>
                      </a:lnTo>
                      <a:lnTo>
                        <a:pt x="372" y="22"/>
                      </a:lnTo>
                      <a:lnTo>
                        <a:pt x="372" y="22"/>
                      </a:lnTo>
                      <a:lnTo>
                        <a:pt x="370" y="22"/>
                      </a:lnTo>
                      <a:lnTo>
                        <a:pt x="370" y="22"/>
                      </a:lnTo>
                      <a:lnTo>
                        <a:pt x="370" y="20"/>
                      </a:lnTo>
                      <a:lnTo>
                        <a:pt x="370" y="20"/>
                      </a:lnTo>
                      <a:lnTo>
                        <a:pt x="366" y="20"/>
                      </a:lnTo>
                      <a:lnTo>
                        <a:pt x="366" y="18"/>
                      </a:lnTo>
                      <a:lnTo>
                        <a:pt x="366" y="18"/>
                      </a:lnTo>
                      <a:lnTo>
                        <a:pt x="368" y="18"/>
                      </a:lnTo>
                      <a:lnTo>
                        <a:pt x="368" y="14"/>
                      </a:lnTo>
                      <a:lnTo>
                        <a:pt x="368" y="12"/>
                      </a:lnTo>
                      <a:lnTo>
                        <a:pt x="368" y="12"/>
                      </a:lnTo>
                      <a:close/>
                      <a:moveTo>
                        <a:pt x="482" y="36"/>
                      </a:moveTo>
                      <a:lnTo>
                        <a:pt x="482" y="36"/>
                      </a:lnTo>
                      <a:lnTo>
                        <a:pt x="486" y="34"/>
                      </a:lnTo>
                      <a:lnTo>
                        <a:pt x="488" y="32"/>
                      </a:lnTo>
                      <a:lnTo>
                        <a:pt x="488" y="32"/>
                      </a:lnTo>
                      <a:lnTo>
                        <a:pt x="490" y="32"/>
                      </a:lnTo>
                      <a:lnTo>
                        <a:pt x="490" y="32"/>
                      </a:lnTo>
                      <a:lnTo>
                        <a:pt x="496" y="30"/>
                      </a:lnTo>
                      <a:lnTo>
                        <a:pt x="496" y="30"/>
                      </a:lnTo>
                      <a:lnTo>
                        <a:pt x="494" y="28"/>
                      </a:lnTo>
                      <a:lnTo>
                        <a:pt x="494" y="28"/>
                      </a:lnTo>
                      <a:lnTo>
                        <a:pt x="492" y="26"/>
                      </a:lnTo>
                      <a:lnTo>
                        <a:pt x="488" y="26"/>
                      </a:lnTo>
                      <a:lnTo>
                        <a:pt x="488" y="26"/>
                      </a:lnTo>
                      <a:lnTo>
                        <a:pt x="486" y="24"/>
                      </a:lnTo>
                      <a:lnTo>
                        <a:pt x="486" y="24"/>
                      </a:lnTo>
                      <a:lnTo>
                        <a:pt x="480" y="24"/>
                      </a:lnTo>
                      <a:lnTo>
                        <a:pt x="474" y="24"/>
                      </a:lnTo>
                      <a:lnTo>
                        <a:pt x="474" y="24"/>
                      </a:lnTo>
                      <a:lnTo>
                        <a:pt x="474" y="22"/>
                      </a:lnTo>
                      <a:lnTo>
                        <a:pt x="474" y="22"/>
                      </a:lnTo>
                      <a:lnTo>
                        <a:pt x="470" y="20"/>
                      </a:lnTo>
                      <a:lnTo>
                        <a:pt x="470" y="20"/>
                      </a:lnTo>
                      <a:lnTo>
                        <a:pt x="468" y="20"/>
                      </a:lnTo>
                      <a:lnTo>
                        <a:pt x="468" y="20"/>
                      </a:lnTo>
                      <a:lnTo>
                        <a:pt x="466" y="22"/>
                      </a:lnTo>
                      <a:lnTo>
                        <a:pt x="466" y="22"/>
                      </a:lnTo>
                      <a:lnTo>
                        <a:pt x="466" y="18"/>
                      </a:lnTo>
                      <a:lnTo>
                        <a:pt x="466" y="18"/>
                      </a:lnTo>
                      <a:lnTo>
                        <a:pt x="464" y="18"/>
                      </a:lnTo>
                      <a:lnTo>
                        <a:pt x="464" y="18"/>
                      </a:lnTo>
                      <a:lnTo>
                        <a:pt x="458" y="22"/>
                      </a:lnTo>
                      <a:lnTo>
                        <a:pt x="450" y="24"/>
                      </a:lnTo>
                      <a:lnTo>
                        <a:pt x="450" y="22"/>
                      </a:lnTo>
                      <a:lnTo>
                        <a:pt x="450" y="22"/>
                      </a:lnTo>
                      <a:lnTo>
                        <a:pt x="458" y="20"/>
                      </a:lnTo>
                      <a:lnTo>
                        <a:pt x="458" y="20"/>
                      </a:lnTo>
                      <a:lnTo>
                        <a:pt x="458" y="18"/>
                      </a:lnTo>
                      <a:lnTo>
                        <a:pt x="458" y="18"/>
                      </a:lnTo>
                      <a:lnTo>
                        <a:pt x="458" y="16"/>
                      </a:lnTo>
                      <a:lnTo>
                        <a:pt x="458" y="16"/>
                      </a:lnTo>
                      <a:lnTo>
                        <a:pt x="454" y="12"/>
                      </a:lnTo>
                      <a:lnTo>
                        <a:pt x="450" y="10"/>
                      </a:lnTo>
                      <a:lnTo>
                        <a:pt x="450" y="10"/>
                      </a:lnTo>
                      <a:lnTo>
                        <a:pt x="448" y="12"/>
                      </a:lnTo>
                      <a:lnTo>
                        <a:pt x="446" y="14"/>
                      </a:lnTo>
                      <a:lnTo>
                        <a:pt x="446" y="14"/>
                      </a:lnTo>
                      <a:lnTo>
                        <a:pt x="440" y="16"/>
                      </a:lnTo>
                      <a:lnTo>
                        <a:pt x="432" y="16"/>
                      </a:lnTo>
                      <a:lnTo>
                        <a:pt x="432" y="16"/>
                      </a:lnTo>
                      <a:lnTo>
                        <a:pt x="436" y="10"/>
                      </a:lnTo>
                      <a:lnTo>
                        <a:pt x="436" y="10"/>
                      </a:lnTo>
                      <a:lnTo>
                        <a:pt x="442" y="10"/>
                      </a:lnTo>
                      <a:lnTo>
                        <a:pt x="442" y="10"/>
                      </a:lnTo>
                      <a:lnTo>
                        <a:pt x="442" y="6"/>
                      </a:lnTo>
                      <a:lnTo>
                        <a:pt x="442" y="6"/>
                      </a:lnTo>
                      <a:lnTo>
                        <a:pt x="438" y="4"/>
                      </a:lnTo>
                      <a:lnTo>
                        <a:pt x="438" y="4"/>
                      </a:lnTo>
                      <a:lnTo>
                        <a:pt x="422" y="4"/>
                      </a:lnTo>
                      <a:lnTo>
                        <a:pt x="422" y="4"/>
                      </a:lnTo>
                      <a:lnTo>
                        <a:pt x="418" y="4"/>
                      </a:lnTo>
                      <a:lnTo>
                        <a:pt x="412" y="2"/>
                      </a:lnTo>
                      <a:lnTo>
                        <a:pt x="412" y="2"/>
                      </a:lnTo>
                      <a:lnTo>
                        <a:pt x="412" y="4"/>
                      </a:lnTo>
                      <a:lnTo>
                        <a:pt x="412" y="4"/>
                      </a:lnTo>
                      <a:lnTo>
                        <a:pt x="406" y="4"/>
                      </a:lnTo>
                      <a:lnTo>
                        <a:pt x="406" y="4"/>
                      </a:lnTo>
                      <a:lnTo>
                        <a:pt x="404" y="4"/>
                      </a:lnTo>
                      <a:lnTo>
                        <a:pt x="398" y="6"/>
                      </a:lnTo>
                      <a:lnTo>
                        <a:pt x="398" y="6"/>
                      </a:lnTo>
                      <a:lnTo>
                        <a:pt x="392" y="2"/>
                      </a:lnTo>
                      <a:lnTo>
                        <a:pt x="388" y="2"/>
                      </a:lnTo>
                      <a:lnTo>
                        <a:pt x="386" y="0"/>
                      </a:lnTo>
                      <a:lnTo>
                        <a:pt x="386" y="0"/>
                      </a:lnTo>
                      <a:lnTo>
                        <a:pt x="382" y="2"/>
                      </a:lnTo>
                      <a:lnTo>
                        <a:pt x="382" y="2"/>
                      </a:lnTo>
                      <a:lnTo>
                        <a:pt x="378" y="2"/>
                      </a:lnTo>
                      <a:lnTo>
                        <a:pt x="374" y="2"/>
                      </a:lnTo>
                      <a:lnTo>
                        <a:pt x="374" y="2"/>
                      </a:lnTo>
                      <a:lnTo>
                        <a:pt x="366" y="2"/>
                      </a:lnTo>
                      <a:lnTo>
                        <a:pt x="358" y="2"/>
                      </a:lnTo>
                      <a:lnTo>
                        <a:pt x="358" y="2"/>
                      </a:lnTo>
                      <a:lnTo>
                        <a:pt x="348" y="2"/>
                      </a:lnTo>
                      <a:lnTo>
                        <a:pt x="338" y="0"/>
                      </a:lnTo>
                      <a:lnTo>
                        <a:pt x="338" y="0"/>
                      </a:lnTo>
                      <a:lnTo>
                        <a:pt x="338" y="2"/>
                      </a:lnTo>
                      <a:lnTo>
                        <a:pt x="338" y="4"/>
                      </a:lnTo>
                      <a:lnTo>
                        <a:pt x="338" y="4"/>
                      </a:lnTo>
                      <a:lnTo>
                        <a:pt x="328" y="2"/>
                      </a:lnTo>
                      <a:lnTo>
                        <a:pt x="328" y="2"/>
                      </a:lnTo>
                      <a:lnTo>
                        <a:pt x="328" y="4"/>
                      </a:lnTo>
                      <a:lnTo>
                        <a:pt x="328" y="4"/>
                      </a:lnTo>
                      <a:lnTo>
                        <a:pt x="330" y="6"/>
                      </a:lnTo>
                      <a:lnTo>
                        <a:pt x="330" y="6"/>
                      </a:lnTo>
                      <a:lnTo>
                        <a:pt x="326" y="6"/>
                      </a:lnTo>
                      <a:lnTo>
                        <a:pt x="320" y="6"/>
                      </a:lnTo>
                      <a:lnTo>
                        <a:pt x="320" y="6"/>
                      </a:lnTo>
                      <a:lnTo>
                        <a:pt x="320" y="4"/>
                      </a:lnTo>
                      <a:lnTo>
                        <a:pt x="318" y="4"/>
                      </a:lnTo>
                      <a:lnTo>
                        <a:pt x="318" y="4"/>
                      </a:lnTo>
                      <a:lnTo>
                        <a:pt x="318" y="8"/>
                      </a:lnTo>
                      <a:lnTo>
                        <a:pt x="318" y="8"/>
                      </a:lnTo>
                      <a:lnTo>
                        <a:pt x="316" y="8"/>
                      </a:lnTo>
                      <a:lnTo>
                        <a:pt x="316" y="10"/>
                      </a:lnTo>
                      <a:lnTo>
                        <a:pt x="316" y="10"/>
                      </a:lnTo>
                      <a:lnTo>
                        <a:pt x="316" y="10"/>
                      </a:lnTo>
                      <a:lnTo>
                        <a:pt x="320" y="10"/>
                      </a:lnTo>
                      <a:lnTo>
                        <a:pt x="320" y="12"/>
                      </a:lnTo>
                      <a:lnTo>
                        <a:pt x="320" y="12"/>
                      </a:lnTo>
                      <a:lnTo>
                        <a:pt x="312" y="12"/>
                      </a:lnTo>
                      <a:lnTo>
                        <a:pt x="310" y="14"/>
                      </a:lnTo>
                      <a:lnTo>
                        <a:pt x="312" y="16"/>
                      </a:lnTo>
                      <a:lnTo>
                        <a:pt x="316" y="20"/>
                      </a:lnTo>
                      <a:lnTo>
                        <a:pt x="316" y="20"/>
                      </a:lnTo>
                      <a:lnTo>
                        <a:pt x="312" y="20"/>
                      </a:lnTo>
                      <a:lnTo>
                        <a:pt x="312" y="20"/>
                      </a:lnTo>
                      <a:lnTo>
                        <a:pt x="308" y="14"/>
                      </a:lnTo>
                      <a:lnTo>
                        <a:pt x="308" y="14"/>
                      </a:lnTo>
                      <a:lnTo>
                        <a:pt x="304" y="14"/>
                      </a:lnTo>
                      <a:lnTo>
                        <a:pt x="304" y="14"/>
                      </a:lnTo>
                      <a:lnTo>
                        <a:pt x="304" y="16"/>
                      </a:lnTo>
                      <a:lnTo>
                        <a:pt x="306" y="16"/>
                      </a:lnTo>
                      <a:lnTo>
                        <a:pt x="306" y="16"/>
                      </a:lnTo>
                      <a:lnTo>
                        <a:pt x="308" y="18"/>
                      </a:lnTo>
                      <a:lnTo>
                        <a:pt x="308" y="18"/>
                      </a:lnTo>
                      <a:lnTo>
                        <a:pt x="304" y="16"/>
                      </a:lnTo>
                      <a:lnTo>
                        <a:pt x="302" y="22"/>
                      </a:lnTo>
                      <a:lnTo>
                        <a:pt x="302" y="22"/>
                      </a:lnTo>
                      <a:lnTo>
                        <a:pt x="296" y="20"/>
                      </a:lnTo>
                      <a:lnTo>
                        <a:pt x="294" y="16"/>
                      </a:lnTo>
                      <a:lnTo>
                        <a:pt x="294" y="16"/>
                      </a:lnTo>
                      <a:lnTo>
                        <a:pt x="294" y="12"/>
                      </a:lnTo>
                      <a:lnTo>
                        <a:pt x="294" y="12"/>
                      </a:lnTo>
                      <a:lnTo>
                        <a:pt x="288" y="10"/>
                      </a:lnTo>
                      <a:lnTo>
                        <a:pt x="280" y="10"/>
                      </a:lnTo>
                      <a:lnTo>
                        <a:pt x="280" y="10"/>
                      </a:lnTo>
                      <a:lnTo>
                        <a:pt x="280" y="12"/>
                      </a:lnTo>
                      <a:lnTo>
                        <a:pt x="280" y="12"/>
                      </a:lnTo>
                      <a:lnTo>
                        <a:pt x="280" y="14"/>
                      </a:lnTo>
                      <a:lnTo>
                        <a:pt x="280" y="14"/>
                      </a:lnTo>
                      <a:lnTo>
                        <a:pt x="280" y="14"/>
                      </a:lnTo>
                      <a:lnTo>
                        <a:pt x="272" y="14"/>
                      </a:lnTo>
                      <a:lnTo>
                        <a:pt x="272" y="14"/>
                      </a:lnTo>
                      <a:lnTo>
                        <a:pt x="272" y="14"/>
                      </a:lnTo>
                      <a:lnTo>
                        <a:pt x="272" y="14"/>
                      </a:lnTo>
                      <a:lnTo>
                        <a:pt x="272" y="14"/>
                      </a:lnTo>
                      <a:lnTo>
                        <a:pt x="272" y="14"/>
                      </a:lnTo>
                      <a:lnTo>
                        <a:pt x="272" y="16"/>
                      </a:lnTo>
                      <a:lnTo>
                        <a:pt x="272" y="16"/>
                      </a:lnTo>
                      <a:lnTo>
                        <a:pt x="274" y="18"/>
                      </a:lnTo>
                      <a:lnTo>
                        <a:pt x="274" y="18"/>
                      </a:lnTo>
                      <a:lnTo>
                        <a:pt x="274" y="18"/>
                      </a:lnTo>
                      <a:lnTo>
                        <a:pt x="274" y="18"/>
                      </a:lnTo>
                      <a:lnTo>
                        <a:pt x="272" y="18"/>
                      </a:lnTo>
                      <a:lnTo>
                        <a:pt x="272" y="18"/>
                      </a:lnTo>
                      <a:lnTo>
                        <a:pt x="272" y="22"/>
                      </a:lnTo>
                      <a:lnTo>
                        <a:pt x="272" y="22"/>
                      </a:lnTo>
                      <a:lnTo>
                        <a:pt x="278" y="24"/>
                      </a:lnTo>
                      <a:lnTo>
                        <a:pt x="280" y="24"/>
                      </a:lnTo>
                      <a:lnTo>
                        <a:pt x="280" y="24"/>
                      </a:lnTo>
                      <a:lnTo>
                        <a:pt x="284" y="24"/>
                      </a:lnTo>
                      <a:lnTo>
                        <a:pt x="286" y="24"/>
                      </a:lnTo>
                      <a:lnTo>
                        <a:pt x="288" y="24"/>
                      </a:lnTo>
                      <a:lnTo>
                        <a:pt x="288" y="24"/>
                      </a:lnTo>
                      <a:lnTo>
                        <a:pt x="290" y="28"/>
                      </a:lnTo>
                      <a:lnTo>
                        <a:pt x="290" y="30"/>
                      </a:lnTo>
                      <a:lnTo>
                        <a:pt x="290" y="30"/>
                      </a:lnTo>
                      <a:lnTo>
                        <a:pt x="294" y="34"/>
                      </a:lnTo>
                      <a:lnTo>
                        <a:pt x="294" y="34"/>
                      </a:lnTo>
                      <a:lnTo>
                        <a:pt x="290" y="30"/>
                      </a:lnTo>
                      <a:lnTo>
                        <a:pt x="290" y="30"/>
                      </a:lnTo>
                      <a:lnTo>
                        <a:pt x="290" y="30"/>
                      </a:lnTo>
                      <a:lnTo>
                        <a:pt x="288" y="28"/>
                      </a:lnTo>
                      <a:lnTo>
                        <a:pt x="284" y="26"/>
                      </a:lnTo>
                      <a:lnTo>
                        <a:pt x="278" y="24"/>
                      </a:lnTo>
                      <a:lnTo>
                        <a:pt x="278" y="24"/>
                      </a:lnTo>
                      <a:lnTo>
                        <a:pt x="268" y="24"/>
                      </a:lnTo>
                      <a:lnTo>
                        <a:pt x="264" y="26"/>
                      </a:lnTo>
                      <a:lnTo>
                        <a:pt x="264" y="26"/>
                      </a:lnTo>
                      <a:lnTo>
                        <a:pt x="266" y="30"/>
                      </a:lnTo>
                      <a:lnTo>
                        <a:pt x="266" y="30"/>
                      </a:lnTo>
                      <a:lnTo>
                        <a:pt x="268" y="30"/>
                      </a:lnTo>
                      <a:lnTo>
                        <a:pt x="268" y="30"/>
                      </a:lnTo>
                      <a:lnTo>
                        <a:pt x="270" y="34"/>
                      </a:lnTo>
                      <a:lnTo>
                        <a:pt x="270" y="34"/>
                      </a:lnTo>
                      <a:lnTo>
                        <a:pt x="262" y="28"/>
                      </a:lnTo>
                      <a:lnTo>
                        <a:pt x="262" y="28"/>
                      </a:lnTo>
                      <a:lnTo>
                        <a:pt x="258" y="26"/>
                      </a:lnTo>
                      <a:lnTo>
                        <a:pt x="256" y="26"/>
                      </a:lnTo>
                      <a:lnTo>
                        <a:pt x="250" y="28"/>
                      </a:lnTo>
                      <a:lnTo>
                        <a:pt x="250" y="28"/>
                      </a:lnTo>
                      <a:lnTo>
                        <a:pt x="242" y="28"/>
                      </a:lnTo>
                      <a:lnTo>
                        <a:pt x="242" y="28"/>
                      </a:lnTo>
                      <a:lnTo>
                        <a:pt x="242" y="30"/>
                      </a:lnTo>
                      <a:lnTo>
                        <a:pt x="242" y="30"/>
                      </a:lnTo>
                      <a:lnTo>
                        <a:pt x="244" y="32"/>
                      </a:lnTo>
                      <a:lnTo>
                        <a:pt x="244" y="32"/>
                      </a:lnTo>
                      <a:lnTo>
                        <a:pt x="246" y="36"/>
                      </a:lnTo>
                      <a:lnTo>
                        <a:pt x="246" y="36"/>
                      </a:lnTo>
                      <a:lnTo>
                        <a:pt x="248" y="36"/>
                      </a:lnTo>
                      <a:lnTo>
                        <a:pt x="248" y="36"/>
                      </a:lnTo>
                      <a:lnTo>
                        <a:pt x="250" y="40"/>
                      </a:lnTo>
                      <a:lnTo>
                        <a:pt x="250" y="40"/>
                      </a:lnTo>
                      <a:lnTo>
                        <a:pt x="256" y="44"/>
                      </a:lnTo>
                      <a:lnTo>
                        <a:pt x="256" y="44"/>
                      </a:lnTo>
                      <a:lnTo>
                        <a:pt x="260" y="48"/>
                      </a:lnTo>
                      <a:lnTo>
                        <a:pt x="260" y="48"/>
                      </a:lnTo>
                      <a:lnTo>
                        <a:pt x="266" y="50"/>
                      </a:lnTo>
                      <a:lnTo>
                        <a:pt x="272" y="52"/>
                      </a:lnTo>
                      <a:lnTo>
                        <a:pt x="272" y="52"/>
                      </a:lnTo>
                      <a:lnTo>
                        <a:pt x="274" y="56"/>
                      </a:lnTo>
                      <a:lnTo>
                        <a:pt x="274" y="56"/>
                      </a:lnTo>
                      <a:lnTo>
                        <a:pt x="270" y="52"/>
                      </a:lnTo>
                      <a:lnTo>
                        <a:pt x="270" y="52"/>
                      </a:lnTo>
                      <a:lnTo>
                        <a:pt x="266" y="54"/>
                      </a:lnTo>
                      <a:lnTo>
                        <a:pt x="264" y="52"/>
                      </a:lnTo>
                      <a:lnTo>
                        <a:pt x="264" y="52"/>
                      </a:lnTo>
                      <a:lnTo>
                        <a:pt x="262" y="52"/>
                      </a:lnTo>
                      <a:lnTo>
                        <a:pt x="260" y="52"/>
                      </a:lnTo>
                      <a:lnTo>
                        <a:pt x="256" y="58"/>
                      </a:lnTo>
                      <a:lnTo>
                        <a:pt x="256" y="58"/>
                      </a:lnTo>
                      <a:lnTo>
                        <a:pt x="252" y="56"/>
                      </a:lnTo>
                      <a:lnTo>
                        <a:pt x="252" y="56"/>
                      </a:lnTo>
                      <a:lnTo>
                        <a:pt x="250" y="54"/>
                      </a:lnTo>
                      <a:lnTo>
                        <a:pt x="250" y="54"/>
                      </a:lnTo>
                      <a:lnTo>
                        <a:pt x="248" y="54"/>
                      </a:lnTo>
                      <a:lnTo>
                        <a:pt x="246" y="54"/>
                      </a:lnTo>
                      <a:lnTo>
                        <a:pt x="246" y="54"/>
                      </a:lnTo>
                      <a:lnTo>
                        <a:pt x="238" y="46"/>
                      </a:lnTo>
                      <a:lnTo>
                        <a:pt x="238" y="46"/>
                      </a:lnTo>
                      <a:lnTo>
                        <a:pt x="238" y="40"/>
                      </a:lnTo>
                      <a:lnTo>
                        <a:pt x="236" y="40"/>
                      </a:lnTo>
                      <a:lnTo>
                        <a:pt x="236" y="40"/>
                      </a:lnTo>
                      <a:lnTo>
                        <a:pt x="232" y="36"/>
                      </a:lnTo>
                      <a:lnTo>
                        <a:pt x="226" y="30"/>
                      </a:lnTo>
                      <a:lnTo>
                        <a:pt x="226" y="30"/>
                      </a:lnTo>
                      <a:lnTo>
                        <a:pt x="216" y="28"/>
                      </a:lnTo>
                      <a:lnTo>
                        <a:pt x="216" y="28"/>
                      </a:lnTo>
                      <a:lnTo>
                        <a:pt x="214" y="28"/>
                      </a:lnTo>
                      <a:lnTo>
                        <a:pt x="214" y="28"/>
                      </a:lnTo>
                      <a:lnTo>
                        <a:pt x="214" y="36"/>
                      </a:lnTo>
                      <a:lnTo>
                        <a:pt x="214" y="36"/>
                      </a:lnTo>
                      <a:lnTo>
                        <a:pt x="216" y="40"/>
                      </a:lnTo>
                      <a:lnTo>
                        <a:pt x="216" y="40"/>
                      </a:lnTo>
                      <a:lnTo>
                        <a:pt x="216" y="42"/>
                      </a:lnTo>
                      <a:lnTo>
                        <a:pt x="214" y="42"/>
                      </a:lnTo>
                      <a:lnTo>
                        <a:pt x="214" y="42"/>
                      </a:lnTo>
                      <a:lnTo>
                        <a:pt x="214" y="42"/>
                      </a:lnTo>
                      <a:lnTo>
                        <a:pt x="214" y="40"/>
                      </a:lnTo>
                      <a:lnTo>
                        <a:pt x="212" y="40"/>
                      </a:lnTo>
                      <a:lnTo>
                        <a:pt x="212" y="40"/>
                      </a:lnTo>
                      <a:lnTo>
                        <a:pt x="212" y="44"/>
                      </a:lnTo>
                      <a:lnTo>
                        <a:pt x="212" y="44"/>
                      </a:lnTo>
                      <a:lnTo>
                        <a:pt x="214" y="46"/>
                      </a:lnTo>
                      <a:lnTo>
                        <a:pt x="214" y="46"/>
                      </a:lnTo>
                      <a:lnTo>
                        <a:pt x="214" y="50"/>
                      </a:lnTo>
                      <a:lnTo>
                        <a:pt x="214" y="52"/>
                      </a:lnTo>
                      <a:lnTo>
                        <a:pt x="214" y="52"/>
                      </a:lnTo>
                      <a:lnTo>
                        <a:pt x="212" y="54"/>
                      </a:lnTo>
                      <a:lnTo>
                        <a:pt x="212" y="54"/>
                      </a:lnTo>
                      <a:lnTo>
                        <a:pt x="210" y="54"/>
                      </a:lnTo>
                      <a:lnTo>
                        <a:pt x="210" y="54"/>
                      </a:lnTo>
                      <a:lnTo>
                        <a:pt x="206" y="50"/>
                      </a:lnTo>
                      <a:lnTo>
                        <a:pt x="200" y="48"/>
                      </a:lnTo>
                      <a:lnTo>
                        <a:pt x="200" y="48"/>
                      </a:lnTo>
                      <a:lnTo>
                        <a:pt x="198" y="48"/>
                      </a:lnTo>
                      <a:lnTo>
                        <a:pt x="198" y="46"/>
                      </a:lnTo>
                      <a:lnTo>
                        <a:pt x="198" y="46"/>
                      </a:lnTo>
                      <a:lnTo>
                        <a:pt x="196" y="46"/>
                      </a:lnTo>
                      <a:lnTo>
                        <a:pt x="196" y="48"/>
                      </a:lnTo>
                      <a:lnTo>
                        <a:pt x="196" y="48"/>
                      </a:lnTo>
                      <a:lnTo>
                        <a:pt x="194" y="48"/>
                      </a:lnTo>
                      <a:lnTo>
                        <a:pt x="192" y="46"/>
                      </a:lnTo>
                      <a:lnTo>
                        <a:pt x="188" y="44"/>
                      </a:lnTo>
                      <a:lnTo>
                        <a:pt x="188" y="44"/>
                      </a:lnTo>
                      <a:lnTo>
                        <a:pt x="186" y="46"/>
                      </a:lnTo>
                      <a:lnTo>
                        <a:pt x="186" y="46"/>
                      </a:lnTo>
                      <a:lnTo>
                        <a:pt x="180" y="52"/>
                      </a:lnTo>
                      <a:lnTo>
                        <a:pt x="180" y="52"/>
                      </a:lnTo>
                      <a:lnTo>
                        <a:pt x="180" y="52"/>
                      </a:lnTo>
                      <a:lnTo>
                        <a:pt x="180" y="54"/>
                      </a:lnTo>
                      <a:lnTo>
                        <a:pt x="180" y="54"/>
                      </a:lnTo>
                      <a:lnTo>
                        <a:pt x="180" y="54"/>
                      </a:lnTo>
                      <a:lnTo>
                        <a:pt x="178" y="40"/>
                      </a:lnTo>
                      <a:lnTo>
                        <a:pt x="176" y="36"/>
                      </a:lnTo>
                      <a:lnTo>
                        <a:pt x="174" y="34"/>
                      </a:lnTo>
                      <a:lnTo>
                        <a:pt x="170" y="32"/>
                      </a:lnTo>
                      <a:lnTo>
                        <a:pt x="170" y="32"/>
                      </a:lnTo>
                      <a:lnTo>
                        <a:pt x="164" y="36"/>
                      </a:lnTo>
                      <a:lnTo>
                        <a:pt x="164" y="40"/>
                      </a:lnTo>
                      <a:lnTo>
                        <a:pt x="164" y="40"/>
                      </a:lnTo>
                      <a:lnTo>
                        <a:pt x="160" y="36"/>
                      </a:lnTo>
                      <a:lnTo>
                        <a:pt x="160" y="36"/>
                      </a:lnTo>
                      <a:lnTo>
                        <a:pt x="158" y="36"/>
                      </a:lnTo>
                      <a:lnTo>
                        <a:pt x="158" y="36"/>
                      </a:lnTo>
                      <a:lnTo>
                        <a:pt x="158" y="36"/>
                      </a:lnTo>
                      <a:lnTo>
                        <a:pt x="156" y="40"/>
                      </a:lnTo>
                      <a:lnTo>
                        <a:pt x="156" y="40"/>
                      </a:lnTo>
                      <a:lnTo>
                        <a:pt x="154" y="40"/>
                      </a:lnTo>
                      <a:lnTo>
                        <a:pt x="154" y="40"/>
                      </a:lnTo>
                      <a:lnTo>
                        <a:pt x="154" y="38"/>
                      </a:lnTo>
                      <a:lnTo>
                        <a:pt x="152" y="36"/>
                      </a:lnTo>
                      <a:lnTo>
                        <a:pt x="152" y="36"/>
                      </a:lnTo>
                      <a:lnTo>
                        <a:pt x="146" y="38"/>
                      </a:lnTo>
                      <a:lnTo>
                        <a:pt x="140" y="38"/>
                      </a:lnTo>
                      <a:lnTo>
                        <a:pt x="140" y="38"/>
                      </a:lnTo>
                      <a:lnTo>
                        <a:pt x="134" y="40"/>
                      </a:lnTo>
                      <a:lnTo>
                        <a:pt x="126" y="40"/>
                      </a:lnTo>
                      <a:lnTo>
                        <a:pt x="126" y="40"/>
                      </a:lnTo>
                      <a:lnTo>
                        <a:pt x="120" y="44"/>
                      </a:lnTo>
                      <a:lnTo>
                        <a:pt x="120" y="44"/>
                      </a:lnTo>
                      <a:lnTo>
                        <a:pt x="116" y="44"/>
                      </a:lnTo>
                      <a:lnTo>
                        <a:pt x="116" y="44"/>
                      </a:lnTo>
                      <a:lnTo>
                        <a:pt x="118" y="46"/>
                      </a:lnTo>
                      <a:lnTo>
                        <a:pt x="118" y="46"/>
                      </a:lnTo>
                      <a:lnTo>
                        <a:pt x="120" y="50"/>
                      </a:lnTo>
                      <a:lnTo>
                        <a:pt x="120" y="54"/>
                      </a:lnTo>
                      <a:lnTo>
                        <a:pt x="120" y="54"/>
                      </a:lnTo>
                      <a:lnTo>
                        <a:pt x="122" y="56"/>
                      </a:lnTo>
                      <a:lnTo>
                        <a:pt x="122" y="56"/>
                      </a:lnTo>
                      <a:lnTo>
                        <a:pt x="118" y="52"/>
                      </a:lnTo>
                      <a:lnTo>
                        <a:pt x="118" y="52"/>
                      </a:lnTo>
                      <a:lnTo>
                        <a:pt x="116" y="48"/>
                      </a:lnTo>
                      <a:lnTo>
                        <a:pt x="114" y="46"/>
                      </a:lnTo>
                      <a:lnTo>
                        <a:pt x="114" y="46"/>
                      </a:lnTo>
                      <a:lnTo>
                        <a:pt x="110" y="44"/>
                      </a:lnTo>
                      <a:lnTo>
                        <a:pt x="110" y="44"/>
                      </a:lnTo>
                      <a:lnTo>
                        <a:pt x="108" y="44"/>
                      </a:lnTo>
                      <a:lnTo>
                        <a:pt x="106" y="46"/>
                      </a:lnTo>
                      <a:lnTo>
                        <a:pt x="106" y="46"/>
                      </a:lnTo>
                      <a:lnTo>
                        <a:pt x="102" y="54"/>
                      </a:lnTo>
                      <a:lnTo>
                        <a:pt x="102" y="54"/>
                      </a:lnTo>
                      <a:lnTo>
                        <a:pt x="102" y="54"/>
                      </a:lnTo>
                      <a:lnTo>
                        <a:pt x="102" y="56"/>
                      </a:lnTo>
                      <a:lnTo>
                        <a:pt x="102" y="56"/>
                      </a:lnTo>
                      <a:lnTo>
                        <a:pt x="106" y="60"/>
                      </a:lnTo>
                      <a:lnTo>
                        <a:pt x="106" y="60"/>
                      </a:lnTo>
                      <a:lnTo>
                        <a:pt x="104" y="62"/>
                      </a:lnTo>
                      <a:lnTo>
                        <a:pt x="104" y="62"/>
                      </a:lnTo>
                      <a:lnTo>
                        <a:pt x="102" y="62"/>
                      </a:lnTo>
                      <a:lnTo>
                        <a:pt x="102" y="62"/>
                      </a:lnTo>
                      <a:lnTo>
                        <a:pt x="102" y="60"/>
                      </a:lnTo>
                      <a:lnTo>
                        <a:pt x="100" y="58"/>
                      </a:lnTo>
                      <a:lnTo>
                        <a:pt x="100" y="58"/>
                      </a:lnTo>
                      <a:lnTo>
                        <a:pt x="90" y="56"/>
                      </a:lnTo>
                      <a:lnTo>
                        <a:pt x="90" y="56"/>
                      </a:lnTo>
                      <a:lnTo>
                        <a:pt x="84" y="58"/>
                      </a:lnTo>
                      <a:lnTo>
                        <a:pt x="78" y="60"/>
                      </a:lnTo>
                      <a:lnTo>
                        <a:pt x="68" y="66"/>
                      </a:lnTo>
                      <a:lnTo>
                        <a:pt x="68" y="66"/>
                      </a:lnTo>
                      <a:lnTo>
                        <a:pt x="58" y="68"/>
                      </a:lnTo>
                      <a:lnTo>
                        <a:pt x="54" y="68"/>
                      </a:lnTo>
                      <a:lnTo>
                        <a:pt x="52" y="70"/>
                      </a:lnTo>
                      <a:lnTo>
                        <a:pt x="52" y="70"/>
                      </a:lnTo>
                      <a:lnTo>
                        <a:pt x="50" y="74"/>
                      </a:lnTo>
                      <a:lnTo>
                        <a:pt x="50" y="74"/>
                      </a:lnTo>
                      <a:lnTo>
                        <a:pt x="48" y="78"/>
                      </a:lnTo>
                      <a:lnTo>
                        <a:pt x="50" y="80"/>
                      </a:lnTo>
                      <a:lnTo>
                        <a:pt x="50" y="80"/>
                      </a:lnTo>
                      <a:lnTo>
                        <a:pt x="56" y="78"/>
                      </a:lnTo>
                      <a:lnTo>
                        <a:pt x="62" y="78"/>
                      </a:lnTo>
                      <a:lnTo>
                        <a:pt x="62" y="78"/>
                      </a:lnTo>
                      <a:lnTo>
                        <a:pt x="66" y="82"/>
                      </a:lnTo>
                      <a:lnTo>
                        <a:pt x="66" y="82"/>
                      </a:lnTo>
                      <a:lnTo>
                        <a:pt x="70" y="78"/>
                      </a:lnTo>
                      <a:lnTo>
                        <a:pt x="70" y="78"/>
                      </a:lnTo>
                      <a:lnTo>
                        <a:pt x="74" y="80"/>
                      </a:lnTo>
                      <a:lnTo>
                        <a:pt x="74" y="80"/>
                      </a:lnTo>
                      <a:lnTo>
                        <a:pt x="82" y="78"/>
                      </a:lnTo>
                      <a:lnTo>
                        <a:pt x="82" y="78"/>
                      </a:lnTo>
                      <a:lnTo>
                        <a:pt x="80" y="80"/>
                      </a:lnTo>
                      <a:lnTo>
                        <a:pt x="82" y="84"/>
                      </a:lnTo>
                      <a:lnTo>
                        <a:pt x="82" y="84"/>
                      </a:lnTo>
                      <a:lnTo>
                        <a:pt x="80" y="86"/>
                      </a:lnTo>
                      <a:lnTo>
                        <a:pt x="78" y="86"/>
                      </a:lnTo>
                      <a:lnTo>
                        <a:pt x="78" y="86"/>
                      </a:lnTo>
                      <a:lnTo>
                        <a:pt x="80" y="88"/>
                      </a:lnTo>
                      <a:lnTo>
                        <a:pt x="80" y="92"/>
                      </a:lnTo>
                      <a:lnTo>
                        <a:pt x="70" y="100"/>
                      </a:lnTo>
                      <a:lnTo>
                        <a:pt x="70" y="100"/>
                      </a:lnTo>
                      <a:lnTo>
                        <a:pt x="68" y="100"/>
                      </a:lnTo>
                      <a:lnTo>
                        <a:pt x="68" y="100"/>
                      </a:lnTo>
                      <a:lnTo>
                        <a:pt x="66" y="104"/>
                      </a:lnTo>
                      <a:lnTo>
                        <a:pt x="66" y="104"/>
                      </a:lnTo>
                      <a:lnTo>
                        <a:pt x="64" y="102"/>
                      </a:lnTo>
                      <a:lnTo>
                        <a:pt x="62" y="100"/>
                      </a:lnTo>
                      <a:lnTo>
                        <a:pt x="62" y="100"/>
                      </a:lnTo>
                      <a:lnTo>
                        <a:pt x="50" y="100"/>
                      </a:lnTo>
                      <a:lnTo>
                        <a:pt x="50" y="100"/>
                      </a:lnTo>
                      <a:lnTo>
                        <a:pt x="44" y="104"/>
                      </a:lnTo>
                      <a:lnTo>
                        <a:pt x="38" y="106"/>
                      </a:lnTo>
                      <a:lnTo>
                        <a:pt x="38" y="106"/>
                      </a:lnTo>
                      <a:lnTo>
                        <a:pt x="32" y="104"/>
                      </a:lnTo>
                      <a:lnTo>
                        <a:pt x="32" y="104"/>
                      </a:lnTo>
                      <a:lnTo>
                        <a:pt x="22" y="106"/>
                      </a:lnTo>
                      <a:lnTo>
                        <a:pt x="22" y="106"/>
                      </a:lnTo>
                      <a:lnTo>
                        <a:pt x="16" y="106"/>
                      </a:lnTo>
                      <a:lnTo>
                        <a:pt x="16" y="108"/>
                      </a:lnTo>
                      <a:lnTo>
                        <a:pt x="16" y="108"/>
                      </a:lnTo>
                      <a:lnTo>
                        <a:pt x="12" y="108"/>
                      </a:lnTo>
                      <a:lnTo>
                        <a:pt x="6" y="108"/>
                      </a:lnTo>
                      <a:lnTo>
                        <a:pt x="6" y="108"/>
                      </a:lnTo>
                      <a:lnTo>
                        <a:pt x="2" y="114"/>
                      </a:lnTo>
                      <a:lnTo>
                        <a:pt x="2" y="114"/>
                      </a:lnTo>
                      <a:lnTo>
                        <a:pt x="2" y="116"/>
                      </a:lnTo>
                      <a:lnTo>
                        <a:pt x="2" y="116"/>
                      </a:lnTo>
                      <a:lnTo>
                        <a:pt x="4" y="116"/>
                      </a:lnTo>
                      <a:lnTo>
                        <a:pt x="4" y="116"/>
                      </a:lnTo>
                      <a:lnTo>
                        <a:pt x="6" y="120"/>
                      </a:lnTo>
                      <a:lnTo>
                        <a:pt x="6" y="120"/>
                      </a:lnTo>
                      <a:lnTo>
                        <a:pt x="8" y="122"/>
                      </a:lnTo>
                      <a:lnTo>
                        <a:pt x="8" y="122"/>
                      </a:lnTo>
                      <a:lnTo>
                        <a:pt x="8" y="124"/>
                      </a:lnTo>
                      <a:lnTo>
                        <a:pt x="8" y="124"/>
                      </a:lnTo>
                      <a:lnTo>
                        <a:pt x="14" y="124"/>
                      </a:lnTo>
                      <a:lnTo>
                        <a:pt x="14" y="126"/>
                      </a:lnTo>
                      <a:lnTo>
                        <a:pt x="14" y="126"/>
                      </a:lnTo>
                      <a:lnTo>
                        <a:pt x="14" y="126"/>
                      </a:lnTo>
                      <a:lnTo>
                        <a:pt x="16" y="126"/>
                      </a:lnTo>
                      <a:lnTo>
                        <a:pt x="16" y="126"/>
                      </a:lnTo>
                      <a:lnTo>
                        <a:pt x="16" y="128"/>
                      </a:lnTo>
                      <a:lnTo>
                        <a:pt x="16" y="128"/>
                      </a:lnTo>
                      <a:lnTo>
                        <a:pt x="22" y="128"/>
                      </a:lnTo>
                      <a:lnTo>
                        <a:pt x="22" y="128"/>
                      </a:lnTo>
                      <a:lnTo>
                        <a:pt x="30" y="130"/>
                      </a:lnTo>
                      <a:lnTo>
                        <a:pt x="30" y="128"/>
                      </a:lnTo>
                      <a:lnTo>
                        <a:pt x="32" y="124"/>
                      </a:lnTo>
                      <a:lnTo>
                        <a:pt x="32" y="124"/>
                      </a:lnTo>
                      <a:lnTo>
                        <a:pt x="36" y="124"/>
                      </a:lnTo>
                      <a:lnTo>
                        <a:pt x="36" y="124"/>
                      </a:lnTo>
                      <a:lnTo>
                        <a:pt x="38" y="130"/>
                      </a:lnTo>
                      <a:lnTo>
                        <a:pt x="38" y="130"/>
                      </a:lnTo>
                      <a:lnTo>
                        <a:pt x="50" y="128"/>
                      </a:lnTo>
                      <a:lnTo>
                        <a:pt x="64" y="128"/>
                      </a:lnTo>
                      <a:lnTo>
                        <a:pt x="64" y="128"/>
                      </a:lnTo>
                      <a:lnTo>
                        <a:pt x="66" y="132"/>
                      </a:lnTo>
                      <a:lnTo>
                        <a:pt x="66" y="132"/>
                      </a:lnTo>
                      <a:lnTo>
                        <a:pt x="62" y="132"/>
                      </a:lnTo>
                      <a:lnTo>
                        <a:pt x="62" y="134"/>
                      </a:lnTo>
                      <a:lnTo>
                        <a:pt x="60" y="134"/>
                      </a:lnTo>
                      <a:lnTo>
                        <a:pt x="60" y="134"/>
                      </a:lnTo>
                      <a:lnTo>
                        <a:pt x="58" y="132"/>
                      </a:lnTo>
                      <a:lnTo>
                        <a:pt x="58" y="132"/>
                      </a:lnTo>
                      <a:lnTo>
                        <a:pt x="46" y="132"/>
                      </a:lnTo>
                      <a:lnTo>
                        <a:pt x="46" y="134"/>
                      </a:lnTo>
                      <a:lnTo>
                        <a:pt x="46" y="134"/>
                      </a:lnTo>
                      <a:lnTo>
                        <a:pt x="38" y="132"/>
                      </a:lnTo>
                      <a:lnTo>
                        <a:pt x="38" y="132"/>
                      </a:lnTo>
                      <a:lnTo>
                        <a:pt x="24" y="138"/>
                      </a:lnTo>
                      <a:lnTo>
                        <a:pt x="24" y="138"/>
                      </a:lnTo>
                      <a:lnTo>
                        <a:pt x="24" y="140"/>
                      </a:lnTo>
                      <a:lnTo>
                        <a:pt x="24" y="140"/>
                      </a:lnTo>
                      <a:lnTo>
                        <a:pt x="28" y="140"/>
                      </a:lnTo>
                      <a:lnTo>
                        <a:pt x="28" y="140"/>
                      </a:lnTo>
                      <a:lnTo>
                        <a:pt x="20" y="140"/>
                      </a:lnTo>
                      <a:lnTo>
                        <a:pt x="20" y="140"/>
                      </a:lnTo>
                      <a:lnTo>
                        <a:pt x="16" y="140"/>
                      </a:lnTo>
                      <a:lnTo>
                        <a:pt x="16" y="138"/>
                      </a:lnTo>
                      <a:lnTo>
                        <a:pt x="14" y="138"/>
                      </a:lnTo>
                      <a:lnTo>
                        <a:pt x="8" y="140"/>
                      </a:lnTo>
                      <a:lnTo>
                        <a:pt x="8" y="140"/>
                      </a:lnTo>
                      <a:lnTo>
                        <a:pt x="12" y="146"/>
                      </a:lnTo>
                      <a:lnTo>
                        <a:pt x="12" y="146"/>
                      </a:lnTo>
                      <a:lnTo>
                        <a:pt x="14" y="146"/>
                      </a:lnTo>
                      <a:lnTo>
                        <a:pt x="16" y="146"/>
                      </a:lnTo>
                      <a:lnTo>
                        <a:pt x="16" y="146"/>
                      </a:lnTo>
                      <a:lnTo>
                        <a:pt x="18" y="148"/>
                      </a:lnTo>
                      <a:lnTo>
                        <a:pt x="18" y="148"/>
                      </a:lnTo>
                      <a:lnTo>
                        <a:pt x="22" y="148"/>
                      </a:lnTo>
                      <a:lnTo>
                        <a:pt x="26" y="148"/>
                      </a:lnTo>
                      <a:lnTo>
                        <a:pt x="26" y="148"/>
                      </a:lnTo>
                      <a:lnTo>
                        <a:pt x="22" y="152"/>
                      </a:lnTo>
                      <a:lnTo>
                        <a:pt x="22" y="152"/>
                      </a:lnTo>
                      <a:lnTo>
                        <a:pt x="26" y="156"/>
                      </a:lnTo>
                      <a:lnTo>
                        <a:pt x="28" y="158"/>
                      </a:lnTo>
                      <a:lnTo>
                        <a:pt x="30" y="160"/>
                      </a:lnTo>
                      <a:lnTo>
                        <a:pt x="30" y="160"/>
                      </a:lnTo>
                      <a:lnTo>
                        <a:pt x="32" y="160"/>
                      </a:lnTo>
                      <a:lnTo>
                        <a:pt x="36" y="160"/>
                      </a:lnTo>
                      <a:lnTo>
                        <a:pt x="36" y="160"/>
                      </a:lnTo>
                      <a:lnTo>
                        <a:pt x="46" y="162"/>
                      </a:lnTo>
                      <a:lnTo>
                        <a:pt x="46" y="162"/>
                      </a:lnTo>
                      <a:lnTo>
                        <a:pt x="44" y="156"/>
                      </a:lnTo>
                      <a:lnTo>
                        <a:pt x="46" y="152"/>
                      </a:lnTo>
                      <a:lnTo>
                        <a:pt x="46" y="152"/>
                      </a:lnTo>
                      <a:lnTo>
                        <a:pt x="54" y="156"/>
                      </a:lnTo>
                      <a:lnTo>
                        <a:pt x="54" y="156"/>
                      </a:lnTo>
                      <a:lnTo>
                        <a:pt x="54" y="154"/>
                      </a:lnTo>
                      <a:lnTo>
                        <a:pt x="54" y="154"/>
                      </a:lnTo>
                      <a:lnTo>
                        <a:pt x="58" y="152"/>
                      </a:lnTo>
                      <a:lnTo>
                        <a:pt x="64" y="152"/>
                      </a:lnTo>
                      <a:lnTo>
                        <a:pt x="64" y="152"/>
                      </a:lnTo>
                      <a:lnTo>
                        <a:pt x="64" y="154"/>
                      </a:lnTo>
                      <a:lnTo>
                        <a:pt x="64" y="154"/>
                      </a:lnTo>
                      <a:lnTo>
                        <a:pt x="66" y="156"/>
                      </a:lnTo>
                      <a:lnTo>
                        <a:pt x="68" y="158"/>
                      </a:lnTo>
                      <a:lnTo>
                        <a:pt x="68" y="158"/>
                      </a:lnTo>
                      <a:lnTo>
                        <a:pt x="70" y="154"/>
                      </a:lnTo>
                      <a:lnTo>
                        <a:pt x="70" y="154"/>
                      </a:lnTo>
                      <a:lnTo>
                        <a:pt x="74" y="154"/>
                      </a:lnTo>
                      <a:lnTo>
                        <a:pt x="74" y="154"/>
                      </a:lnTo>
                      <a:lnTo>
                        <a:pt x="76" y="154"/>
                      </a:lnTo>
                      <a:lnTo>
                        <a:pt x="76" y="154"/>
                      </a:lnTo>
                      <a:lnTo>
                        <a:pt x="80" y="154"/>
                      </a:lnTo>
                      <a:lnTo>
                        <a:pt x="84" y="154"/>
                      </a:lnTo>
                      <a:lnTo>
                        <a:pt x="84" y="154"/>
                      </a:lnTo>
                      <a:lnTo>
                        <a:pt x="84" y="152"/>
                      </a:lnTo>
                      <a:lnTo>
                        <a:pt x="84" y="152"/>
                      </a:lnTo>
                      <a:lnTo>
                        <a:pt x="90" y="148"/>
                      </a:lnTo>
                      <a:lnTo>
                        <a:pt x="90" y="148"/>
                      </a:lnTo>
                      <a:lnTo>
                        <a:pt x="90" y="152"/>
                      </a:lnTo>
                      <a:lnTo>
                        <a:pt x="90" y="152"/>
                      </a:lnTo>
                      <a:lnTo>
                        <a:pt x="90" y="156"/>
                      </a:lnTo>
                      <a:lnTo>
                        <a:pt x="90" y="156"/>
                      </a:lnTo>
                      <a:lnTo>
                        <a:pt x="96" y="150"/>
                      </a:lnTo>
                      <a:lnTo>
                        <a:pt x="96" y="150"/>
                      </a:lnTo>
                      <a:lnTo>
                        <a:pt x="100" y="150"/>
                      </a:lnTo>
                      <a:lnTo>
                        <a:pt x="102" y="154"/>
                      </a:lnTo>
                      <a:lnTo>
                        <a:pt x="102" y="154"/>
                      </a:lnTo>
                      <a:lnTo>
                        <a:pt x="108" y="154"/>
                      </a:lnTo>
                      <a:lnTo>
                        <a:pt x="116" y="156"/>
                      </a:lnTo>
                      <a:lnTo>
                        <a:pt x="116" y="156"/>
                      </a:lnTo>
                      <a:lnTo>
                        <a:pt x="116" y="158"/>
                      </a:lnTo>
                      <a:lnTo>
                        <a:pt x="116" y="158"/>
                      </a:lnTo>
                      <a:lnTo>
                        <a:pt x="122" y="162"/>
                      </a:lnTo>
                      <a:lnTo>
                        <a:pt x="122" y="162"/>
                      </a:lnTo>
                      <a:lnTo>
                        <a:pt x="124" y="164"/>
                      </a:lnTo>
                      <a:lnTo>
                        <a:pt x="124" y="164"/>
                      </a:lnTo>
                      <a:lnTo>
                        <a:pt x="128" y="164"/>
                      </a:lnTo>
                      <a:lnTo>
                        <a:pt x="132" y="164"/>
                      </a:lnTo>
                      <a:lnTo>
                        <a:pt x="132" y="164"/>
                      </a:lnTo>
                      <a:lnTo>
                        <a:pt x="138" y="168"/>
                      </a:lnTo>
                      <a:lnTo>
                        <a:pt x="138" y="168"/>
                      </a:lnTo>
                      <a:lnTo>
                        <a:pt x="138" y="170"/>
                      </a:lnTo>
                      <a:lnTo>
                        <a:pt x="138" y="172"/>
                      </a:lnTo>
                      <a:lnTo>
                        <a:pt x="138" y="172"/>
                      </a:lnTo>
                      <a:lnTo>
                        <a:pt x="140" y="172"/>
                      </a:lnTo>
                      <a:lnTo>
                        <a:pt x="140" y="172"/>
                      </a:lnTo>
                      <a:lnTo>
                        <a:pt x="146" y="176"/>
                      </a:lnTo>
                      <a:lnTo>
                        <a:pt x="146" y="176"/>
                      </a:lnTo>
                      <a:lnTo>
                        <a:pt x="150" y="182"/>
                      </a:lnTo>
                      <a:lnTo>
                        <a:pt x="150" y="182"/>
                      </a:lnTo>
                      <a:lnTo>
                        <a:pt x="154" y="182"/>
                      </a:lnTo>
                      <a:lnTo>
                        <a:pt x="154" y="182"/>
                      </a:lnTo>
                      <a:lnTo>
                        <a:pt x="156" y="184"/>
                      </a:lnTo>
                      <a:lnTo>
                        <a:pt x="156" y="184"/>
                      </a:lnTo>
                      <a:lnTo>
                        <a:pt x="156" y="184"/>
                      </a:lnTo>
                      <a:lnTo>
                        <a:pt x="156" y="184"/>
                      </a:lnTo>
                      <a:lnTo>
                        <a:pt x="156" y="184"/>
                      </a:lnTo>
                      <a:lnTo>
                        <a:pt x="156" y="184"/>
                      </a:lnTo>
                      <a:lnTo>
                        <a:pt x="156" y="186"/>
                      </a:lnTo>
                      <a:lnTo>
                        <a:pt x="156" y="186"/>
                      </a:lnTo>
                      <a:lnTo>
                        <a:pt x="154" y="186"/>
                      </a:lnTo>
                      <a:lnTo>
                        <a:pt x="154" y="186"/>
                      </a:lnTo>
                      <a:lnTo>
                        <a:pt x="156" y="190"/>
                      </a:lnTo>
                      <a:lnTo>
                        <a:pt x="156" y="190"/>
                      </a:lnTo>
                      <a:lnTo>
                        <a:pt x="154" y="192"/>
                      </a:lnTo>
                      <a:lnTo>
                        <a:pt x="154" y="192"/>
                      </a:lnTo>
                      <a:lnTo>
                        <a:pt x="150" y="192"/>
                      </a:lnTo>
                      <a:lnTo>
                        <a:pt x="150" y="192"/>
                      </a:lnTo>
                      <a:lnTo>
                        <a:pt x="150" y="194"/>
                      </a:lnTo>
                      <a:lnTo>
                        <a:pt x="150" y="194"/>
                      </a:lnTo>
                      <a:lnTo>
                        <a:pt x="156" y="192"/>
                      </a:lnTo>
                      <a:lnTo>
                        <a:pt x="156" y="192"/>
                      </a:lnTo>
                      <a:lnTo>
                        <a:pt x="156" y="194"/>
                      </a:lnTo>
                      <a:lnTo>
                        <a:pt x="156" y="194"/>
                      </a:lnTo>
                      <a:lnTo>
                        <a:pt x="164" y="202"/>
                      </a:lnTo>
                      <a:lnTo>
                        <a:pt x="164" y="202"/>
                      </a:lnTo>
                      <a:lnTo>
                        <a:pt x="164" y="204"/>
                      </a:lnTo>
                      <a:lnTo>
                        <a:pt x="162" y="204"/>
                      </a:lnTo>
                      <a:lnTo>
                        <a:pt x="162" y="206"/>
                      </a:lnTo>
                      <a:lnTo>
                        <a:pt x="162" y="206"/>
                      </a:lnTo>
                      <a:lnTo>
                        <a:pt x="166" y="208"/>
                      </a:lnTo>
                      <a:lnTo>
                        <a:pt x="168" y="210"/>
                      </a:lnTo>
                      <a:lnTo>
                        <a:pt x="168" y="210"/>
                      </a:lnTo>
                      <a:lnTo>
                        <a:pt x="166" y="214"/>
                      </a:lnTo>
                      <a:lnTo>
                        <a:pt x="166" y="214"/>
                      </a:lnTo>
                      <a:lnTo>
                        <a:pt x="170" y="214"/>
                      </a:lnTo>
                      <a:lnTo>
                        <a:pt x="170" y="214"/>
                      </a:lnTo>
                      <a:lnTo>
                        <a:pt x="170" y="214"/>
                      </a:lnTo>
                      <a:lnTo>
                        <a:pt x="170" y="216"/>
                      </a:lnTo>
                      <a:lnTo>
                        <a:pt x="170" y="216"/>
                      </a:lnTo>
                      <a:lnTo>
                        <a:pt x="170" y="216"/>
                      </a:lnTo>
                      <a:lnTo>
                        <a:pt x="170" y="218"/>
                      </a:lnTo>
                      <a:lnTo>
                        <a:pt x="170" y="218"/>
                      </a:lnTo>
                      <a:lnTo>
                        <a:pt x="168" y="220"/>
                      </a:lnTo>
                      <a:lnTo>
                        <a:pt x="170" y="222"/>
                      </a:lnTo>
                      <a:lnTo>
                        <a:pt x="170" y="222"/>
                      </a:lnTo>
                      <a:lnTo>
                        <a:pt x="170" y="222"/>
                      </a:lnTo>
                      <a:lnTo>
                        <a:pt x="162" y="224"/>
                      </a:lnTo>
                      <a:lnTo>
                        <a:pt x="162" y="224"/>
                      </a:lnTo>
                      <a:lnTo>
                        <a:pt x="162" y="224"/>
                      </a:lnTo>
                      <a:lnTo>
                        <a:pt x="164" y="224"/>
                      </a:lnTo>
                      <a:lnTo>
                        <a:pt x="164" y="224"/>
                      </a:lnTo>
                      <a:lnTo>
                        <a:pt x="164" y="228"/>
                      </a:lnTo>
                      <a:lnTo>
                        <a:pt x="162" y="230"/>
                      </a:lnTo>
                      <a:lnTo>
                        <a:pt x="162" y="230"/>
                      </a:lnTo>
                      <a:lnTo>
                        <a:pt x="160" y="232"/>
                      </a:lnTo>
                      <a:lnTo>
                        <a:pt x="160" y="232"/>
                      </a:lnTo>
                      <a:lnTo>
                        <a:pt x="160" y="234"/>
                      </a:lnTo>
                      <a:lnTo>
                        <a:pt x="160" y="234"/>
                      </a:lnTo>
                      <a:lnTo>
                        <a:pt x="164" y="234"/>
                      </a:lnTo>
                      <a:lnTo>
                        <a:pt x="164" y="234"/>
                      </a:lnTo>
                      <a:lnTo>
                        <a:pt x="162" y="238"/>
                      </a:lnTo>
                      <a:lnTo>
                        <a:pt x="162" y="238"/>
                      </a:lnTo>
                      <a:lnTo>
                        <a:pt x="160" y="238"/>
                      </a:lnTo>
                      <a:lnTo>
                        <a:pt x="160" y="240"/>
                      </a:lnTo>
                      <a:lnTo>
                        <a:pt x="160" y="240"/>
                      </a:lnTo>
                      <a:lnTo>
                        <a:pt x="166" y="244"/>
                      </a:lnTo>
                      <a:lnTo>
                        <a:pt x="168" y="244"/>
                      </a:lnTo>
                      <a:lnTo>
                        <a:pt x="172" y="242"/>
                      </a:lnTo>
                      <a:lnTo>
                        <a:pt x="172" y="242"/>
                      </a:lnTo>
                      <a:lnTo>
                        <a:pt x="174" y="236"/>
                      </a:lnTo>
                      <a:lnTo>
                        <a:pt x="176" y="236"/>
                      </a:lnTo>
                      <a:lnTo>
                        <a:pt x="176" y="236"/>
                      </a:lnTo>
                      <a:lnTo>
                        <a:pt x="176" y="240"/>
                      </a:lnTo>
                      <a:lnTo>
                        <a:pt x="176" y="240"/>
                      </a:lnTo>
                      <a:lnTo>
                        <a:pt x="184" y="240"/>
                      </a:lnTo>
                      <a:lnTo>
                        <a:pt x="192" y="242"/>
                      </a:lnTo>
                      <a:lnTo>
                        <a:pt x="192" y="242"/>
                      </a:lnTo>
                      <a:lnTo>
                        <a:pt x="192" y="242"/>
                      </a:lnTo>
                      <a:lnTo>
                        <a:pt x="192" y="242"/>
                      </a:lnTo>
                      <a:lnTo>
                        <a:pt x="192" y="244"/>
                      </a:lnTo>
                      <a:lnTo>
                        <a:pt x="192" y="244"/>
                      </a:lnTo>
                      <a:lnTo>
                        <a:pt x="200" y="244"/>
                      </a:lnTo>
                      <a:lnTo>
                        <a:pt x="200" y="244"/>
                      </a:lnTo>
                      <a:lnTo>
                        <a:pt x="202" y="242"/>
                      </a:lnTo>
                      <a:lnTo>
                        <a:pt x="202" y="242"/>
                      </a:lnTo>
                      <a:lnTo>
                        <a:pt x="204" y="242"/>
                      </a:lnTo>
                      <a:lnTo>
                        <a:pt x="204" y="242"/>
                      </a:lnTo>
                      <a:lnTo>
                        <a:pt x="200" y="246"/>
                      </a:lnTo>
                      <a:lnTo>
                        <a:pt x="200" y="246"/>
                      </a:lnTo>
                      <a:lnTo>
                        <a:pt x="198" y="246"/>
                      </a:lnTo>
                      <a:lnTo>
                        <a:pt x="202" y="248"/>
                      </a:lnTo>
                      <a:lnTo>
                        <a:pt x="208" y="248"/>
                      </a:lnTo>
                      <a:lnTo>
                        <a:pt x="208" y="248"/>
                      </a:lnTo>
                      <a:lnTo>
                        <a:pt x="208" y="250"/>
                      </a:lnTo>
                      <a:lnTo>
                        <a:pt x="208" y="250"/>
                      </a:lnTo>
                      <a:lnTo>
                        <a:pt x="202" y="250"/>
                      </a:lnTo>
                      <a:lnTo>
                        <a:pt x="202" y="250"/>
                      </a:lnTo>
                      <a:lnTo>
                        <a:pt x="206" y="252"/>
                      </a:lnTo>
                      <a:lnTo>
                        <a:pt x="206" y="252"/>
                      </a:lnTo>
                      <a:lnTo>
                        <a:pt x="208" y="254"/>
                      </a:lnTo>
                      <a:lnTo>
                        <a:pt x="206" y="254"/>
                      </a:lnTo>
                      <a:lnTo>
                        <a:pt x="202" y="254"/>
                      </a:lnTo>
                      <a:lnTo>
                        <a:pt x="202" y="256"/>
                      </a:lnTo>
                      <a:lnTo>
                        <a:pt x="202" y="256"/>
                      </a:lnTo>
                      <a:lnTo>
                        <a:pt x="202" y="256"/>
                      </a:lnTo>
                      <a:lnTo>
                        <a:pt x="202" y="256"/>
                      </a:lnTo>
                      <a:lnTo>
                        <a:pt x="206" y="256"/>
                      </a:lnTo>
                      <a:lnTo>
                        <a:pt x="206" y="256"/>
                      </a:lnTo>
                      <a:lnTo>
                        <a:pt x="208" y="258"/>
                      </a:lnTo>
                      <a:lnTo>
                        <a:pt x="208" y="258"/>
                      </a:lnTo>
                      <a:lnTo>
                        <a:pt x="208" y="258"/>
                      </a:lnTo>
                      <a:lnTo>
                        <a:pt x="204" y="260"/>
                      </a:lnTo>
                      <a:lnTo>
                        <a:pt x="202" y="260"/>
                      </a:lnTo>
                      <a:lnTo>
                        <a:pt x="208" y="264"/>
                      </a:lnTo>
                      <a:lnTo>
                        <a:pt x="208" y="264"/>
                      </a:lnTo>
                      <a:lnTo>
                        <a:pt x="208" y="266"/>
                      </a:lnTo>
                      <a:lnTo>
                        <a:pt x="208" y="266"/>
                      </a:lnTo>
                      <a:lnTo>
                        <a:pt x="200" y="264"/>
                      </a:lnTo>
                      <a:lnTo>
                        <a:pt x="194" y="260"/>
                      </a:lnTo>
                      <a:lnTo>
                        <a:pt x="194" y="260"/>
                      </a:lnTo>
                      <a:lnTo>
                        <a:pt x="190" y="258"/>
                      </a:lnTo>
                      <a:lnTo>
                        <a:pt x="190" y="258"/>
                      </a:lnTo>
                      <a:lnTo>
                        <a:pt x="180" y="256"/>
                      </a:lnTo>
                      <a:lnTo>
                        <a:pt x="170" y="256"/>
                      </a:lnTo>
                      <a:lnTo>
                        <a:pt x="170" y="256"/>
                      </a:lnTo>
                      <a:lnTo>
                        <a:pt x="168" y="258"/>
                      </a:lnTo>
                      <a:lnTo>
                        <a:pt x="168" y="258"/>
                      </a:lnTo>
                      <a:lnTo>
                        <a:pt x="170" y="262"/>
                      </a:lnTo>
                      <a:lnTo>
                        <a:pt x="170" y="262"/>
                      </a:lnTo>
                      <a:lnTo>
                        <a:pt x="174" y="262"/>
                      </a:lnTo>
                      <a:lnTo>
                        <a:pt x="174" y="262"/>
                      </a:lnTo>
                      <a:lnTo>
                        <a:pt x="174" y="262"/>
                      </a:lnTo>
                      <a:lnTo>
                        <a:pt x="178" y="264"/>
                      </a:lnTo>
                      <a:lnTo>
                        <a:pt x="178" y="266"/>
                      </a:lnTo>
                      <a:lnTo>
                        <a:pt x="178" y="266"/>
                      </a:lnTo>
                      <a:lnTo>
                        <a:pt x="178" y="266"/>
                      </a:lnTo>
                      <a:lnTo>
                        <a:pt x="176" y="268"/>
                      </a:lnTo>
                      <a:lnTo>
                        <a:pt x="172" y="266"/>
                      </a:lnTo>
                      <a:lnTo>
                        <a:pt x="172" y="266"/>
                      </a:lnTo>
                      <a:lnTo>
                        <a:pt x="168" y="266"/>
                      </a:lnTo>
                      <a:lnTo>
                        <a:pt x="168" y="266"/>
                      </a:lnTo>
                      <a:lnTo>
                        <a:pt x="166" y="268"/>
                      </a:lnTo>
                      <a:lnTo>
                        <a:pt x="166" y="268"/>
                      </a:lnTo>
                      <a:lnTo>
                        <a:pt x="168" y="274"/>
                      </a:lnTo>
                      <a:lnTo>
                        <a:pt x="164" y="276"/>
                      </a:lnTo>
                      <a:lnTo>
                        <a:pt x="164" y="276"/>
                      </a:lnTo>
                      <a:lnTo>
                        <a:pt x="164" y="280"/>
                      </a:lnTo>
                      <a:lnTo>
                        <a:pt x="164" y="280"/>
                      </a:lnTo>
                      <a:lnTo>
                        <a:pt x="162" y="280"/>
                      </a:lnTo>
                      <a:lnTo>
                        <a:pt x="162" y="282"/>
                      </a:lnTo>
                      <a:lnTo>
                        <a:pt x="162" y="282"/>
                      </a:lnTo>
                      <a:lnTo>
                        <a:pt x="164" y="284"/>
                      </a:lnTo>
                      <a:lnTo>
                        <a:pt x="164" y="284"/>
                      </a:lnTo>
                      <a:lnTo>
                        <a:pt x="168" y="284"/>
                      </a:lnTo>
                      <a:lnTo>
                        <a:pt x="170" y="284"/>
                      </a:lnTo>
                      <a:lnTo>
                        <a:pt x="170" y="284"/>
                      </a:lnTo>
                      <a:lnTo>
                        <a:pt x="172" y="284"/>
                      </a:lnTo>
                      <a:lnTo>
                        <a:pt x="174" y="284"/>
                      </a:lnTo>
                      <a:lnTo>
                        <a:pt x="174" y="284"/>
                      </a:lnTo>
                      <a:lnTo>
                        <a:pt x="174" y="284"/>
                      </a:lnTo>
                      <a:lnTo>
                        <a:pt x="176" y="284"/>
                      </a:lnTo>
                      <a:lnTo>
                        <a:pt x="176" y="284"/>
                      </a:lnTo>
                      <a:lnTo>
                        <a:pt x="176" y="286"/>
                      </a:lnTo>
                      <a:lnTo>
                        <a:pt x="168" y="286"/>
                      </a:lnTo>
                      <a:lnTo>
                        <a:pt x="168" y="288"/>
                      </a:lnTo>
                      <a:lnTo>
                        <a:pt x="168" y="288"/>
                      </a:lnTo>
                      <a:lnTo>
                        <a:pt x="172" y="292"/>
                      </a:lnTo>
                      <a:lnTo>
                        <a:pt x="172" y="292"/>
                      </a:lnTo>
                      <a:lnTo>
                        <a:pt x="178" y="290"/>
                      </a:lnTo>
                      <a:lnTo>
                        <a:pt x="180" y="290"/>
                      </a:lnTo>
                      <a:lnTo>
                        <a:pt x="180" y="290"/>
                      </a:lnTo>
                      <a:lnTo>
                        <a:pt x="186" y="288"/>
                      </a:lnTo>
                      <a:lnTo>
                        <a:pt x="194" y="284"/>
                      </a:lnTo>
                      <a:lnTo>
                        <a:pt x="194" y="284"/>
                      </a:lnTo>
                      <a:lnTo>
                        <a:pt x="194" y="280"/>
                      </a:lnTo>
                      <a:lnTo>
                        <a:pt x="194" y="280"/>
                      </a:lnTo>
                      <a:lnTo>
                        <a:pt x="188" y="276"/>
                      </a:lnTo>
                      <a:lnTo>
                        <a:pt x="188" y="276"/>
                      </a:lnTo>
                      <a:lnTo>
                        <a:pt x="186" y="270"/>
                      </a:lnTo>
                      <a:lnTo>
                        <a:pt x="186" y="270"/>
                      </a:lnTo>
                      <a:lnTo>
                        <a:pt x="180" y="268"/>
                      </a:lnTo>
                      <a:lnTo>
                        <a:pt x="180" y="268"/>
                      </a:lnTo>
                      <a:lnTo>
                        <a:pt x="180" y="266"/>
                      </a:lnTo>
                      <a:lnTo>
                        <a:pt x="178" y="264"/>
                      </a:lnTo>
                      <a:lnTo>
                        <a:pt x="178" y="264"/>
                      </a:lnTo>
                      <a:lnTo>
                        <a:pt x="184" y="266"/>
                      </a:lnTo>
                      <a:lnTo>
                        <a:pt x="188" y="268"/>
                      </a:lnTo>
                      <a:lnTo>
                        <a:pt x="188" y="268"/>
                      </a:lnTo>
                      <a:lnTo>
                        <a:pt x="192" y="272"/>
                      </a:lnTo>
                      <a:lnTo>
                        <a:pt x="194" y="272"/>
                      </a:lnTo>
                      <a:lnTo>
                        <a:pt x="198" y="272"/>
                      </a:lnTo>
                      <a:lnTo>
                        <a:pt x="198" y="272"/>
                      </a:lnTo>
                      <a:lnTo>
                        <a:pt x="200" y="270"/>
                      </a:lnTo>
                      <a:lnTo>
                        <a:pt x="202" y="272"/>
                      </a:lnTo>
                      <a:lnTo>
                        <a:pt x="202" y="272"/>
                      </a:lnTo>
                      <a:lnTo>
                        <a:pt x="208" y="272"/>
                      </a:lnTo>
                      <a:lnTo>
                        <a:pt x="208" y="272"/>
                      </a:lnTo>
                      <a:lnTo>
                        <a:pt x="208" y="272"/>
                      </a:lnTo>
                      <a:lnTo>
                        <a:pt x="208" y="274"/>
                      </a:lnTo>
                      <a:lnTo>
                        <a:pt x="208" y="274"/>
                      </a:lnTo>
                      <a:lnTo>
                        <a:pt x="208" y="276"/>
                      </a:lnTo>
                      <a:lnTo>
                        <a:pt x="208" y="278"/>
                      </a:lnTo>
                      <a:lnTo>
                        <a:pt x="208" y="278"/>
                      </a:lnTo>
                      <a:lnTo>
                        <a:pt x="206" y="278"/>
                      </a:lnTo>
                      <a:lnTo>
                        <a:pt x="206" y="278"/>
                      </a:lnTo>
                      <a:lnTo>
                        <a:pt x="206" y="282"/>
                      </a:lnTo>
                      <a:lnTo>
                        <a:pt x="206" y="282"/>
                      </a:lnTo>
                      <a:lnTo>
                        <a:pt x="208" y="282"/>
                      </a:lnTo>
                      <a:lnTo>
                        <a:pt x="208" y="282"/>
                      </a:lnTo>
                      <a:lnTo>
                        <a:pt x="206" y="284"/>
                      </a:lnTo>
                      <a:lnTo>
                        <a:pt x="206" y="286"/>
                      </a:lnTo>
                      <a:lnTo>
                        <a:pt x="206" y="286"/>
                      </a:lnTo>
                      <a:lnTo>
                        <a:pt x="210" y="286"/>
                      </a:lnTo>
                      <a:lnTo>
                        <a:pt x="210" y="290"/>
                      </a:lnTo>
                      <a:lnTo>
                        <a:pt x="210" y="290"/>
                      </a:lnTo>
                      <a:lnTo>
                        <a:pt x="212" y="290"/>
                      </a:lnTo>
                      <a:lnTo>
                        <a:pt x="212" y="290"/>
                      </a:lnTo>
                      <a:lnTo>
                        <a:pt x="212" y="292"/>
                      </a:lnTo>
                      <a:lnTo>
                        <a:pt x="212" y="292"/>
                      </a:lnTo>
                      <a:lnTo>
                        <a:pt x="210" y="294"/>
                      </a:lnTo>
                      <a:lnTo>
                        <a:pt x="210" y="296"/>
                      </a:lnTo>
                      <a:lnTo>
                        <a:pt x="208" y="294"/>
                      </a:lnTo>
                      <a:lnTo>
                        <a:pt x="208" y="294"/>
                      </a:lnTo>
                      <a:lnTo>
                        <a:pt x="208" y="292"/>
                      </a:lnTo>
                      <a:lnTo>
                        <a:pt x="208" y="290"/>
                      </a:lnTo>
                      <a:lnTo>
                        <a:pt x="208" y="290"/>
                      </a:lnTo>
                      <a:lnTo>
                        <a:pt x="204" y="290"/>
                      </a:lnTo>
                      <a:lnTo>
                        <a:pt x="204" y="290"/>
                      </a:lnTo>
                      <a:lnTo>
                        <a:pt x="204" y="298"/>
                      </a:lnTo>
                      <a:lnTo>
                        <a:pt x="204" y="298"/>
                      </a:lnTo>
                      <a:lnTo>
                        <a:pt x="204" y="298"/>
                      </a:lnTo>
                      <a:lnTo>
                        <a:pt x="206" y="300"/>
                      </a:lnTo>
                      <a:lnTo>
                        <a:pt x="206" y="300"/>
                      </a:lnTo>
                      <a:lnTo>
                        <a:pt x="206" y="304"/>
                      </a:lnTo>
                      <a:lnTo>
                        <a:pt x="206" y="304"/>
                      </a:lnTo>
                      <a:lnTo>
                        <a:pt x="202" y="304"/>
                      </a:lnTo>
                      <a:lnTo>
                        <a:pt x="196" y="304"/>
                      </a:lnTo>
                      <a:lnTo>
                        <a:pt x="196" y="304"/>
                      </a:lnTo>
                      <a:lnTo>
                        <a:pt x="194" y="304"/>
                      </a:lnTo>
                      <a:lnTo>
                        <a:pt x="194" y="304"/>
                      </a:lnTo>
                      <a:lnTo>
                        <a:pt x="194" y="304"/>
                      </a:lnTo>
                      <a:lnTo>
                        <a:pt x="194" y="306"/>
                      </a:lnTo>
                      <a:lnTo>
                        <a:pt x="194" y="306"/>
                      </a:lnTo>
                      <a:lnTo>
                        <a:pt x="190" y="308"/>
                      </a:lnTo>
                      <a:lnTo>
                        <a:pt x="190" y="308"/>
                      </a:lnTo>
                      <a:lnTo>
                        <a:pt x="186" y="308"/>
                      </a:lnTo>
                      <a:lnTo>
                        <a:pt x="186" y="310"/>
                      </a:lnTo>
                      <a:lnTo>
                        <a:pt x="186" y="310"/>
                      </a:lnTo>
                      <a:lnTo>
                        <a:pt x="198" y="310"/>
                      </a:lnTo>
                      <a:lnTo>
                        <a:pt x="202" y="308"/>
                      </a:lnTo>
                      <a:lnTo>
                        <a:pt x="206" y="306"/>
                      </a:lnTo>
                      <a:lnTo>
                        <a:pt x="206" y="306"/>
                      </a:lnTo>
                      <a:lnTo>
                        <a:pt x="208" y="312"/>
                      </a:lnTo>
                      <a:lnTo>
                        <a:pt x="202" y="312"/>
                      </a:lnTo>
                      <a:lnTo>
                        <a:pt x="202" y="312"/>
                      </a:lnTo>
                      <a:lnTo>
                        <a:pt x="198" y="312"/>
                      </a:lnTo>
                      <a:lnTo>
                        <a:pt x="194" y="312"/>
                      </a:lnTo>
                      <a:lnTo>
                        <a:pt x="194" y="312"/>
                      </a:lnTo>
                      <a:lnTo>
                        <a:pt x="192" y="310"/>
                      </a:lnTo>
                      <a:lnTo>
                        <a:pt x="192" y="310"/>
                      </a:lnTo>
                      <a:lnTo>
                        <a:pt x="188" y="310"/>
                      </a:lnTo>
                      <a:lnTo>
                        <a:pt x="188" y="312"/>
                      </a:lnTo>
                      <a:lnTo>
                        <a:pt x="188" y="312"/>
                      </a:lnTo>
                      <a:lnTo>
                        <a:pt x="192" y="314"/>
                      </a:lnTo>
                      <a:lnTo>
                        <a:pt x="194" y="316"/>
                      </a:lnTo>
                      <a:lnTo>
                        <a:pt x="194" y="316"/>
                      </a:lnTo>
                      <a:lnTo>
                        <a:pt x="194" y="316"/>
                      </a:lnTo>
                      <a:lnTo>
                        <a:pt x="192" y="316"/>
                      </a:lnTo>
                      <a:lnTo>
                        <a:pt x="192" y="316"/>
                      </a:lnTo>
                      <a:lnTo>
                        <a:pt x="188" y="314"/>
                      </a:lnTo>
                      <a:lnTo>
                        <a:pt x="188" y="314"/>
                      </a:lnTo>
                      <a:lnTo>
                        <a:pt x="186" y="314"/>
                      </a:lnTo>
                      <a:lnTo>
                        <a:pt x="184" y="314"/>
                      </a:lnTo>
                      <a:lnTo>
                        <a:pt x="182" y="318"/>
                      </a:lnTo>
                      <a:lnTo>
                        <a:pt x="182" y="318"/>
                      </a:lnTo>
                      <a:lnTo>
                        <a:pt x="180" y="320"/>
                      </a:lnTo>
                      <a:lnTo>
                        <a:pt x="180" y="320"/>
                      </a:lnTo>
                      <a:lnTo>
                        <a:pt x="180" y="324"/>
                      </a:lnTo>
                      <a:lnTo>
                        <a:pt x="180" y="324"/>
                      </a:lnTo>
                      <a:lnTo>
                        <a:pt x="186" y="320"/>
                      </a:lnTo>
                      <a:lnTo>
                        <a:pt x="186" y="318"/>
                      </a:lnTo>
                      <a:lnTo>
                        <a:pt x="186" y="318"/>
                      </a:lnTo>
                      <a:lnTo>
                        <a:pt x="190" y="320"/>
                      </a:lnTo>
                      <a:lnTo>
                        <a:pt x="190" y="320"/>
                      </a:lnTo>
                      <a:lnTo>
                        <a:pt x="198" y="316"/>
                      </a:lnTo>
                      <a:lnTo>
                        <a:pt x="198" y="316"/>
                      </a:lnTo>
                      <a:lnTo>
                        <a:pt x="196" y="318"/>
                      </a:lnTo>
                      <a:lnTo>
                        <a:pt x="200" y="320"/>
                      </a:lnTo>
                      <a:lnTo>
                        <a:pt x="200" y="322"/>
                      </a:lnTo>
                      <a:lnTo>
                        <a:pt x="200" y="322"/>
                      </a:lnTo>
                      <a:lnTo>
                        <a:pt x="206" y="320"/>
                      </a:lnTo>
                      <a:lnTo>
                        <a:pt x="206" y="320"/>
                      </a:lnTo>
                      <a:lnTo>
                        <a:pt x="204" y="316"/>
                      </a:lnTo>
                      <a:lnTo>
                        <a:pt x="204" y="316"/>
                      </a:lnTo>
                      <a:lnTo>
                        <a:pt x="210" y="316"/>
                      </a:lnTo>
                      <a:lnTo>
                        <a:pt x="210" y="316"/>
                      </a:lnTo>
                      <a:lnTo>
                        <a:pt x="208" y="318"/>
                      </a:lnTo>
                      <a:lnTo>
                        <a:pt x="208" y="320"/>
                      </a:lnTo>
                      <a:lnTo>
                        <a:pt x="208" y="318"/>
                      </a:lnTo>
                      <a:lnTo>
                        <a:pt x="208" y="318"/>
                      </a:lnTo>
                      <a:lnTo>
                        <a:pt x="208" y="320"/>
                      </a:lnTo>
                      <a:lnTo>
                        <a:pt x="208" y="320"/>
                      </a:lnTo>
                      <a:lnTo>
                        <a:pt x="208" y="320"/>
                      </a:lnTo>
                      <a:lnTo>
                        <a:pt x="206" y="324"/>
                      </a:lnTo>
                      <a:lnTo>
                        <a:pt x="206" y="324"/>
                      </a:lnTo>
                      <a:lnTo>
                        <a:pt x="200" y="324"/>
                      </a:lnTo>
                      <a:lnTo>
                        <a:pt x="200" y="324"/>
                      </a:lnTo>
                      <a:lnTo>
                        <a:pt x="194" y="322"/>
                      </a:lnTo>
                      <a:lnTo>
                        <a:pt x="190" y="320"/>
                      </a:lnTo>
                      <a:lnTo>
                        <a:pt x="186" y="320"/>
                      </a:lnTo>
                      <a:lnTo>
                        <a:pt x="186" y="320"/>
                      </a:lnTo>
                      <a:lnTo>
                        <a:pt x="186" y="320"/>
                      </a:lnTo>
                      <a:lnTo>
                        <a:pt x="184" y="324"/>
                      </a:lnTo>
                      <a:lnTo>
                        <a:pt x="184" y="326"/>
                      </a:lnTo>
                      <a:lnTo>
                        <a:pt x="184" y="326"/>
                      </a:lnTo>
                      <a:lnTo>
                        <a:pt x="180" y="326"/>
                      </a:lnTo>
                      <a:lnTo>
                        <a:pt x="180" y="326"/>
                      </a:lnTo>
                      <a:lnTo>
                        <a:pt x="178" y="328"/>
                      </a:lnTo>
                      <a:lnTo>
                        <a:pt x="178" y="328"/>
                      </a:lnTo>
                      <a:lnTo>
                        <a:pt x="180" y="330"/>
                      </a:lnTo>
                      <a:lnTo>
                        <a:pt x="180" y="330"/>
                      </a:lnTo>
                      <a:lnTo>
                        <a:pt x="180" y="332"/>
                      </a:lnTo>
                      <a:lnTo>
                        <a:pt x="180" y="332"/>
                      </a:lnTo>
                      <a:lnTo>
                        <a:pt x="182" y="334"/>
                      </a:lnTo>
                      <a:lnTo>
                        <a:pt x="184" y="334"/>
                      </a:lnTo>
                      <a:lnTo>
                        <a:pt x="184" y="334"/>
                      </a:lnTo>
                      <a:lnTo>
                        <a:pt x="184" y="336"/>
                      </a:lnTo>
                      <a:lnTo>
                        <a:pt x="186" y="336"/>
                      </a:lnTo>
                      <a:lnTo>
                        <a:pt x="186" y="336"/>
                      </a:lnTo>
                      <a:lnTo>
                        <a:pt x="184" y="340"/>
                      </a:lnTo>
                      <a:lnTo>
                        <a:pt x="184" y="340"/>
                      </a:lnTo>
                      <a:lnTo>
                        <a:pt x="182" y="340"/>
                      </a:lnTo>
                      <a:lnTo>
                        <a:pt x="182" y="340"/>
                      </a:lnTo>
                      <a:lnTo>
                        <a:pt x="182" y="342"/>
                      </a:lnTo>
                      <a:lnTo>
                        <a:pt x="182" y="344"/>
                      </a:lnTo>
                      <a:lnTo>
                        <a:pt x="182" y="344"/>
                      </a:lnTo>
                      <a:lnTo>
                        <a:pt x="184" y="342"/>
                      </a:lnTo>
                      <a:lnTo>
                        <a:pt x="184" y="342"/>
                      </a:lnTo>
                      <a:lnTo>
                        <a:pt x="184" y="344"/>
                      </a:lnTo>
                      <a:lnTo>
                        <a:pt x="184" y="344"/>
                      </a:lnTo>
                      <a:lnTo>
                        <a:pt x="180" y="344"/>
                      </a:lnTo>
                      <a:lnTo>
                        <a:pt x="180" y="346"/>
                      </a:lnTo>
                      <a:lnTo>
                        <a:pt x="180" y="346"/>
                      </a:lnTo>
                      <a:lnTo>
                        <a:pt x="182" y="350"/>
                      </a:lnTo>
                      <a:lnTo>
                        <a:pt x="182" y="350"/>
                      </a:lnTo>
                      <a:lnTo>
                        <a:pt x="188" y="348"/>
                      </a:lnTo>
                      <a:lnTo>
                        <a:pt x="188" y="348"/>
                      </a:lnTo>
                      <a:lnTo>
                        <a:pt x="184" y="350"/>
                      </a:lnTo>
                      <a:lnTo>
                        <a:pt x="184" y="350"/>
                      </a:lnTo>
                      <a:lnTo>
                        <a:pt x="184" y="354"/>
                      </a:lnTo>
                      <a:lnTo>
                        <a:pt x="184" y="354"/>
                      </a:lnTo>
                      <a:lnTo>
                        <a:pt x="188" y="352"/>
                      </a:lnTo>
                      <a:lnTo>
                        <a:pt x="188" y="352"/>
                      </a:lnTo>
                      <a:lnTo>
                        <a:pt x="190" y="354"/>
                      </a:lnTo>
                      <a:lnTo>
                        <a:pt x="192" y="354"/>
                      </a:lnTo>
                      <a:lnTo>
                        <a:pt x="192" y="354"/>
                      </a:lnTo>
                      <a:lnTo>
                        <a:pt x="192" y="352"/>
                      </a:lnTo>
                      <a:lnTo>
                        <a:pt x="192" y="352"/>
                      </a:lnTo>
                      <a:lnTo>
                        <a:pt x="196" y="350"/>
                      </a:lnTo>
                      <a:lnTo>
                        <a:pt x="196" y="350"/>
                      </a:lnTo>
                      <a:lnTo>
                        <a:pt x="190" y="356"/>
                      </a:lnTo>
                      <a:lnTo>
                        <a:pt x="190" y="356"/>
                      </a:lnTo>
                      <a:lnTo>
                        <a:pt x="194" y="358"/>
                      </a:lnTo>
                      <a:lnTo>
                        <a:pt x="194" y="360"/>
                      </a:lnTo>
                      <a:lnTo>
                        <a:pt x="194" y="360"/>
                      </a:lnTo>
                      <a:lnTo>
                        <a:pt x="192" y="360"/>
                      </a:lnTo>
                      <a:lnTo>
                        <a:pt x="192" y="360"/>
                      </a:lnTo>
                      <a:lnTo>
                        <a:pt x="192" y="364"/>
                      </a:lnTo>
                      <a:lnTo>
                        <a:pt x="192" y="364"/>
                      </a:lnTo>
                      <a:lnTo>
                        <a:pt x="196" y="364"/>
                      </a:lnTo>
                      <a:lnTo>
                        <a:pt x="196" y="364"/>
                      </a:lnTo>
                      <a:lnTo>
                        <a:pt x="196" y="366"/>
                      </a:lnTo>
                      <a:lnTo>
                        <a:pt x="196" y="366"/>
                      </a:lnTo>
                      <a:lnTo>
                        <a:pt x="198" y="366"/>
                      </a:lnTo>
                      <a:lnTo>
                        <a:pt x="198" y="366"/>
                      </a:lnTo>
                      <a:lnTo>
                        <a:pt x="196" y="370"/>
                      </a:lnTo>
                      <a:lnTo>
                        <a:pt x="196" y="374"/>
                      </a:lnTo>
                      <a:lnTo>
                        <a:pt x="202" y="368"/>
                      </a:lnTo>
                      <a:lnTo>
                        <a:pt x="202" y="368"/>
                      </a:lnTo>
                      <a:lnTo>
                        <a:pt x="204" y="368"/>
                      </a:lnTo>
                      <a:lnTo>
                        <a:pt x="206" y="368"/>
                      </a:lnTo>
                      <a:lnTo>
                        <a:pt x="206" y="368"/>
                      </a:lnTo>
                      <a:lnTo>
                        <a:pt x="206" y="366"/>
                      </a:lnTo>
                      <a:lnTo>
                        <a:pt x="206" y="366"/>
                      </a:lnTo>
                      <a:lnTo>
                        <a:pt x="208" y="366"/>
                      </a:lnTo>
                      <a:lnTo>
                        <a:pt x="210" y="366"/>
                      </a:lnTo>
                      <a:lnTo>
                        <a:pt x="210" y="366"/>
                      </a:lnTo>
                      <a:lnTo>
                        <a:pt x="210" y="370"/>
                      </a:lnTo>
                      <a:lnTo>
                        <a:pt x="210" y="372"/>
                      </a:lnTo>
                      <a:lnTo>
                        <a:pt x="210" y="372"/>
                      </a:lnTo>
                      <a:lnTo>
                        <a:pt x="208" y="372"/>
                      </a:lnTo>
                      <a:lnTo>
                        <a:pt x="206" y="370"/>
                      </a:lnTo>
                      <a:lnTo>
                        <a:pt x="206" y="370"/>
                      </a:lnTo>
                      <a:lnTo>
                        <a:pt x="206" y="372"/>
                      </a:lnTo>
                      <a:lnTo>
                        <a:pt x="206" y="372"/>
                      </a:lnTo>
                      <a:lnTo>
                        <a:pt x="208" y="374"/>
                      </a:lnTo>
                      <a:lnTo>
                        <a:pt x="208" y="374"/>
                      </a:lnTo>
                      <a:lnTo>
                        <a:pt x="208" y="374"/>
                      </a:lnTo>
                      <a:lnTo>
                        <a:pt x="198" y="376"/>
                      </a:lnTo>
                      <a:lnTo>
                        <a:pt x="198" y="378"/>
                      </a:lnTo>
                      <a:lnTo>
                        <a:pt x="198" y="378"/>
                      </a:lnTo>
                      <a:lnTo>
                        <a:pt x="204" y="378"/>
                      </a:lnTo>
                      <a:lnTo>
                        <a:pt x="204" y="380"/>
                      </a:lnTo>
                      <a:lnTo>
                        <a:pt x="204" y="380"/>
                      </a:lnTo>
                      <a:lnTo>
                        <a:pt x="200" y="380"/>
                      </a:lnTo>
                      <a:lnTo>
                        <a:pt x="200" y="380"/>
                      </a:lnTo>
                      <a:lnTo>
                        <a:pt x="198" y="380"/>
                      </a:lnTo>
                      <a:lnTo>
                        <a:pt x="198" y="380"/>
                      </a:lnTo>
                      <a:lnTo>
                        <a:pt x="198" y="380"/>
                      </a:lnTo>
                      <a:lnTo>
                        <a:pt x="198" y="380"/>
                      </a:lnTo>
                      <a:lnTo>
                        <a:pt x="200" y="382"/>
                      </a:lnTo>
                      <a:lnTo>
                        <a:pt x="200" y="382"/>
                      </a:lnTo>
                      <a:lnTo>
                        <a:pt x="200" y="382"/>
                      </a:lnTo>
                      <a:lnTo>
                        <a:pt x="202" y="382"/>
                      </a:lnTo>
                      <a:lnTo>
                        <a:pt x="200" y="386"/>
                      </a:lnTo>
                      <a:lnTo>
                        <a:pt x="200" y="386"/>
                      </a:lnTo>
                      <a:lnTo>
                        <a:pt x="200" y="386"/>
                      </a:lnTo>
                      <a:lnTo>
                        <a:pt x="202" y="388"/>
                      </a:lnTo>
                      <a:lnTo>
                        <a:pt x="206" y="386"/>
                      </a:lnTo>
                      <a:lnTo>
                        <a:pt x="206" y="386"/>
                      </a:lnTo>
                      <a:lnTo>
                        <a:pt x="206" y="390"/>
                      </a:lnTo>
                      <a:lnTo>
                        <a:pt x="206" y="390"/>
                      </a:lnTo>
                      <a:lnTo>
                        <a:pt x="204" y="390"/>
                      </a:lnTo>
                      <a:lnTo>
                        <a:pt x="204" y="392"/>
                      </a:lnTo>
                      <a:lnTo>
                        <a:pt x="204" y="392"/>
                      </a:lnTo>
                      <a:lnTo>
                        <a:pt x="204" y="392"/>
                      </a:lnTo>
                      <a:lnTo>
                        <a:pt x="208" y="392"/>
                      </a:lnTo>
                      <a:lnTo>
                        <a:pt x="208" y="392"/>
                      </a:lnTo>
                      <a:lnTo>
                        <a:pt x="206" y="394"/>
                      </a:lnTo>
                      <a:lnTo>
                        <a:pt x="206" y="394"/>
                      </a:lnTo>
                      <a:lnTo>
                        <a:pt x="206" y="398"/>
                      </a:lnTo>
                      <a:lnTo>
                        <a:pt x="206" y="398"/>
                      </a:lnTo>
                      <a:lnTo>
                        <a:pt x="208" y="396"/>
                      </a:lnTo>
                      <a:lnTo>
                        <a:pt x="208" y="396"/>
                      </a:lnTo>
                      <a:lnTo>
                        <a:pt x="208" y="396"/>
                      </a:lnTo>
                      <a:lnTo>
                        <a:pt x="208" y="396"/>
                      </a:lnTo>
                      <a:lnTo>
                        <a:pt x="208" y="394"/>
                      </a:lnTo>
                      <a:lnTo>
                        <a:pt x="208" y="394"/>
                      </a:lnTo>
                      <a:lnTo>
                        <a:pt x="212" y="394"/>
                      </a:lnTo>
                      <a:lnTo>
                        <a:pt x="212" y="394"/>
                      </a:lnTo>
                      <a:lnTo>
                        <a:pt x="212" y="400"/>
                      </a:lnTo>
                      <a:lnTo>
                        <a:pt x="212" y="402"/>
                      </a:lnTo>
                      <a:lnTo>
                        <a:pt x="216" y="400"/>
                      </a:lnTo>
                      <a:lnTo>
                        <a:pt x="216" y="400"/>
                      </a:lnTo>
                      <a:lnTo>
                        <a:pt x="216" y="404"/>
                      </a:lnTo>
                      <a:lnTo>
                        <a:pt x="216" y="406"/>
                      </a:lnTo>
                      <a:lnTo>
                        <a:pt x="216" y="406"/>
                      </a:lnTo>
                      <a:lnTo>
                        <a:pt x="218" y="406"/>
                      </a:lnTo>
                      <a:lnTo>
                        <a:pt x="222" y="404"/>
                      </a:lnTo>
                      <a:lnTo>
                        <a:pt x="222" y="404"/>
                      </a:lnTo>
                      <a:lnTo>
                        <a:pt x="224" y="404"/>
                      </a:lnTo>
                      <a:lnTo>
                        <a:pt x="224" y="404"/>
                      </a:lnTo>
                      <a:lnTo>
                        <a:pt x="224" y="406"/>
                      </a:lnTo>
                      <a:lnTo>
                        <a:pt x="224" y="408"/>
                      </a:lnTo>
                      <a:lnTo>
                        <a:pt x="224" y="408"/>
                      </a:lnTo>
                      <a:lnTo>
                        <a:pt x="224" y="408"/>
                      </a:lnTo>
                      <a:lnTo>
                        <a:pt x="224" y="408"/>
                      </a:lnTo>
                      <a:lnTo>
                        <a:pt x="224" y="410"/>
                      </a:lnTo>
                      <a:lnTo>
                        <a:pt x="224" y="410"/>
                      </a:lnTo>
                      <a:lnTo>
                        <a:pt x="228" y="408"/>
                      </a:lnTo>
                      <a:lnTo>
                        <a:pt x="228" y="408"/>
                      </a:lnTo>
                      <a:lnTo>
                        <a:pt x="228" y="410"/>
                      </a:lnTo>
                      <a:lnTo>
                        <a:pt x="228" y="410"/>
                      </a:lnTo>
                      <a:lnTo>
                        <a:pt x="226" y="412"/>
                      </a:lnTo>
                      <a:lnTo>
                        <a:pt x="226" y="412"/>
                      </a:lnTo>
                      <a:lnTo>
                        <a:pt x="226" y="412"/>
                      </a:lnTo>
                      <a:lnTo>
                        <a:pt x="228" y="412"/>
                      </a:lnTo>
                      <a:lnTo>
                        <a:pt x="230" y="412"/>
                      </a:lnTo>
                      <a:lnTo>
                        <a:pt x="230" y="416"/>
                      </a:lnTo>
                      <a:lnTo>
                        <a:pt x="230" y="416"/>
                      </a:lnTo>
                      <a:lnTo>
                        <a:pt x="228" y="418"/>
                      </a:lnTo>
                      <a:lnTo>
                        <a:pt x="228" y="418"/>
                      </a:lnTo>
                      <a:lnTo>
                        <a:pt x="230" y="420"/>
                      </a:lnTo>
                      <a:lnTo>
                        <a:pt x="230" y="420"/>
                      </a:lnTo>
                      <a:lnTo>
                        <a:pt x="232" y="416"/>
                      </a:lnTo>
                      <a:lnTo>
                        <a:pt x="232" y="416"/>
                      </a:lnTo>
                      <a:lnTo>
                        <a:pt x="234" y="418"/>
                      </a:lnTo>
                      <a:lnTo>
                        <a:pt x="234" y="418"/>
                      </a:lnTo>
                      <a:lnTo>
                        <a:pt x="234" y="418"/>
                      </a:lnTo>
                      <a:lnTo>
                        <a:pt x="234" y="418"/>
                      </a:lnTo>
                      <a:lnTo>
                        <a:pt x="234" y="418"/>
                      </a:lnTo>
                      <a:lnTo>
                        <a:pt x="234" y="418"/>
                      </a:lnTo>
                      <a:lnTo>
                        <a:pt x="232" y="418"/>
                      </a:lnTo>
                      <a:lnTo>
                        <a:pt x="234" y="420"/>
                      </a:lnTo>
                      <a:lnTo>
                        <a:pt x="234" y="420"/>
                      </a:lnTo>
                      <a:lnTo>
                        <a:pt x="232" y="420"/>
                      </a:lnTo>
                      <a:lnTo>
                        <a:pt x="230" y="420"/>
                      </a:lnTo>
                      <a:lnTo>
                        <a:pt x="230" y="422"/>
                      </a:lnTo>
                      <a:lnTo>
                        <a:pt x="230" y="422"/>
                      </a:lnTo>
                      <a:lnTo>
                        <a:pt x="234" y="422"/>
                      </a:lnTo>
                      <a:lnTo>
                        <a:pt x="234" y="422"/>
                      </a:lnTo>
                      <a:lnTo>
                        <a:pt x="234" y="422"/>
                      </a:lnTo>
                      <a:lnTo>
                        <a:pt x="232" y="424"/>
                      </a:lnTo>
                      <a:lnTo>
                        <a:pt x="232" y="424"/>
                      </a:lnTo>
                      <a:lnTo>
                        <a:pt x="232" y="426"/>
                      </a:lnTo>
                      <a:lnTo>
                        <a:pt x="232" y="426"/>
                      </a:lnTo>
                      <a:lnTo>
                        <a:pt x="236" y="426"/>
                      </a:lnTo>
                      <a:lnTo>
                        <a:pt x="236" y="430"/>
                      </a:lnTo>
                      <a:lnTo>
                        <a:pt x="236" y="430"/>
                      </a:lnTo>
                      <a:lnTo>
                        <a:pt x="238" y="430"/>
                      </a:lnTo>
                      <a:lnTo>
                        <a:pt x="238" y="430"/>
                      </a:lnTo>
                      <a:lnTo>
                        <a:pt x="240" y="430"/>
                      </a:lnTo>
                      <a:lnTo>
                        <a:pt x="240" y="428"/>
                      </a:lnTo>
                      <a:lnTo>
                        <a:pt x="240" y="426"/>
                      </a:lnTo>
                      <a:lnTo>
                        <a:pt x="240" y="426"/>
                      </a:lnTo>
                      <a:lnTo>
                        <a:pt x="242" y="428"/>
                      </a:lnTo>
                      <a:lnTo>
                        <a:pt x="242" y="428"/>
                      </a:lnTo>
                      <a:lnTo>
                        <a:pt x="242" y="428"/>
                      </a:lnTo>
                      <a:lnTo>
                        <a:pt x="248" y="426"/>
                      </a:lnTo>
                      <a:lnTo>
                        <a:pt x="248" y="426"/>
                      </a:lnTo>
                      <a:lnTo>
                        <a:pt x="252" y="420"/>
                      </a:lnTo>
                      <a:lnTo>
                        <a:pt x="252" y="420"/>
                      </a:lnTo>
                      <a:lnTo>
                        <a:pt x="254" y="420"/>
                      </a:lnTo>
                      <a:lnTo>
                        <a:pt x="254" y="420"/>
                      </a:lnTo>
                      <a:lnTo>
                        <a:pt x="252" y="426"/>
                      </a:lnTo>
                      <a:lnTo>
                        <a:pt x="252" y="426"/>
                      </a:lnTo>
                      <a:lnTo>
                        <a:pt x="254" y="426"/>
                      </a:lnTo>
                      <a:lnTo>
                        <a:pt x="254" y="428"/>
                      </a:lnTo>
                      <a:lnTo>
                        <a:pt x="254" y="428"/>
                      </a:lnTo>
                      <a:lnTo>
                        <a:pt x="252" y="428"/>
                      </a:lnTo>
                      <a:lnTo>
                        <a:pt x="252" y="428"/>
                      </a:lnTo>
                      <a:lnTo>
                        <a:pt x="256" y="428"/>
                      </a:lnTo>
                      <a:lnTo>
                        <a:pt x="256" y="428"/>
                      </a:lnTo>
                      <a:lnTo>
                        <a:pt x="258" y="428"/>
                      </a:lnTo>
                      <a:lnTo>
                        <a:pt x="258" y="428"/>
                      </a:lnTo>
                      <a:lnTo>
                        <a:pt x="256" y="432"/>
                      </a:lnTo>
                      <a:lnTo>
                        <a:pt x="256" y="432"/>
                      </a:lnTo>
                      <a:lnTo>
                        <a:pt x="258" y="432"/>
                      </a:lnTo>
                      <a:lnTo>
                        <a:pt x="258" y="432"/>
                      </a:lnTo>
                      <a:lnTo>
                        <a:pt x="260" y="432"/>
                      </a:lnTo>
                      <a:lnTo>
                        <a:pt x="260" y="432"/>
                      </a:lnTo>
                      <a:lnTo>
                        <a:pt x="262" y="428"/>
                      </a:lnTo>
                      <a:lnTo>
                        <a:pt x="262" y="428"/>
                      </a:lnTo>
                      <a:lnTo>
                        <a:pt x="262" y="428"/>
                      </a:lnTo>
                      <a:lnTo>
                        <a:pt x="264" y="430"/>
                      </a:lnTo>
                      <a:lnTo>
                        <a:pt x="264" y="430"/>
                      </a:lnTo>
                      <a:lnTo>
                        <a:pt x="264" y="430"/>
                      </a:lnTo>
                      <a:lnTo>
                        <a:pt x="266" y="428"/>
                      </a:lnTo>
                      <a:lnTo>
                        <a:pt x="266" y="428"/>
                      </a:lnTo>
                      <a:lnTo>
                        <a:pt x="266" y="432"/>
                      </a:lnTo>
                      <a:lnTo>
                        <a:pt x="266" y="432"/>
                      </a:lnTo>
                      <a:lnTo>
                        <a:pt x="264" y="434"/>
                      </a:lnTo>
                      <a:lnTo>
                        <a:pt x="264" y="434"/>
                      </a:lnTo>
                      <a:lnTo>
                        <a:pt x="264" y="436"/>
                      </a:lnTo>
                      <a:lnTo>
                        <a:pt x="264" y="436"/>
                      </a:lnTo>
                      <a:lnTo>
                        <a:pt x="268" y="432"/>
                      </a:lnTo>
                      <a:lnTo>
                        <a:pt x="268" y="432"/>
                      </a:lnTo>
                      <a:lnTo>
                        <a:pt x="268" y="436"/>
                      </a:lnTo>
                      <a:lnTo>
                        <a:pt x="268" y="438"/>
                      </a:lnTo>
                      <a:lnTo>
                        <a:pt x="268" y="438"/>
                      </a:lnTo>
                      <a:lnTo>
                        <a:pt x="268" y="438"/>
                      </a:lnTo>
                      <a:lnTo>
                        <a:pt x="270" y="438"/>
                      </a:lnTo>
                      <a:lnTo>
                        <a:pt x="270" y="438"/>
                      </a:lnTo>
                      <a:lnTo>
                        <a:pt x="272" y="434"/>
                      </a:lnTo>
                      <a:lnTo>
                        <a:pt x="272" y="434"/>
                      </a:lnTo>
                      <a:lnTo>
                        <a:pt x="272" y="434"/>
                      </a:lnTo>
                      <a:lnTo>
                        <a:pt x="274" y="436"/>
                      </a:lnTo>
                      <a:lnTo>
                        <a:pt x="274" y="436"/>
                      </a:lnTo>
                      <a:lnTo>
                        <a:pt x="272" y="436"/>
                      </a:lnTo>
                      <a:lnTo>
                        <a:pt x="272" y="436"/>
                      </a:lnTo>
                      <a:lnTo>
                        <a:pt x="272" y="440"/>
                      </a:lnTo>
                      <a:lnTo>
                        <a:pt x="272" y="440"/>
                      </a:lnTo>
                      <a:lnTo>
                        <a:pt x="278" y="442"/>
                      </a:lnTo>
                      <a:lnTo>
                        <a:pt x="278" y="442"/>
                      </a:lnTo>
                      <a:lnTo>
                        <a:pt x="280" y="440"/>
                      </a:lnTo>
                      <a:lnTo>
                        <a:pt x="280" y="440"/>
                      </a:lnTo>
                      <a:lnTo>
                        <a:pt x="282" y="440"/>
                      </a:lnTo>
                      <a:lnTo>
                        <a:pt x="282" y="440"/>
                      </a:lnTo>
                      <a:lnTo>
                        <a:pt x="280" y="440"/>
                      </a:lnTo>
                      <a:lnTo>
                        <a:pt x="280" y="440"/>
                      </a:lnTo>
                      <a:lnTo>
                        <a:pt x="284" y="438"/>
                      </a:lnTo>
                      <a:lnTo>
                        <a:pt x="284" y="438"/>
                      </a:lnTo>
                      <a:lnTo>
                        <a:pt x="282" y="436"/>
                      </a:lnTo>
                      <a:lnTo>
                        <a:pt x="282" y="436"/>
                      </a:lnTo>
                      <a:lnTo>
                        <a:pt x="280" y="436"/>
                      </a:lnTo>
                      <a:lnTo>
                        <a:pt x="280" y="434"/>
                      </a:lnTo>
                      <a:lnTo>
                        <a:pt x="280" y="434"/>
                      </a:lnTo>
                      <a:lnTo>
                        <a:pt x="280" y="434"/>
                      </a:lnTo>
                      <a:lnTo>
                        <a:pt x="282" y="432"/>
                      </a:lnTo>
                      <a:lnTo>
                        <a:pt x="280" y="430"/>
                      </a:lnTo>
                      <a:lnTo>
                        <a:pt x="280" y="430"/>
                      </a:lnTo>
                      <a:lnTo>
                        <a:pt x="280" y="430"/>
                      </a:lnTo>
                      <a:lnTo>
                        <a:pt x="276" y="430"/>
                      </a:lnTo>
                      <a:lnTo>
                        <a:pt x="276" y="428"/>
                      </a:lnTo>
                      <a:lnTo>
                        <a:pt x="276" y="428"/>
                      </a:lnTo>
                      <a:lnTo>
                        <a:pt x="280" y="428"/>
                      </a:lnTo>
                      <a:lnTo>
                        <a:pt x="280" y="428"/>
                      </a:lnTo>
                      <a:lnTo>
                        <a:pt x="282" y="426"/>
                      </a:lnTo>
                      <a:lnTo>
                        <a:pt x="280" y="426"/>
                      </a:lnTo>
                      <a:lnTo>
                        <a:pt x="282" y="426"/>
                      </a:lnTo>
                      <a:lnTo>
                        <a:pt x="282" y="426"/>
                      </a:lnTo>
                      <a:lnTo>
                        <a:pt x="282" y="422"/>
                      </a:lnTo>
                      <a:lnTo>
                        <a:pt x="282" y="420"/>
                      </a:lnTo>
                      <a:lnTo>
                        <a:pt x="286" y="418"/>
                      </a:lnTo>
                      <a:lnTo>
                        <a:pt x="286" y="418"/>
                      </a:lnTo>
                      <a:lnTo>
                        <a:pt x="286" y="416"/>
                      </a:lnTo>
                      <a:lnTo>
                        <a:pt x="284" y="414"/>
                      </a:lnTo>
                      <a:lnTo>
                        <a:pt x="284" y="414"/>
                      </a:lnTo>
                      <a:lnTo>
                        <a:pt x="288" y="412"/>
                      </a:lnTo>
                      <a:lnTo>
                        <a:pt x="288" y="412"/>
                      </a:lnTo>
                      <a:lnTo>
                        <a:pt x="290" y="408"/>
                      </a:lnTo>
                      <a:lnTo>
                        <a:pt x="290" y="408"/>
                      </a:lnTo>
                      <a:lnTo>
                        <a:pt x="288" y="406"/>
                      </a:lnTo>
                      <a:lnTo>
                        <a:pt x="288" y="406"/>
                      </a:lnTo>
                      <a:lnTo>
                        <a:pt x="288" y="406"/>
                      </a:lnTo>
                      <a:lnTo>
                        <a:pt x="288" y="400"/>
                      </a:lnTo>
                      <a:lnTo>
                        <a:pt x="288" y="400"/>
                      </a:lnTo>
                      <a:lnTo>
                        <a:pt x="290" y="400"/>
                      </a:lnTo>
                      <a:lnTo>
                        <a:pt x="290" y="400"/>
                      </a:lnTo>
                      <a:lnTo>
                        <a:pt x="290" y="402"/>
                      </a:lnTo>
                      <a:lnTo>
                        <a:pt x="292" y="402"/>
                      </a:lnTo>
                      <a:lnTo>
                        <a:pt x="292" y="402"/>
                      </a:lnTo>
                      <a:lnTo>
                        <a:pt x="292" y="400"/>
                      </a:lnTo>
                      <a:lnTo>
                        <a:pt x="292" y="398"/>
                      </a:lnTo>
                      <a:lnTo>
                        <a:pt x="292" y="398"/>
                      </a:lnTo>
                      <a:lnTo>
                        <a:pt x="292" y="396"/>
                      </a:lnTo>
                      <a:lnTo>
                        <a:pt x="292" y="396"/>
                      </a:lnTo>
                      <a:lnTo>
                        <a:pt x="290" y="396"/>
                      </a:lnTo>
                      <a:lnTo>
                        <a:pt x="290" y="396"/>
                      </a:lnTo>
                      <a:lnTo>
                        <a:pt x="290" y="394"/>
                      </a:lnTo>
                      <a:lnTo>
                        <a:pt x="290" y="394"/>
                      </a:lnTo>
                      <a:lnTo>
                        <a:pt x="292" y="394"/>
                      </a:lnTo>
                      <a:lnTo>
                        <a:pt x="292" y="392"/>
                      </a:lnTo>
                      <a:lnTo>
                        <a:pt x="292" y="392"/>
                      </a:lnTo>
                      <a:lnTo>
                        <a:pt x="298" y="394"/>
                      </a:lnTo>
                      <a:lnTo>
                        <a:pt x="298" y="394"/>
                      </a:lnTo>
                      <a:lnTo>
                        <a:pt x="296" y="390"/>
                      </a:lnTo>
                      <a:lnTo>
                        <a:pt x="298" y="390"/>
                      </a:lnTo>
                      <a:lnTo>
                        <a:pt x="298" y="390"/>
                      </a:lnTo>
                      <a:lnTo>
                        <a:pt x="298" y="386"/>
                      </a:lnTo>
                      <a:lnTo>
                        <a:pt x="296" y="382"/>
                      </a:lnTo>
                      <a:lnTo>
                        <a:pt x="296" y="382"/>
                      </a:lnTo>
                      <a:lnTo>
                        <a:pt x="298" y="382"/>
                      </a:lnTo>
                      <a:lnTo>
                        <a:pt x="298" y="382"/>
                      </a:lnTo>
                      <a:lnTo>
                        <a:pt x="300" y="386"/>
                      </a:lnTo>
                      <a:lnTo>
                        <a:pt x="300" y="386"/>
                      </a:lnTo>
                      <a:lnTo>
                        <a:pt x="302" y="386"/>
                      </a:lnTo>
                      <a:lnTo>
                        <a:pt x="302" y="384"/>
                      </a:lnTo>
                      <a:lnTo>
                        <a:pt x="302" y="382"/>
                      </a:lnTo>
                      <a:lnTo>
                        <a:pt x="302" y="382"/>
                      </a:lnTo>
                      <a:lnTo>
                        <a:pt x="302" y="378"/>
                      </a:lnTo>
                      <a:lnTo>
                        <a:pt x="304" y="374"/>
                      </a:lnTo>
                      <a:lnTo>
                        <a:pt x="304" y="374"/>
                      </a:lnTo>
                      <a:lnTo>
                        <a:pt x="296" y="372"/>
                      </a:lnTo>
                      <a:lnTo>
                        <a:pt x="296" y="370"/>
                      </a:lnTo>
                      <a:lnTo>
                        <a:pt x="296" y="370"/>
                      </a:lnTo>
                      <a:lnTo>
                        <a:pt x="300" y="372"/>
                      </a:lnTo>
                      <a:lnTo>
                        <a:pt x="300" y="372"/>
                      </a:lnTo>
                      <a:lnTo>
                        <a:pt x="306" y="372"/>
                      </a:lnTo>
                      <a:lnTo>
                        <a:pt x="306" y="372"/>
                      </a:lnTo>
                      <a:lnTo>
                        <a:pt x="306" y="364"/>
                      </a:lnTo>
                      <a:lnTo>
                        <a:pt x="304" y="360"/>
                      </a:lnTo>
                      <a:lnTo>
                        <a:pt x="302" y="358"/>
                      </a:lnTo>
                      <a:lnTo>
                        <a:pt x="302" y="356"/>
                      </a:lnTo>
                      <a:lnTo>
                        <a:pt x="302" y="356"/>
                      </a:lnTo>
                      <a:lnTo>
                        <a:pt x="304" y="356"/>
                      </a:lnTo>
                      <a:lnTo>
                        <a:pt x="304" y="356"/>
                      </a:lnTo>
                      <a:lnTo>
                        <a:pt x="304" y="356"/>
                      </a:lnTo>
                      <a:lnTo>
                        <a:pt x="306" y="356"/>
                      </a:lnTo>
                      <a:lnTo>
                        <a:pt x="306" y="356"/>
                      </a:lnTo>
                      <a:lnTo>
                        <a:pt x="308" y="356"/>
                      </a:lnTo>
                      <a:lnTo>
                        <a:pt x="308" y="356"/>
                      </a:lnTo>
                      <a:lnTo>
                        <a:pt x="310" y="354"/>
                      </a:lnTo>
                      <a:lnTo>
                        <a:pt x="310" y="354"/>
                      </a:lnTo>
                      <a:lnTo>
                        <a:pt x="310" y="350"/>
                      </a:lnTo>
                      <a:lnTo>
                        <a:pt x="310" y="350"/>
                      </a:lnTo>
                      <a:lnTo>
                        <a:pt x="310" y="350"/>
                      </a:lnTo>
                      <a:lnTo>
                        <a:pt x="314" y="350"/>
                      </a:lnTo>
                      <a:lnTo>
                        <a:pt x="316" y="350"/>
                      </a:lnTo>
                      <a:lnTo>
                        <a:pt x="316" y="350"/>
                      </a:lnTo>
                      <a:lnTo>
                        <a:pt x="318" y="350"/>
                      </a:lnTo>
                      <a:lnTo>
                        <a:pt x="318" y="350"/>
                      </a:lnTo>
                      <a:lnTo>
                        <a:pt x="316" y="350"/>
                      </a:lnTo>
                      <a:lnTo>
                        <a:pt x="318" y="348"/>
                      </a:lnTo>
                      <a:lnTo>
                        <a:pt x="318" y="348"/>
                      </a:lnTo>
                      <a:lnTo>
                        <a:pt x="322" y="348"/>
                      </a:lnTo>
                      <a:lnTo>
                        <a:pt x="326" y="350"/>
                      </a:lnTo>
                      <a:lnTo>
                        <a:pt x="326" y="350"/>
                      </a:lnTo>
                      <a:lnTo>
                        <a:pt x="328" y="348"/>
                      </a:lnTo>
                      <a:lnTo>
                        <a:pt x="330" y="346"/>
                      </a:lnTo>
                      <a:lnTo>
                        <a:pt x="330" y="346"/>
                      </a:lnTo>
                      <a:lnTo>
                        <a:pt x="334" y="344"/>
                      </a:lnTo>
                      <a:lnTo>
                        <a:pt x="334" y="344"/>
                      </a:lnTo>
                      <a:lnTo>
                        <a:pt x="336" y="350"/>
                      </a:lnTo>
                      <a:lnTo>
                        <a:pt x="336" y="352"/>
                      </a:lnTo>
                      <a:lnTo>
                        <a:pt x="336" y="352"/>
                      </a:lnTo>
                      <a:lnTo>
                        <a:pt x="338" y="352"/>
                      </a:lnTo>
                      <a:lnTo>
                        <a:pt x="336" y="350"/>
                      </a:lnTo>
                      <a:lnTo>
                        <a:pt x="336" y="350"/>
                      </a:lnTo>
                      <a:lnTo>
                        <a:pt x="338" y="350"/>
                      </a:lnTo>
                      <a:lnTo>
                        <a:pt x="338" y="350"/>
                      </a:lnTo>
                      <a:lnTo>
                        <a:pt x="338" y="350"/>
                      </a:lnTo>
                      <a:lnTo>
                        <a:pt x="340" y="348"/>
                      </a:lnTo>
                      <a:lnTo>
                        <a:pt x="340" y="348"/>
                      </a:lnTo>
                      <a:lnTo>
                        <a:pt x="342" y="344"/>
                      </a:lnTo>
                      <a:lnTo>
                        <a:pt x="342" y="344"/>
                      </a:lnTo>
                      <a:lnTo>
                        <a:pt x="346" y="344"/>
                      </a:lnTo>
                      <a:lnTo>
                        <a:pt x="346" y="344"/>
                      </a:lnTo>
                      <a:lnTo>
                        <a:pt x="346" y="344"/>
                      </a:lnTo>
                      <a:lnTo>
                        <a:pt x="348" y="346"/>
                      </a:lnTo>
                      <a:lnTo>
                        <a:pt x="348" y="346"/>
                      </a:lnTo>
                      <a:lnTo>
                        <a:pt x="348" y="346"/>
                      </a:lnTo>
                      <a:lnTo>
                        <a:pt x="348" y="346"/>
                      </a:lnTo>
                      <a:lnTo>
                        <a:pt x="350" y="344"/>
                      </a:lnTo>
                      <a:lnTo>
                        <a:pt x="350" y="344"/>
                      </a:lnTo>
                      <a:lnTo>
                        <a:pt x="350" y="340"/>
                      </a:lnTo>
                      <a:lnTo>
                        <a:pt x="350" y="340"/>
                      </a:lnTo>
                      <a:lnTo>
                        <a:pt x="354" y="338"/>
                      </a:lnTo>
                      <a:lnTo>
                        <a:pt x="354" y="338"/>
                      </a:lnTo>
                      <a:lnTo>
                        <a:pt x="356" y="336"/>
                      </a:lnTo>
                      <a:lnTo>
                        <a:pt x="356" y="332"/>
                      </a:lnTo>
                      <a:lnTo>
                        <a:pt x="356" y="332"/>
                      </a:lnTo>
                      <a:lnTo>
                        <a:pt x="360" y="332"/>
                      </a:lnTo>
                      <a:lnTo>
                        <a:pt x="360" y="332"/>
                      </a:lnTo>
                      <a:lnTo>
                        <a:pt x="364" y="328"/>
                      </a:lnTo>
                      <a:lnTo>
                        <a:pt x="364" y="328"/>
                      </a:lnTo>
                      <a:lnTo>
                        <a:pt x="370" y="326"/>
                      </a:lnTo>
                      <a:lnTo>
                        <a:pt x="370" y="326"/>
                      </a:lnTo>
                      <a:lnTo>
                        <a:pt x="374" y="322"/>
                      </a:lnTo>
                      <a:lnTo>
                        <a:pt x="374" y="318"/>
                      </a:lnTo>
                      <a:lnTo>
                        <a:pt x="378" y="316"/>
                      </a:lnTo>
                      <a:lnTo>
                        <a:pt x="378" y="316"/>
                      </a:lnTo>
                      <a:lnTo>
                        <a:pt x="378" y="316"/>
                      </a:lnTo>
                      <a:lnTo>
                        <a:pt x="380" y="318"/>
                      </a:lnTo>
                      <a:lnTo>
                        <a:pt x="382" y="316"/>
                      </a:lnTo>
                      <a:lnTo>
                        <a:pt x="382" y="314"/>
                      </a:lnTo>
                      <a:lnTo>
                        <a:pt x="382" y="314"/>
                      </a:lnTo>
                      <a:lnTo>
                        <a:pt x="382" y="310"/>
                      </a:lnTo>
                      <a:lnTo>
                        <a:pt x="382" y="310"/>
                      </a:lnTo>
                      <a:lnTo>
                        <a:pt x="380" y="308"/>
                      </a:lnTo>
                      <a:lnTo>
                        <a:pt x="380" y="308"/>
                      </a:lnTo>
                      <a:lnTo>
                        <a:pt x="378" y="304"/>
                      </a:lnTo>
                      <a:lnTo>
                        <a:pt x="378" y="298"/>
                      </a:lnTo>
                      <a:lnTo>
                        <a:pt x="378" y="298"/>
                      </a:lnTo>
                      <a:lnTo>
                        <a:pt x="380" y="304"/>
                      </a:lnTo>
                      <a:lnTo>
                        <a:pt x="384" y="306"/>
                      </a:lnTo>
                      <a:lnTo>
                        <a:pt x="390" y="308"/>
                      </a:lnTo>
                      <a:lnTo>
                        <a:pt x="396" y="308"/>
                      </a:lnTo>
                      <a:lnTo>
                        <a:pt x="396" y="306"/>
                      </a:lnTo>
                      <a:lnTo>
                        <a:pt x="396" y="306"/>
                      </a:lnTo>
                      <a:lnTo>
                        <a:pt x="400" y="306"/>
                      </a:lnTo>
                      <a:lnTo>
                        <a:pt x="400" y="306"/>
                      </a:lnTo>
                      <a:lnTo>
                        <a:pt x="400" y="304"/>
                      </a:lnTo>
                      <a:lnTo>
                        <a:pt x="400" y="302"/>
                      </a:lnTo>
                      <a:lnTo>
                        <a:pt x="400" y="302"/>
                      </a:lnTo>
                      <a:lnTo>
                        <a:pt x="402" y="302"/>
                      </a:lnTo>
                      <a:lnTo>
                        <a:pt x="402" y="302"/>
                      </a:lnTo>
                      <a:lnTo>
                        <a:pt x="402" y="306"/>
                      </a:lnTo>
                      <a:lnTo>
                        <a:pt x="402" y="306"/>
                      </a:lnTo>
                      <a:lnTo>
                        <a:pt x="406" y="304"/>
                      </a:lnTo>
                      <a:lnTo>
                        <a:pt x="406" y="304"/>
                      </a:lnTo>
                      <a:lnTo>
                        <a:pt x="408" y="304"/>
                      </a:lnTo>
                      <a:lnTo>
                        <a:pt x="408" y="304"/>
                      </a:lnTo>
                      <a:lnTo>
                        <a:pt x="410" y="302"/>
                      </a:lnTo>
                      <a:lnTo>
                        <a:pt x="410" y="302"/>
                      </a:lnTo>
                      <a:lnTo>
                        <a:pt x="412" y="302"/>
                      </a:lnTo>
                      <a:lnTo>
                        <a:pt x="412" y="302"/>
                      </a:lnTo>
                      <a:lnTo>
                        <a:pt x="412" y="304"/>
                      </a:lnTo>
                      <a:lnTo>
                        <a:pt x="412" y="304"/>
                      </a:lnTo>
                      <a:lnTo>
                        <a:pt x="416" y="302"/>
                      </a:lnTo>
                      <a:lnTo>
                        <a:pt x="420" y="302"/>
                      </a:lnTo>
                      <a:lnTo>
                        <a:pt x="420" y="300"/>
                      </a:lnTo>
                      <a:lnTo>
                        <a:pt x="420" y="300"/>
                      </a:lnTo>
                      <a:lnTo>
                        <a:pt x="422" y="300"/>
                      </a:lnTo>
                      <a:lnTo>
                        <a:pt x="424" y="302"/>
                      </a:lnTo>
                      <a:lnTo>
                        <a:pt x="424" y="302"/>
                      </a:lnTo>
                      <a:lnTo>
                        <a:pt x="428" y="298"/>
                      </a:lnTo>
                      <a:lnTo>
                        <a:pt x="428" y="298"/>
                      </a:lnTo>
                      <a:lnTo>
                        <a:pt x="430" y="298"/>
                      </a:lnTo>
                      <a:lnTo>
                        <a:pt x="430" y="298"/>
                      </a:lnTo>
                      <a:lnTo>
                        <a:pt x="438" y="296"/>
                      </a:lnTo>
                      <a:lnTo>
                        <a:pt x="438" y="290"/>
                      </a:lnTo>
                      <a:lnTo>
                        <a:pt x="438" y="290"/>
                      </a:lnTo>
                      <a:lnTo>
                        <a:pt x="440" y="290"/>
                      </a:lnTo>
                      <a:lnTo>
                        <a:pt x="442" y="292"/>
                      </a:lnTo>
                      <a:lnTo>
                        <a:pt x="442" y="292"/>
                      </a:lnTo>
                      <a:lnTo>
                        <a:pt x="444" y="292"/>
                      </a:lnTo>
                      <a:lnTo>
                        <a:pt x="444" y="292"/>
                      </a:lnTo>
                      <a:lnTo>
                        <a:pt x="448" y="286"/>
                      </a:lnTo>
                      <a:lnTo>
                        <a:pt x="448" y="286"/>
                      </a:lnTo>
                      <a:lnTo>
                        <a:pt x="452" y="286"/>
                      </a:lnTo>
                      <a:lnTo>
                        <a:pt x="452" y="286"/>
                      </a:lnTo>
                      <a:lnTo>
                        <a:pt x="452" y="288"/>
                      </a:lnTo>
                      <a:lnTo>
                        <a:pt x="452" y="288"/>
                      </a:lnTo>
                      <a:lnTo>
                        <a:pt x="454" y="286"/>
                      </a:lnTo>
                      <a:lnTo>
                        <a:pt x="454" y="286"/>
                      </a:lnTo>
                      <a:lnTo>
                        <a:pt x="456" y="286"/>
                      </a:lnTo>
                      <a:lnTo>
                        <a:pt x="456" y="286"/>
                      </a:lnTo>
                      <a:lnTo>
                        <a:pt x="458" y="284"/>
                      </a:lnTo>
                      <a:lnTo>
                        <a:pt x="458" y="284"/>
                      </a:lnTo>
                      <a:lnTo>
                        <a:pt x="460" y="284"/>
                      </a:lnTo>
                      <a:lnTo>
                        <a:pt x="462" y="284"/>
                      </a:lnTo>
                      <a:lnTo>
                        <a:pt x="462" y="284"/>
                      </a:lnTo>
                      <a:lnTo>
                        <a:pt x="466" y="282"/>
                      </a:lnTo>
                      <a:lnTo>
                        <a:pt x="466" y="282"/>
                      </a:lnTo>
                      <a:lnTo>
                        <a:pt x="470" y="282"/>
                      </a:lnTo>
                      <a:lnTo>
                        <a:pt x="470" y="282"/>
                      </a:lnTo>
                      <a:lnTo>
                        <a:pt x="470" y="278"/>
                      </a:lnTo>
                      <a:lnTo>
                        <a:pt x="474" y="278"/>
                      </a:lnTo>
                      <a:lnTo>
                        <a:pt x="474" y="278"/>
                      </a:lnTo>
                      <a:lnTo>
                        <a:pt x="474" y="274"/>
                      </a:lnTo>
                      <a:lnTo>
                        <a:pt x="474" y="274"/>
                      </a:lnTo>
                      <a:lnTo>
                        <a:pt x="476" y="270"/>
                      </a:lnTo>
                      <a:lnTo>
                        <a:pt x="476" y="270"/>
                      </a:lnTo>
                      <a:lnTo>
                        <a:pt x="480" y="270"/>
                      </a:lnTo>
                      <a:lnTo>
                        <a:pt x="480" y="270"/>
                      </a:lnTo>
                      <a:lnTo>
                        <a:pt x="482" y="268"/>
                      </a:lnTo>
                      <a:lnTo>
                        <a:pt x="482" y="268"/>
                      </a:lnTo>
                      <a:lnTo>
                        <a:pt x="482" y="268"/>
                      </a:lnTo>
                      <a:lnTo>
                        <a:pt x="474" y="268"/>
                      </a:lnTo>
                      <a:lnTo>
                        <a:pt x="466" y="266"/>
                      </a:lnTo>
                      <a:lnTo>
                        <a:pt x="466" y="266"/>
                      </a:lnTo>
                      <a:lnTo>
                        <a:pt x="462" y="264"/>
                      </a:lnTo>
                      <a:lnTo>
                        <a:pt x="462" y="264"/>
                      </a:lnTo>
                      <a:lnTo>
                        <a:pt x="460" y="264"/>
                      </a:lnTo>
                      <a:lnTo>
                        <a:pt x="458" y="264"/>
                      </a:lnTo>
                      <a:lnTo>
                        <a:pt x="458" y="262"/>
                      </a:lnTo>
                      <a:lnTo>
                        <a:pt x="458" y="262"/>
                      </a:lnTo>
                      <a:lnTo>
                        <a:pt x="454" y="264"/>
                      </a:lnTo>
                      <a:lnTo>
                        <a:pt x="450" y="266"/>
                      </a:lnTo>
                      <a:lnTo>
                        <a:pt x="450" y="266"/>
                      </a:lnTo>
                      <a:lnTo>
                        <a:pt x="438" y="266"/>
                      </a:lnTo>
                      <a:lnTo>
                        <a:pt x="438" y="266"/>
                      </a:lnTo>
                      <a:lnTo>
                        <a:pt x="440" y="264"/>
                      </a:lnTo>
                      <a:lnTo>
                        <a:pt x="442" y="262"/>
                      </a:lnTo>
                      <a:lnTo>
                        <a:pt x="436" y="260"/>
                      </a:lnTo>
                      <a:lnTo>
                        <a:pt x="422" y="262"/>
                      </a:lnTo>
                      <a:lnTo>
                        <a:pt x="422" y="262"/>
                      </a:lnTo>
                      <a:lnTo>
                        <a:pt x="420" y="258"/>
                      </a:lnTo>
                      <a:lnTo>
                        <a:pt x="420" y="258"/>
                      </a:lnTo>
                      <a:lnTo>
                        <a:pt x="420" y="258"/>
                      </a:lnTo>
                      <a:lnTo>
                        <a:pt x="420" y="256"/>
                      </a:lnTo>
                      <a:lnTo>
                        <a:pt x="420" y="256"/>
                      </a:lnTo>
                      <a:lnTo>
                        <a:pt x="422" y="256"/>
                      </a:lnTo>
                      <a:lnTo>
                        <a:pt x="422" y="256"/>
                      </a:lnTo>
                      <a:lnTo>
                        <a:pt x="422" y="256"/>
                      </a:lnTo>
                      <a:lnTo>
                        <a:pt x="422" y="262"/>
                      </a:lnTo>
                      <a:lnTo>
                        <a:pt x="422" y="262"/>
                      </a:lnTo>
                      <a:lnTo>
                        <a:pt x="432" y="260"/>
                      </a:lnTo>
                      <a:lnTo>
                        <a:pt x="442" y="258"/>
                      </a:lnTo>
                      <a:lnTo>
                        <a:pt x="442" y="258"/>
                      </a:lnTo>
                      <a:lnTo>
                        <a:pt x="444" y="260"/>
                      </a:lnTo>
                      <a:lnTo>
                        <a:pt x="448" y="260"/>
                      </a:lnTo>
                      <a:lnTo>
                        <a:pt x="448" y="260"/>
                      </a:lnTo>
                      <a:lnTo>
                        <a:pt x="450" y="258"/>
                      </a:lnTo>
                      <a:lnTo>
                        <a:pt x="450" y="258"/>
                      </a:lnTo>
                      <a:lnTo>
                        <a:pt x="448" y="254"/>
                      </a:lnTo>
                      <a:lnTo>
                        <a:pt x="448" y="254"/>
                      </a:lnTo>
                      <a:lnTo>
                        <a:pt x="440" y="254"/>
                      </a:lnTo>
                      <a:lnTo>
                        <a:pt x="430" y="254"/>
                      </a:lnTo>
                      <a:lnTo>
                        <a:pt x="430" y="254"/>
                      </a:lnTo>
                      <a:lnTo>
                        <a:pt x="426" y="256"/>
                      </a:lnTo>
                      <a:lnTo>
                        <a:pt x="422" y="256"/>
                      </a:lnTo>
                      <a:lnTo>
                        <a:pt x="424" y="254"/>
                      </a:lnTo>
                      <a:lnTo>
                        <a:pt x="424" y="254"/>
                      </a:lnTo>
                      <a:lnTo>
                        <a:pt x="426" y="252"/>
                      </a:lnTo>
                      <a:lnTo>
                        <a:pt x="426" y="250"/>
                      </a:lnTo>
                      <a:lnTo>
                        <a:pt x="426" y="250"/>
                      </a:lnTo>
                      <a:lnTo>
                        <a:pt x="428" y="252"/>
                      </a:lnTo>
                      <a:lnTo>
                        <a:pt x="428" y="252"/>
                      </a:lnTo>
                      <a:lnTo>
                        <a:pt x="428" y="252"/>
                      </a:lnTo>
                      <a:lnTo>
                        <a:pt x="442" y="254"/>
                      </a:lnTo>
                      <a:lnTo>
                        <a:pt x="442" y="254"/>
                      </a:lnTo>
                      <a:lnTo>
                        <a:pt x="444" y="250"/>
                      </a:lnTo>
                      <a:lnTo>
                        <a:pt x="444" y="250"/>
                      </a:lnTo>
                      <a:lnTo>
                        <a:pt x="450" y="250"/>
                      </a:lnTo>
                      <a:lnTo>
                        <a:pt x="450" y="250"/>
                      </a:lnTo>
                      <a:lnTo>
                        <a:pt x="450" y="250"/>
                      </a:lnTo>
                      <a:lnTo>
                        <a:pt x="450" y="248"/>
                      </a:lnTo>
                      <a:lnTo>
                        <a:pt x="450" y="246"/>
                      </a:lnTo>
                      <a:lnTo>
                        <a:pt x="450" y="246"/>
                      </a:lnTo>
                      <a:lnTo>
                        <a:pt x="442" y="244"/>
                      </a:lnTo>
                      <a:lnTo>
                        <a:pt x="442" y="242"/>
                      </a:lnTo>
                      <a:lnTo>
                        <a:pt x="442" y="242"/>
                      </a:lnTo>
                      <a:lnTo>
                        <a:pt x="432" y="244"/>
                      </a:lnTo>
                      <a:lnTo>
                        <a:pt x="422" y="244"/>
                      </a:lnTo>
                      <a:lnTo>
                        <a:pt x="420" y="244"/>
                      </a:lnTo>
                      <a:lnTo>
                        <a:pt x="420" y="244"/>
                      </a:lnTo>
                      <a:lnTo>
                        <a:pt x="426" y="242"/>
                      </a:lnTo>
                      <a:lnTo>
                        <a:pt x="426" y="242"/>
                      </a:lnTo>
                      <a:lnTo>
                        <a:pt x="426" y="242"/>
                      </a:lnTo>
                      <a:lnTo>
                        <a:pt x="426" y="240"/>
                      </a:lnTo>
                      <a:lnTo>
                        <a:pt x="422" y="238"/>
                      </a:lnTo>
                      <a:lnTo>
                        <a:pt x="422" y="238"/>
                      </a:lnTo>
                      <a:lnTo>
                        <a:pt x="424" y="238"/>
                      </a:lnTo>
                      <a:lnTo>
                        <a:pt x="424" y="236"/>
                      </a:lnTo>
                      <a:lnTo>
                        <a:pt x="424" y="236"/>
                      </a:lnTo>
                      <a:lnTo>
                        <a:pt x="428" y="240"/>
                      </a:lnTo>
                      <a:lnTo>
                        <a:pt x="428" y="240"/>
                      </a:lnTo>
                      <a:lnTo>
                        <a:pt x="434" y="240"/>
                      </a:lnTo>
                      <a:lnTo>
                        <a:pt x="442" y="240"/>
                      </a:lnTo>
                      <a:lnTo>
                        <a:pt x="442" y="242"/>
                      </a:lnTo>
                      <a:lnTo>
                        <a:pt x="442" y="242"/>
                      </a:lnTo>
                      <a:lnTo>
                        <a:pt x="446" y="242"/>
                      </a:lnTo>
                      <a:lnTo>
                        <a:pt x="446" y="242"/>
                      </a:lnTo>
                      <a:lnTo>
                        <a:pt x="450" y="244"/>
                      </a:lnTo>
                      <a:lnTo>
                        <a:pt x="450" y="244"/>
                      </a:lnTo>
                      <a:lnTo>
                        <a:pt x="454" y="246"/>
                      </a:lnTo>
                      <a:lnTo>
                        <a:pt x="458" y="246"/>
                      </a:lnTo>
                      <a:lnTo>
                        <a:pt x="458" y="246"/>
                      </a:lnTo>
                      <a:lnTo>
                        <a:pt x="458" y="250"/>
                      </a:lnTo>
                      <a:lnTo>
                        <a:pt x="458" y="250"/>
                      </a:lnTo>
                      <a:lnTo>
                        <a:pt x="462" y="256"/>
                      </a:lnTo>
                      <a:lnTo>
                        <a:pt x="468" y="262"/>
                      </a:lnTo>
                      <a:lnTo>
                        <a:pt x="468" y="262"/>
                      </a:lnTo>
                      <a:lnTo>
                        <a:pt x="474" y="264"/>
                      </a:lnTo>
                      <a:lnTo>
                        <a:pt x="474" y="264"/>
                      </a:lnTo>
                      <a:lnTo>
                        <a:pt x="474" y="264"/>
                      </a:lnTo>
                      <a:lnTo>
                        <a:pt x="476" y="264"/>
                      </a:lnTo>
                      <a:lnTo>
                        <a:pt x="476" y="262"/>
                      </a:lnTo>
                      <a:lnTo>
                        <a:pt x="476" y="262"/>
                      </a:lnTo>
                      <a:lnTo>
                        <a:pt x="480" y="264"/>
                      </a:lnTo>
                      <a:lnTo>
                        <a:pt x="484" y="266"/>
                      </a:lnTo>
                      <a:lnTo>
                        <a:pt x="486" y="266"/>
                      </a:lnTo>
                      <a:lnTo>
                        <a:pt x="486" y="266"/>
                      </a:lnTo>
                      <a:lnTo>
                        <a:pt x="488" y="264"/>
                      </a:lnTo>
                      <a:lnTo>
                        <a:pt x="488" y="262"/>
                      </a:lnTo>
                      <a:lnTo>
                        <a:pt x="484" y="260"/>
                      </a:lnTo>
                      <a:lnTo>
                        <a:pt x="484" y="260"/>
                      </a:lnTo>
                      <a:lnTo>
                        <a:pt x="486" y="258"/>
                      </a:lnTo>
                      <a:lnTo>
                        <a:pt x="486" y="258"/>
                      </a:lnTo>
                      <a:lnTo>
                        <a:pt x="486" y="258"/>
                      </a:lnTo>
                      <a:lnTo>
                        <a:pt x="486" y="258"/>
                      </a:lnTo>
                      <a:lnTo>
                        <a:pt x="486" y="258"/>
                      </a:lnTo>
                      <a:lnTo>
                        <a:pt x="486" y="256"/>
                      </a:lnTo>
                      <a:lnTo>
                        <a:pt x="486" y="252"/>
                      </a:lnTo>
                      <a:lnTo>
                        <a:pt x="484" y="248"/>
                      </a:lnTo>
                      <a:lnTo>
                        <a:pt x="482" y="248"/>
                      </a:lnTo>
                      <a:lnTo>
                        <a:pt x="482" y="248"/>
                      </a:lnTo>
                      <a:lnTo>
                        <a:pt x="482" y="244"/>
                      </a:lnTo>
                      <a:lnTo>
                        <a:pt x="482" y="244"/>
                      </a:lnTo>
                      <a:lnTo>
                        <a:pt x="480" y="244"/>
                      </a:lnTo>
                      <a:lnTo>
                        <a:pt x="480" y="244"/>
                      </a:lnTo>
                      <a:lnTo>
                        <a:pt x="480" y="246"/>
                      </a:lnTo>
                      <a:lnTo>
                        <a:pt x="478" y="246"/>
                      </a:lnTo>
                      <a:lnTo>
                        <a:pt x="478" y="246"/>
                      </a:lnTo>
                      <a:lnTo>
                        <a:pt x="478" y="242"/>
                      </a:lnTo>
                      <a:lnTo>
                        <a:pt x="478" y="242"/>
                      </a:lnTo>
                      <a:lnTo>
                        <a:pt x="480" y="242"/>
                      </a:lnTo>
                      <a:lnTo>
                        <a:pt x="480" y="242"/>
                      </a:lnTo>
                      <a:lnTo>
                        <a:pt x="480" y="242"/>
                      </a:lnTo>
                      <a:lnTo>
                        <a:pt x="476" y="242"/>
                      </a:lnTo>
                      <a:lnTo>
                        <a:pt x="476" y="242"/>
                      </a:lnTo>
                      <a:lnTo>
                        <a:pt x="476" y="240"/>
                      </a:lnTo>
                      <a:lnTo>
                        <a:pt x="476" y="238"/>
                      </a:lnTo>
                      <a:lnTo>
                        <a:pt x="476" y="238"/>
                      </a:lnTo>
                      <a:lnTo>
                        <a:pt x="472" y="236"/>
                      </a:lnTo>
                      <a:lnTo>
                        <a:pt x="472" y="236"/>
                      </a:lnTo>
                      <a:lnTo>
                        <a:pt x="468" y="234"/>
                      </a:lnTo>
                      <a:lnTo>
                        <a:pt x="468" y="234"/>
                      </a:lnTo>
                      <a:lnTo>
                        <a:pt x="466" y="232"/>
                      </a:lnTo>
                      <a:lnTo>
                        <a:pt x="462" y="230"/>
                      </a:lnTo>
                      <a:lnTo>
                        <a:pt x="462" y="230"/>
                      </a:lnTo>
                      <a:lnTo>
                        <a:pt x="456" y="230"/>
                      </a:lnTo>
                      <a:lnTo>
                        <a:pt x="452" y="230"/>
                      </a:lnTo>
                      <a:lnTo>
                        <a:pt x="452" y="230"/>
                      </a:lnTo>
                      <a:lnTo>
                        <a:pt x="452" y="230"/>
                      </a:lnTo>
                      <a:lnTo>
                        <a:pt x="458" y="228"/>
                      </a:lnTo>
                      <a:lnTo>
                        <a:pt x="458" y="228"/>
                      </a:lnTo>
                      <a:lnTo>
                        <a:pt x="456" y="224"/>
                      </a:lnTo>
                      <a:lnTo>
                        <a:pt x="452" y="222"/>
                      </a:lnTo>
                      <a:lnTo>
                        <a:pt x="452" y="222"/>
                      </a:lnTo>
                      <a:lnTo>
                        <a:pt x="452" y="224"/>
                      </a:lnTo>
                      <a:lnTo>
                        <a:pt x="452" y="224"/>
                      </a:lnTo>
                      <a:lnTo>
                        <a:pt x="450" y="226"/>
                      </a:lnTo>
                      <a:lnTo>
                        <a:pt x="450" y="226"/>
                      </a:lnTo>
                      <a:lnTo>
                        <a:pt x="444" y="226"/>
                      </a:lnTo>
                      <a:lnTo>
                        <a:pt x="444" y="226"/>
                      </a:lnTo>
                      <a:lnTo>
                        <a:pt x="444" y="228"/>
                      </a:lnTo>
                      <a:lnTo>
                        <a:pt x="444" y="228"/>
                      </a:lnTo>
                      <a:lnTo>
                        <a:pt x="440" y="228"/>
                      </a:lnTo>
                      <a:lnTo>
                        <a:pt x="440" y="228"/>
                      </a:lnTo>
                      <a:lnTo>
                        <a:pt x="442" y="224"/>
                      </a:lnTo>
                      <a:lnTo>
                        <a:pt x="442" y="224"/>
                      </a:lnTo>
                      <a:lnTo>
                        <a:pt x="438" y="224"/>
                      </a:lnTo>
                      <a:lnTo>
                        <a:pt x="438" y="224"/>
                      </a:lnTo>
                      <a:lnTo>
                        <a:pt x="436" y="224"/>
                      </a:lnTo>
                      <a:lnTo>
                        <a:pt x="436" y="224"/>
                      </a:lnTo>
                      <a:lnTo>
                        <a:pt x="436" y="222"/>
                      </a:lnTo>
                      <a:lnTo>
                        <a:pt x="436" y="222"/>
                      </a:lnTo>
                      <a:lnTo>
                        <a:pt x="434" y="220"/>
                      </a:lnTo>
                      <a:lnTo>
                        <a:pt x="434" y="220"/>
                      </a:lnTo>
                      <a:lnTo>
                        <a:pt x="434" y="220"/>
                      </a:lnTo>
                      <a:lnTo>
                        <a:pt x="434" y="218"/>
                      </a:lnTo>
                      <a:lnTo>
                        <a:pt x="434" y="218"/>
                      </a:lnTo>
                      <a:lnTo>
                        <a:pt x="434" y="218"/>
                      </a:lnTo>
                      <a:lnTo>
                        <a:pt x="436" y="216"/>
                      </a:lnTo>
                      <a:lnTo>
                        <a:pt x="436" y="216"/>
                      </a:lnTo>
                      <a:lnTo>
                        <a:pt x="438" y="216"/>
                      </a:lnTo>
                      <a:lnTo>
                        <a:pt x="438" y="214"/>
                      </a:lnTo>
                      <a:lnTo>
                        <a:pt x="438" y="214"/>
                      </a:lnTo>
                      <a:lnTo>
                        <a:pt x="436" y="214"/>
                      </a:lnTo>
                      <a:lnTo>
                        <a:pt x="436" y="214"/>
                      </a:lnTo>
                      <a:lnTo>
                        <a:pt x="436" y="214"/>
                      </a:lnTo>
                      <a:lnTo>
                        <a:pt x="446" y="214"/>
                      </a:lnTo>
                      <a:lnTo>
                        <a:pt x="446" y="214"/>
                      </a:lnTo>
                      <a:lnTo>
                        <a:pt x="450" y="210"/>
                      </a:lnTo>
                      <a:lnTo>
                        <a:pt x="450" y="210"/>
                      </a:lnTo>
                      <a:lnTo>
                        <a:pt x="452" y="210"/>
                      </a:lnTo>
                      <a:lnTo>
                        <a:pt x="452" y="210"/>
                      </a:lnTo>
                      <a:lnTo>
                        <a:pt x="454" y="208"/>
                      </a:lnTo>
                      <a:lnTo>
                        <a:pt x="454" y="208"/>
                      </a:lnTo>
                      <a:lnTo>
                        <a:pt x="458" y="208"/>
                      </a:lnTo>
                      <a:lnTo>
                        <a:pt x="458" y="208"/>
                      </a:lnTo>
                      <a:lnTo>
                        <a:pt x="458" y="202"/>
                      </a:lnTo>
                      <a:lnTo>
                        <a:pt x="458" y="202"/>
                      </a:lnTo>
                      <a:lnTo>
                        <a:pt x="462" y="202"/>
                      </a:lnTo>
                      <a:lnTo>
                        <a:pt x="462" y="202"/>
                      </a:lnTo>
                      <a:lnTo>
                        <a:pt x="460" y="206"/>
                      </a:lnTo>
                      <a:lnTo>
                        <a:pt x="460" y="208"/>
                      </a:lnTo>
                      <a:lnTo>
                        <a:pt x="462" y="208"/>
                      </a:lnTo>
                      <a:lnTo>
                        <a:pt x="462" y="208"/>
                      </a:lnTo>
                      <a:lnTo>
                        <a:pt x="464" y="210"/>
                      </a:lnTo>
                      <a:lnTo>
                        <a:pt x="468" y="210"/>
                      </a:lnTo>
                      <a:lnTo>
                        <a:pt x="470" y="210"/>
                      </a:lnTo>
                      <a:lnTo>
                        <a:pt x="470" y="210"/>
                      </a:lnTo>
                      <a:lnTo>
                        <a:pt x="476" y="210"/>
                      </a:lnTo>
                      <a:lnTo>
                        <a:pt x="476" y="210"/>
                      </a:lnTo>
                      <a:lnTo>
                        <a:pt x="478" y="214"/>
                      </a:lnTo>
                      <a:lnTo>
                        <a:pt x="478" y="214"/>
                      </a:lnTo>
                      <a:lnTo>
                        <a:pt x="484" y="212"/>
                      </a:lnTo>
                      <a:lnTo>
                        <a:pt x="488" y="210"/>
                      </a:lnTo>
                      <a:lnTo>
                        <a:pt x="488" y="210"/>
                      </a:lnTo>
                      <a:lnTo>
                        <a:pt x="488" y="208"/>
                      </a:lnTo>
                      <a:lnTo>
                        <a:pt x="488" y="208"/>
                      </a:lnTo>
                      <a:lnTo>
                        <a:pt x="496" y="206"/>
                      </a:lnTo>
                      <a:lnTo>
                        <a:pt x="496" y="206"/>
                      </a:lnTo>
                      <a:lnTo>
                        <a:pt x="496" y="202"/>
                      </a:lnTo>
                      <a:lnTo>
                        <a:pt x="496" y="200"/>
                      </a:lnTo>
                      <a:lnTo>
                        <a:pt x="496" y="200"/>
                      </a:lnTo>
                      <a:lnTo>
                        <a:pt x="492" y="200"/>
                      </a:lnTo>
                      <a:lnTo>
                        <a:pt x="492" y="200"/>
                      </a:lnTo>
                      <a:lnTo>
                        <a:pt x="486" y="198"/>
                      </a:lnTo>
                      <a:lnTo>
                        <a:pt x="486" y="200"/>
                      </a:lnTo>
                      <a:lnTo>
                        <a:pt x="484" y="202"/>
                      </a:lnTo>
                      <a:lnTo>
                        <a:pt x="484" y="202"/>
                      </a:lnTo>
                      <a:lnTo>
                        <a:pt x="482" y="198"/>
                      </a:lnTo>
                      <a:lnTo>
                        <a:pt x="482" y="198"/>
                      </a:lnTo>
                      <a:lnTo>
                        <a:pt x="480" y="198"/>
                      </a:lnTo>
                      <a:lnTo>
                        <a:pt x="480" y="198"/>
                      </a:lnTo>
                      <a:lnTo>
                        <a:pt x="478" y="198"/>
                      </a:lnTo>
                      <a:lnTo>
                        <a:pt x="478" y="196"/>
                      </a:lnTo>
                      <a:lnTo>
                        <a:pt x="480" y="192"/>
                      </a:lnTo>
                      <a:lnTo>
                        <a:pt x="480" y="192"/>
                      </a:lnTo>
                      <a:lnTo>
                        <a:pt x="480" y="188"/>
                      </a:lnTo>
                      <a:lnTo>
                        <a:pt x="480" y="188"/>
                      </a:lnTo>
                      <a:lnTo>
                        <a:pt x="486" y="190"/>
                      </a:lnTo>
                      <a:lnTo>
                        <a:pt x="486" y="190"/>
                      </a:lnTo>
                      <a:lnTo>
                        <a:pt x="492" y="190"/>
                      </a:lnTo>
                      <a:lnTo>
                        <a:pt x="498" y="192"/>
                      </a:lnTo>
                      <a:lnTo>
                        <a:pt x="498" y="192"/>
                      </a:lnTo>
                      <a:lnTo>
                        <a:pt x="502" y="194"/>
                      </a:lnTo>
                      <a:lnTo>
                        <a:pt x="504" y="194"/>
                      </a:lnTo>
                      <a:lnTo>
                        <a:pt x="506" y="194"/>
                      </a:lnTo>
                      <a:lnTo>
                        <a:pt x="506" y="194"/>
                      </a:lnTo>
                      <a:lnTo>
                        <a:pt x="508" y="192"/>
                      </a:lnTo>
                      <a:lnTo>
                        <a:pt x="508" y="192"/>
                      </a:lnTo>
                      <a:lnTo>
                        <a:pt x="510" y="192"/>
                      </a:lnTo>
                      <a:lnTo>
                        <a:pt x="510" y="190"/>
                      </a:lnTo>
                      <a:lnTo>
                        <a:pt x="510" y="190"/>
                      </a:lnTo>
                      <a:lnTo>
                        <a:pt x="504" y="188"/>
                      </a:lnTo>
                      <a:lnTo>
                        <a:pt x="502" y="190"/>
                      </a:lnTo>
                      <a:lnTo>
                        <a:pt x="502" y="190"/>
                      </a:lnTo>
                      <a:lnTo>
                        <a:pt x="492" y="190"/>
                      </a:lnTo>
                      <a:lnTo>
                        <a:pt x="494" y="188"/>
                      </a:lnTo>
                      <a:lnTo>
                        <a:pt x="494" y="188"/>
                      </a:lnTo>
                      <a:lnTo>
                        <a:pt x="494" y="186"/>
                      </a:lnTo>
                      <a:lnTo>
                        <a:pt x="496" y="184"/>
                      </a:lnTo>
                      <a:lnTo>
                        <a:pt x="494" y="184"/>
                      </a:lnTo>
                      <a:lnTo>
                        <a:pt x="490" y="184"/>
                      </a:lnTo>
                      <a:lnTo>
                        <a:pt x="490" y="186"/>
                      </a:lnTo>
                      <a:lnTo>
                        <a:pt x="490" y="186"/>
                      </a:lnTo>
                      <a:lnTo>
                        <a:pt x="486" y="186"/>
                      </a:lnTo>
                      <a:lnTo>
                        <a:pt x="486" y="186"/>
                      </a:lnTo>
                      <a:lnTo>
                        <a:pt x="488" y="184"/>
                      </a:lnTo>
                      <a:lnTo>
                        <a:pt x="490" y="182"/>
                      </a:lnTo>
                      <a:lnTo>
                        <a:pt x="490" y="182"/>
                      </a:lnTo>
                      <a:lnTo>
                        <a:pt x="492" y="180"/>
                      </a:lnTo>
                      <a:lnTo>
                        <a:pt x="492" y="180"/>
                      </a:lnTo>
                      <a:lnTo>
                        <a:pt x="488" y="176"/>
                      </a:lnTo>
                      <a:lnTo>
                        <a:pt x="482" y="174"/>
                      </a:lnTo>
                      <a:lnTo>
                        <a:pt x="484" y="172"/>
                      </a:lnTo>
                      <a:lnTo>
                        <a:pt x="484" y="172"/>
                      </a:lnTo>
                      <a:lnTo>
                        <a:pt x="484" y="172"/>
                      </a:lnTo>
                      <a:lnTo>
                        <a:pt x="486" y="172"/>
                      </a:lnTo>
                      <a:lnTo>
                        <a:pt x="486" y="172"/>
                      </a:lnTo>
                      <a:lnTo>
                        <a:pt x="488" y="174"/>
                      </a:lnTo>
                      <a:lnTo>
                        <a:pt x="488" y="174"/>
                      </a:lnTo>
                      <a:lnTo>
                        <a:pt x="494" y="174"/>
                      </a:lnTo>
                      <a:lnTo>
                        <a:pt x="494" y="174"/>
                      </a:lnTo>
                      <a:lnTo>
                        <a:pt x="496" y="172"/>
                      </a:lnTo>
                      <a:lnTo>
                        <a:pt x="498" y="172"/>
                      </a:lnTo>
                      <a:lnTo>
                        <a:pt x="498" y="172"/>
                      </a:lnTo>
                      <a:lnTo>
                        <a:pt x="498" y="174"/>
                      </a:lnTo>
                      <a:lnTo>
                        <a:pt x="498" y="176"/>
                      </a:lnTo>
                      <a:lnTo>
                        <a:pt x="498" y="176"/>
                      </a:lnTo>
                      <a:lnTo>
                        <a:pt x="498" y="176"/>
                      </a:lnTo>
                      <a:lnTo>
                        <a:pt x="502" y="176"/>
                      </a:lnTo>
                      <a:lnTo>
                        <a:pt x="502" y="176"/>
                      </a:lnTo>
                      <a:lnTo>
                        <a:pt x="502" y="168"/>
                      </a:lnTo>
                      <a:lnTo>
                        <a:pt x="500" y="160"/>
                      </a:lnTo>
                      <a:lnTo>
                        <a:pt x="498" y="160"/>
                      </a:lnTo>
                      <a:lnTo>
                        <a:pt x="498" y="160"/>
                      </a:lnTo>
                      <a:lnTo>
                        <a:pt x="498" y="158"/>
                      </a:lnTo>
                      <a:lnTo>
                        <a:pt x="500" y="158"/>
                      </a:lnTo>
                      <a:lnTo>
                        <a:pt x="500" y="158"/>
                      </a:lnTo>
                      <a:lnTo>
                        <a:pt x="500" y="156"/>
                      </a:lnTo>
                      <a:lnTo>
                        <a:pt x="498" y="154"/>
                      </a:lnTo>
                      <a:lnTo>
                        <a:pt x="498" y="154"/>
                      </a:lnTo>
                      <a:lnTo>
                        <a:pt x="494" y="154"/>
                      </a:lnTo>
                      <a:lnTo>
                        <a:pt x="490" y="158"/>
                      </a:lnTo>
                      <a:lnTo>
                        <a:pt x="490" y="158"/>
                      </a:lnTo>
                      <a:lnTo>
                        <a:pt x="488" y="156"/>
                      </a:lnTo>
                      <a:lnTo>
                        <a:pt x="488" y="156"/>
                      </a:lnTo>
                      <a:lnTo>
                        <a:pt x="488" y="156"/>
                      </a:lnTo>
                      <a:lnTo>
                        <a:pt x="484" y="156"/>
                      </a:lnTo>
                      <a:lnTo>
                        <a:pt x="484" y="156"/>
                      </a:lnTo>
                      <a:lnTo>
                        <a:pt x="484" y="152"/>
                      </a:lnTo>
                      <a:lnTo>
                        <a:pt x="484" y="152"/>
                      </a:lnTo>
                      <a:lnTo>
                        <a:pt x="488" y="154"/>
                      </a:lnTo>
                      <a:lnTo>
                        <a:pt x="488" y="154"/>
                      </a:lnTo>
                      <a:lnTo>
                        <a:pt x="490" y="152"/>
                      </a:lnTo>
                      <a:lnTo>
                        <a:pt x="490" y="152"/>
                      </a:lnTo>
                      <a:lnTo>
                        <a:pt x="492" y="150"/>
                      </a:lnTo>
                      <a:lnTo>
                        <a:pt x="490" y="146"/>
                      </a:lnTo>
                      <a:lnTo>
                        <a:pt x="490" y="146"/>
                      </a:lnTo>
                      <a:lnTo>
                        <a:pt x="492" y="146"/>
                      </a:lnTo>
                      <a:lnTo>
                        <a:pt x="490" y="146"/>
                      </a:lnTo>
                      <a:lnTo>
                        <a:pt x="490" y="146"/>
                      </a:lnTo>
                      <a:lnTo>
                        <a:pt x="490" y="142"/>
                      </a:lnTo>
                      <a:lnTo>
                        <a:pt x="490" y="142"/>
                      </a:lnTo>
                      <a:lnTo>
                        <a:pt x="498" y="144"/>
                      </a:lnTo>
                      <a:lnTo>
                        <a:pt x="504" y="144"/>
                      </a:lnTo>
                      <a:lnTo>
                        <a:pt x="504" y="144"/>
                      </a:lnTo>
                      <a:lnTo>
                        <a:pt x="508" y="148"/>
                      </a:lnTo>
                      <a:lnTo>
                        <a:pt x="508" y="148"/>
                      </a:lnTo>
                      <a:lnTo>
                        <a:pt x="516" y="146"/>
                      </a:lnTo>
                      <a:lnTo>
                        <a:pt x="514" y="146"/>
                      </a:lnTo>
                      <a:lnTo>
                        <a:pt x="514" y="146"/>
                      </a:lnTo>
                      <a:lnTo>
                        <a:pt x="514" y="142"/>
                      </a:lnTo>
                      <a:lnTo>
                        <a:pt x="514" y="140"/>
                      </a:lnTo>
                      <a:lnTo>
                        <a:pt x="514" y="140"/>
                      </a:lnTo>
                      <a:lnTo>
                        <a:pt x="512" y="136"/>
                      </a:lnTo>
                      <a:lnTo>
                        <a:pt x="512" y="136"/>
                      </a:lnTo>
                      <a:lnTo>
                        <a:pt x="510" y="134"/>
                      </a:lnTo>
                      <a:lnTo>
                        <a:pt x="510" y="134"/>
                      </a:lnTo>
                      <a:lnTo>
                        <a:pt x="508" y="132"/>
                      </a:lnTo>
                      <a:lnTo>
                        <a:pt x="508" y="132"/>
                      </a:lnTo>
                      <a:lnTo>
                        <a:pt x="506" y="132"/>
                      </a:lnTo>
                      <a:lnTo>
                        <a:pt x="506" y="132"/>
                      </a:lnTo>
                      <a:lnTo>
                        <a:pt x="506" y="136"/>
                      </a:lnTo>
                      <a:lnTo>
                        <a:pt x="506" y="136"/>
                      </a:lnTo>
                      <a:lnTo>
                        <a:pt x="504" y="136"/>
                      </a:lnTo>
                      <a:lnTo>
                        <a:pt x="502" y="134"/>
                      </a:lnTo>
                      <a:lnTo>
                        <a:pt x="502" y="134"/>
                      </a:lnTo>
                      <a:lnTo>
                        <a:pt x="496" y="136"/>
                      </a:lnTo>
                      <a:lnTo>
                        <a:pt x="496" y="136"/>
                      </a:lnTo>
                      <a:lnTo>
                        <a:pt x="496" y="128"/>
                      </a:lnTo>
                      <a:lnTo>
                        <a:pt x="496" y="128"/>
                      </a:lnTo>
                      <a:lnTo>
                        <a:pt x="504" y="128"/>
                      </a:lnTo>
                      <a:lnTo>
                        <a:pt x="504" y="128"/>
                      </a:lnTo>
                      <a:lnTo>
                        <a:pt x="506" y="128"/>
                      </a:lnTo>
                      <a:lnTo>
                        <a:pt x="506" y="126"/>
                      </a:lnTo>
                      <a:lnTo>
                        <a:pt x="500" y="124"/>
                      </a:lnTo>
                      <a:lnTo>
                        <a:pt x="500" y="124"/>
                      </a:lnTo>
                      <a:lnTo>
                        <a:pt x="498" y="122"/>
                      </a:lnTo>
                      <a:lnTo>
                        <a:pt x="498" y="122"/>
                      </a:lnTo>
                      <a:lnTo>
                        <a:pt x="496" y="122"/>
                      </a:lnTo>
                      <a:lnTo>
                        <a:pt x="494" y="124"/>
                      </a:lnTo>
                      <a:lnTo>
                        <a:pt x="494" y="124"/>
                      </a:lnTo>
                      <a:lnTo>
                        <a:pt x="490" y="122"/>
                      </a:lnTo>
                      <a:lnTo>
                        <a:pt x="486" y="120"/>
                      </a:lnTo>
                      <a:lnTo>
                        <a:pt x="486" y="120"/>
                      </a:lnTo>
                      <a:lnTo>
                        <a:pt x="484" y="122"/>
                      </a:lnTo>
                      <a:lnTo>
                        <a:pt x="484" y="122"/>
                      </a:lnTo>
                      <a:lnTo>
                        <a:pt x="482" y="120"/>
                      </a:lnTo>
                      <a:lnTo>
                        <a:pt x="484" y="120"/>
                      </a:lnTo>
                      <a:lnTo>
                        <a:pt x="484" y="120"/>
                      </a:lnTo>
                      <a:lnTo>
                        <a:pt x="484" y="116"/>
                      </a:lnTo>
                      <a:lnTo>
                        <a:pt x="484" y="116"/>
                      </a:lnTo>
                      <a:lnTo>
                        <a:pt x="492" y="118"/>
                      </a:lnTo>
                      <a:lnTo>
                        <a:pt x="498" y="120"/>
                      </a:lnTo>
                      <a:lnTo>
                        <a:pt x="498" y="120"/>
                      </a:lnTo>
                      <a:lnTo>
                        <a:pt x="500" y="114"/>
                      </a:lnTo>
                      <a:lnTo>
                        <a:pt x="500" y="114"/>
                      </a:lnTo>
                      <a:lnTo>
                        <a:pt x="502" y="112"/>
                      </a:lnTo>
                      <a:lnTo>
                        <a:pt x="506" y="110"/>
                      </a:lnTo>
                      <a:lnTo>
                        <a:pt x="506" y="110"/>
                      </a:lnTo>
                      <a:lnTo>
                        <a:pt x="506" y="108"/>
                      </a:lnTo>
                      <a:lnTo>
                        <a:pt x="506" y="106"/>
                      </a:lnTo>
                      <a:lnTo>
                        <a:pt x="506" y="106"/>
                      </a:lnTo>
                      <a:lnTo>
                        <a:pt x="506" y="106"/>
                      </a:lnTo>
                      <a:lnTo>
                        <a:pt x="506" y="104"/>
                      </a:lnTo>
                      <a:lnTo>
                        <a:pt x="506" y="104"/>
                      </a:lnTo>
                      <a:lnTo>
                        <a:pt x="510" y="98"/>
                      </a:lnTo>
                      <a:lnTo>
                        <a:pt x="508" y="98"/>
                      </a:lnTo>
                      <a:lnTo>
                        <a:pt x="506" y="94"/>
                      </a:lnTo>
                      <a:lnTo>
                        <a:pt x="506" y="94"/>
                      </a:lnTo>
                      <a:lnTo>
                        <a:pt x="520" y="94"/>
                      </a:lnTo>
                      <a:lnTo>
                        <a:pt x="520" y="94"/>
                      </a:lnTo>
                      <a:lnTo>
                        <a:pt x="520" y="90"/>
                      </a:lnTo>
                      <a:lnTo>
                        <a:pt x="520" y="90"/>
                      </a:lnTo>
                      <a:lnTo>
                        <a:pt x="524" y="86"/>
                      </a:lnTo>
                      <a:lnTo>
                        <a:pt x="524" y="84"/>
                      </a:lnTo>
                      <a:lnTo>
                        <a:pt x="524" y="82"/>
                      </a:lnTo>
                      <a:lnTo>
                        <a:pt x="518" y="80"/>
                      </a:lnTo>
                      <a:lnTo>
                        <a:pt x="518" y="80"/>
                      </a:lnTo>
                      <a:lnTo>
                        <a:pt x="514" y="80"/>
                      </a:lnTo>
                      <a:lnTo>
                        <a:pt x="508" y="80"/>
                      </a:lnTo>
                      <a:lnTo>
                        <a:pt x="508" y="80"/>
                      </a:lnTo>
                      <a:lnTo>
                        <a:pt x="506" y="82"/>
                      </a:lnTo>
                      <a:lnTo>
                        <a:pt x="506" y="82"/>
                      </a:lnTo>
                      <a:lnTo>
                        <a:pt x="498" y="86"/>
                      </a:lnTo>
                      <a:lnTo>
                        <a:pt x="498" y="86"/>
                      </a:lnTo>
                      <a:lnTo>
                        <a:pt x="498" y="82"/>
                      </a:lnTo>
                      <a:lnTo>
                        <a:pt x="498" y="82"/>
                      </a:lnTo>
                      <a:lnTo>
                        <a:pt x="496" y="80"/>
                      </a:lnTo>
                      <a:lnTo>
                        <a:pt x="496" y="78"/>
                      </a:lnTo>
                      <a:lnTo>
                        <a:pt x="498" y="76"/>
                      </a:lnTo>
                      <a:lnTo>
                        <a:pt x="498" y="76"/>
                      </a:lnTo>
                      <a:lnTo>
                        <a:pt x="502" y="74"/>
                      </a:lnTo>
                      <a:lnTo>
                        <a:pt x="508" y="76"/>
                      </a:lnTo>
                      <a:lnTo>
                        <a:pt x="520" y="78"/>
                      </a:lnTo>
                      <a:lnTo>
                        <a:pt x="520" y="78"/>
                      </a:lnTo>
                      <a:lnTo>
                        <a:pt x="528" y="78"/>
                      </a:lnTo>
                      <a:lnTo>
                        <a:pt x="528" y="78"/>
                      </a:lnTo>
                      <a:lnTo>
                        <a:pt x="530" y="78"/>
                      </a:lnTo>
                      <a:lnTo>
                        <a:pt x="530" y="78"/>
                      </a:lnTo>
                      <a:lnTo>
                        <a:pt x="540" y="70"/>
                      </a:lnTo>
                      <a:lnTo>
                        <a:pt x="540" y="70"/>
                      </a:lnTo>
                      <a:lnTo>
                        <a:pt x="540" y="68"/>
                      </a:lnTo>
                      <a:lnTo>
                        <a:pt x="540" y="66"/>
                      </a:lnTo>
                      <a:lnTo>
                        <a:pt x="540" y="66"/>
                      </a:lnTo>
                      <a:lnTo>
                        <a:pt x="532" y="66"/>
                      </a:lnTo>
                      <a:lnTo>
                        <a:pt x="532" y="66"/>
                      </a:lnTo>
                      <a:lnTo>
                        <a:pt x="530" y="70"/>
                      </a:lnTo>
                      <a:lnTo>
                        <a:pt x="530" y="70"/>
                      </a:lnTo>
                      <a:lnTo>
                        <a:pt x="524" y="68"/>
                      </a:lnTo>
                      <a:lnTo>
                        <a:pt x="524" y="68"/>
                      </a:lnTo>
                      <a:lnTo>
                        <a:pt x="520" y="70"/>
                      </a:lnTo>
                      <a:lnTo>
                        <a:pt x="514" y="70"/>
                      </a:lnTo>
                      <a:lnTo>
                        <a:pt x="514" y="70"/>
                      </a:lnTo>
                      <a:lnTo>
                        <a:pt x="508" y="66"/>
                      </a:lnTo>
                      <a:lnTo>
                        <a:pt x="508" y="66"/>
                      </a:lnTo>
                      <a:lnTo>
                        <a:pt x="514" y="66"/>
                      </a:lnTo>
                      <a:lnTo>
                        <a:pt x="518" y="66"/>
                      </a:lnTo>
                      <a:lnTo>
                        <a:pt x="518" y="66"/>
                      </a:lnTo>
                      <a:lnTo>
                        <a:pt x="520" y="64"/>
                      </a:lnTo>
                      <a:lnTo>
                        <a:pt x="520" y="64"/>
                      </a:lnTo>
                      <a:lnTo>
                        <a:pt x="526" y="64"/>
                      </a:lnTo>
                      <a:lnTo>
                        <a:pt x="532" y="66"/>
                      </a:lnTo>
                      <a:lnTo>
                        <a:pt x="532" y="66"/>
                      </a:lnTo>
                      <a:lnTo>
                        <a:pt x="536" y="64"/>
                      </a:lnTo>
                      <a:lnTo>
                        <a:pt x="536" y="64"/>
                      </a:lnTo>
                      <a:lnTo>
                        <a:pt x="540" y="64"/>
                      </a:lnTo>
                      <a:lnTo>
                        <a:pt x="544" y="66"/>
                      </a:lnTo>
                      <a:lnTo>
                        <a:pt x="544" y="66"/>
                      </a:lnTo>
                      <a:lnTo>
                        <a:pt x="544" y="62"/>
                      </a:lnTo>
                      <a:lnTo>
                        <a:pt x="544" y="62"/>
                      </a:lnTo>
                      <a:lnTo>
                        <a:pt x="554" y="62"/>
                      </a:lnTo>
                      <a:lnTo>
                        <a:pt x="554" y="62"/>
                      </a:lnTo>
                      <a:lnTo>
                        <a:pt x="554" y="58"/>
                      </a:lnTo>
                      <a:lnTo>
                        <a:pt x="554" y="58"/>
                      </a:lnTo>
                      <a:lnTo>
                        <a:pt x="554" y="58"/>
                      </a:lnTo>
                      <a:lnTo>
                        <a:pt x="558" y="58"/>
                      </a:lnTo>
                      <a:lnTo>
                        <a:pt x="558" y="58"/>
                      </a:lnTo>
                      <a:lnTo>
                        <a:pt x="562" y="54"/>
                      </a:lnTo>
                      <a:lnTo>
                        <a:pt x="562" y="54"/>
                      </a:lnTo>
                      <a:lnTo>
                        <a:pt x="566" y="54"/>
                      </a:lnTo>
                      <a:lnTo>
                        <a:pt x="568" y="54"/>
                      </a:lnTo>
                      <a:lnTo>
                        <a:pt x="568" y="54"/>
                      </a:lnTo>
                      <a:lnTo>
                        <a:pt x="570" y="52"/>
                      </a:lnTo>
                      <a:lnTo>
                        <a:pt x="570" y="52"/>
                      </a:lnTo>
                      <a:lnTo>
                        <a:pt x="568" y="50"/>
                      </a:lnTo>
                      <a:lnTo>
                        <a:pt x="566" y="46"/>
                      </a:lnTo>
                      <a:lnTo>
                        <a:pt x="566" y="46"/>
                      </a:lnTo>
                      <a:lnTo>
                        <a:pt x="560" y="48"/>
                      </a:lnTo>
                      <a:lnTo>
                        <a:pt x="554" y="48"/>
                      </a:lnTo>
                      <a:lnTo>
                        <a:pt x="554" y="48"/>
                      </a:lnTo>
                      <a:lnTo>
                        <a:pt x="538" y="44"/>
                      </a:lnTo>
                      <a:lnTo>
                        <a:pt x="538" y="44"/>
                      </a:lnTo>
                      <a:lnTo>
                        <a:pt x="534" y="44"/>
                      </a:lnTo>
                      <a:lnTo>
                        <a:pt x="528" y="46"/>
                      </a:lnTo>
                      <a:lnTo>
                        <a:pt x="528" y="46"/>
                      </a:lnTo>
                      <a:lnTo>
                        <a:pt x="524" y="44"/>
                      </a:lnTo>
                      <a:lnTo>
                        <a:pt x="520" y="44"/>
                      </a:lnTo>
                      <a:lnTo>
                        <a:pt x="520" y="48"/>
                      </a:lnTo>
                      <a:lnTo>
                        <a:pt x="520" y="48"/>
                      </a:lnTo>
                      <a:lnTo>
                        <a:pt x="510" y="50"/>
                      </a:lnTo>
                      <a:lnTo>
                        <a:pt x="510" y="50"/>
                      </a:lnTo>
                      <a:lnTo>
                        <a:pt x="510" y="52"/>
                      </a:lnTo>
                      <a:lnTo>
                        <a:pt x="510" y="52"/>
                      </a:lnTo>
                      <a:lnTo>
                        <a:pt x="508" y="52"/>
                      </a:lnTo>
                      <a:lnTo>
                        <a:pt x="506" y="52"/>
                      </a:lnTo>
                      <a:lnTo>
                        <a:pt x="506" y="52"/>
                      </a:lnTo>
                      <a:lnTo>
                        <a:pt x="502" y="50"/>
                      </a:lnTo>
                      <a:lnTo>
                        <a:pt x="500" y="52"/>
                      </a:lnTo>
                      <a:lnTo>
                        <a:pt x="500" y="52"/>
                      </a:lnTo>
                      <a:lnTo>
                        <a:pt x="496" y="46"/>
                      </a:lnTo>
                      <a:lnTo>
                        <a:pt x="496" y="46"/>
                      </a:lnTo>
                      <a:lnTo>
                        <a:pt x="492" y="52"/>
                      </a:lnTo>
                      <a:lnTo>
                        <a:pt x="488" y="54"/>
                      </a:lnTo>
                      <a:lnTo>
                        <a:pt x="488" y="54"/>
                      </a:lnTo>
                      <a:lnTo>
                        <a:pt x="484" y="54"/>
                      </a:lnTo>
                      <a:lnTo>
                        <a:pt x="484" y="54"/>
                      </a:lnTo>
                      <a:lnTo>
                        <a:pt x="480" y="58"/>
                      </a:lnTo>
                      <a:lnTo>
                        <a:pt x="480" y="58"/>
                      </a:lnTo>
                      <a:lnTo>
                        <a:pt x="474" y="60"/>
                      </a:lnTo>
                      <a:lnTo>
                        <a:pt x="466" y="62"/>
                      </a:lnTo>
                      <a:lnTo>
                        <a:pt x="466" y="62"/>
                      </a:lnTo>
                      <a:lnTo>
                        <a:pt x="462" y="60"/>
                      </a:lnTo>
                      <a:lnTo>
                        <a:pt x="462" y="60"/>
                      </a:lnTo>
                      <a:lnTo>
                        <a:pt x="460" y="62"/>
                      </a:lnTo>
                      <a:lnTo>
                        <a:pt x="460" y="62"/>
                      </a:lnTo>
                      <a:lnTo>
                        <a:pt x="456" y="60"/>
                      </a:lnTo>
                      <a:lnTo>
                        <a:pt x="456" y="60"/>
                      </a:lnTo>
                      <a:lnTo>
                        <a:pt x="460" y="58"/>
                      </a:lnTo>
                      <a:lnTo>
                        <a:pt x="464" y="56"/>
                      </a:lnTo>
                      <a:lnTo>
                        <a:pt x="464" y="56"/>
                      </a:lnTo>
                      <a:lnTo>
                        <a:pt x="468" y="56"/>
                      </a:lnTo>
                      <a:lnTo>
                        <a:pt x="468" y="56"/>
                      </a:lnTo>
                      <a:lnTo>
                        <a:pt x="468" y="54"/>
                      </a:lnTo>
                      <a:lnTo>
                        <a:pt x="468" y="54"/>
                      </a:lnTo>
                      <a:lnTo>
                        <a:pt x="474" y="52"/>
                      </a:lnTo>
                      <a:lnTo>
                        <a:pt x="474" y="52"/>
                      </a:lnTo>
                      <a:lnTo>
                        <a:pt x="480" y="44"/>
                      </a:lnTo>
                      <a:lnTo>
                        <a:pt x="480" y="44"/>
                      </a:lnTo>
                      <a:lnTo>
                        <a:pt x="480" y="42"/>
                      </a:lnTo>
                      <a:lnTo>
                        <a:pt x="480" y="40"/>
                      </a:lnTo>
                      <a:lnTo>
                        <a:pt x="480" y="40"/>
                      </a:lnTo>
                      <a:lnTo>
                        <a:pt x="468" y="42"/>
                      </a:lnTo>
                      <a:lnTo>
                        <a:pt x="468" y="42"/>
                      </a:lnTo>
                      <a:lnTo>
                        <a:pt x="466" y="40"/>
                      </a:lnTo>
                      <a:lnTo>
                        <a:pt x="462" y="40"/>
                      </a:lnTo>
                      <a:lnTo>
                        <a:pt x="462" y="40"/>
                      </a:lnTo>
                      <a:lnTo>
                        <a:pt x="460" y="42"/>
                      </a:lnTo>
                      <a:lnTo>
                        <a:pt x="460" y="42"/>
                      </a:lnTo>
                      <a:lnTo>
                        <a:pt x="460" y="48"/>
                      </a:lnTo>
                      <a:lnTo>
                        <a:pt x="460" y="48"/>
                      </a:lnTo>
                      <a:lnTo>
                        <a:pt x="438" y="48"/>
                      </a:lnTo>
                      <a:lnTo>
                        <a:pt x="438" y="48"/>
                      </a:lnTo>
                      <a:lnTo>
                        <a:pt x="440" y="46"/>
                      </a:lnTo>
                      <a:lnTo>
                        <a:pt x="440" y="46"/>
                      </a:lnTo>
                      <a:lnTo>
                        <a:pt x="440" y="42"/>
                      </a:lnTo>
                      <a:lnTo>
                        <a:pt x="440" y="42"/>
                      </a:lnTo>
                      <a:lnTo>
                        <a:pt x="440" y="42"/>
                      </a:lnTo>
                      <a:lnTo>
                        <a:pt x="438" y="40"/>
                      </a:lnTo>
                      <a:lnTo>
                        <a:pt x="438" y="40"/>
                      </a:lnTo>
                      <a:lnTo>
                        <a:pt x="414" y="42"/>
                      </a:lnTo>
                      <a:lnTo>
                        <a:pt x="414" y="42"/>
                      </a:lnTo>
                      <a:lnTo>
                        <a:pt x="410" y="42"/>
                      </a:lnTo>
                      <a:lnTo>
                        <a:pt x="410" y="42"/>
                      </a:lnTo>
                      <a:lnTo>
                        <a:pt x="406" y="42"/>
                      </a:lnTo>
                      <a:lnTo>
                        <a:pt x="404" y="42"/>
                      </a:lnTo>
                      <a:lnTo>
                        <a:pt x="404" y="42"/>
                      </a:lnTo>
                      <a:lnTo>
                        <a:pt x="400" y="42"/>
                      </a:lnTo>
                      <a:lnTo>
                        <a:pt x="398" y="42"/>
                      </a:lnTo>
                      <a:lnTo>
                        <a:pt x="398" y="42"/>
                      </a:lnTo>
                      <a:lnTo>
                        <a:pt x="398" y="42"/>
                      </a:lnTo>
                      <a:lnTo>
                        <a:pt x="396" y="42"/>
                      </a:lnTo>
                      <a:lnTo>
                        <a:pt x="396" y="42"/>
                      </a:lnTo>
                      <a:lnTo>
                        <a:pt x="390" y="44"/>
                      </a:lnTo>
                      <a:lnTo>
                        <a:pt x="384" y="46"/>
                      </a:lnTo>
                      <a:lnTo>
                        <a:pt x="384" y="46"/>
                      </a:lnTo>
                      <a:lnTo>
                        <a:pt x="380" y="46"/>
                      </a:lnTo>
                      <a:lnTo>
                        <a:pt x="376" y="46"/>
                      </a:lnTo>
                      <a:lnTo>
                        <a:pt x="376" y="46"/>
                      </a:lnTo>
                      <a:lnTo>
                        <a:pt x="374" y="48"/>
                      </a:lnTo>
                      <a:lnTo>
                        <a:pt x="374" y="50"/>
                      </a:lnTo>
                      <a:lnTo>
                        <a:pt x="374" y="50"/>
                      </a:lnTo>
                      <a:lnTo>
                        <a:pt x="370" y="50"/>
                      </a:lnTo>
                      <a:lnTo>
                        <a:pt x="370" y="50"/>
                      </a:lnTo>
                      <a:lnTo>
                        <a:pt x="372" y="46"/>
                      </a:lnTo>
                      <a:lnTo>
                        <a:pt x="372" y="46"/>
                      </a:lnTo>
                      <a:lnTo>
                        <a:pt x="378" y="46"/>
                      </a:lnTo>
                      <a:lnTo>
                        <a:pt x="384" y="44"/>
                      </a:lnTo>
                      <a:lnTo>
                        <a:pt x="384" y="44"/>
                      </a:lnTo>
                      <a:lnTo>
                        <a:pt x="386" y="42"/>
                      </a:lnTo>
                      <a:lnTo>
                        <a:pt x="386" y="42"/>
                      </a:lnTo>
                      <a:lnTo>
                        <a:pt x="386" y="42"/>
                      </a:lnTo>
                      <a:lnTo>
                        <a:pt x="390" y="42"/>
                      </a:lnTo>
                      <a:lnTo>
                        <a:pt x="394" y="42"/>
                      </a:lnTo>
                      <a:lnTo>
                        <a:pt x="394" y="42"/>
                      </a:lnTo>
                      <a:lnTo>
                        <a:pt x="394" y="38"/>
                      </a:lnTo>
                      <a:lnTo>
                        <a:pt x="394" y="38"/>
                      </a:lnTo>
                      <a:lnTo>
                        <a:pt x="400" y="36"/>
                      </a:lnTo>
                      <a:lnTo>
                        <a:pt x="400" y="36"/>
                      </a:lnTo>
                      <a:lnTo>
                        <a:pt x="408" y="36"/>
                      </a:lnTo>
                      <a:lnTo>
                        <a:pt x="408" y="36"/>
                      </a:lnTo>
                      <a:lnTo>
                        <a:pt x="424" y="36"/>
                      </a:lnTo>
                      <a:lnTo>
                        <a:pt x="428" y="38"/>
                      </a:lnTo>
                      <a:lnTo>
                        <a:pt x="428" y="38"/>
                      </a:lnTo>
                      <a:lnTo>
                        <a:pt x="440" y="36"/>
                      </a:lnTo>
                      <a:lnTo>
                        <a:pt x="454" y="36"/>
                      </a:lnTo>
                      <a:lnTo>
                        <a:pt x="454" y="36"/>
                      </a:lnTo>
                      <a:lnTo>
                        <a:pt x="458" y="38"/>
                      </a:lnTo>
                      <a:lnTo>
                        <a:pt x="464" y="38"/>
                      </a:lnTo>
                      <a:lnTo>
                        <a:pt x="464" y="38"/>
                      </a:lnTo>
                      <a:lnTo>
                        <a:pt x="472" y="36"/>
                      </a:lnTo>
                      <a:lnTo>
                        <a:pt x="472" y="36"/>
                      </a:lnTo>
                      <a:lnTo>
                        <a:pt x="478" y="36"/>
                      </a:lnTo>
                      <a:lnTo>
                        <a:pt x="482" y="36"/>
                      </a:lnTo>
                      <a:lnTo>
                        <a:pt x="482" y="3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1" name="Freeform 123"/>
                <p:cNvSpPr>
                  <a:spLocks/>
                </p:cNvSpPr>
                <p:nvPr/>
              </p:nvSpPr>
              <p:spPr bwMode="auto">
                <a:xfrm>
                  <a:off x="4403" y="1934"/>
                  <a:ext cx="80" cy="112"/>
                </a:xfrm>
                <a:custGeom>
                  <a:avLst/>
                  <a:gdLst/>
                  <a:ahLst/>
                  <a:cxnLst>
                    <a:cxn ang="0">
                      <a:pos x="50" y="100"/>
                    </a:cxn>
                    <a:cxn ang="0">
                      <a:pos x="46" y="96"/>
                    </a:cxn>
                    <a:cxn ang="0">
                      <a:pos x="46" y="88"/>
                    </a:cxn>
                    <a:cxn ang="0">
                      <a:pos x="32" y="82"/>
                    </a:cxn>
                    <a:cxn ang="0">
                      <a:pos x="34" y="78"/>
                    </a:cxn>
                    <a:cxn ang="0">
                      <a:pos x="36" y="76"/>
                    </a:cxn>
                    <a:cxn ang="0">
                      <a:pos x="36" y="68"/>
                    </a:cxn>
                    <a:cxn ang="0">
                      <a:pos x="40" y="66"/>
                    </a:cxn>
                    <a:cxn ang="0">
                      <a:pos x="46" y="64"/>
                    </a:cxn>
                    <a:cxn ang="0">
                      <a:pos x="52" y="54"/>
                    </a:cxn>
                    <a:cxn ang="0">
                      <a:pos x="56" y="54"/>
                    </a:cxn>
                    <a:cxn ang="0">
                      <a:pos x="58" y="54"/>
                    </a:cxn>
                    <a:cxn ang="0">
                      <a:pos x="62" y="48"/>
                    </a:cxn>
                    <a:cxn ang="0">
                      <a:pos x="66" y="48"/>
                    </a:cxn>
                    <a:cxn ang="0">
                      <a:pos x="66" y="44"/>
                    </a:cxn>
                    <a:cxn ang="0">
                      <a:pos x="62" y="34"/>
                    </a:cxn>
                    <a:cxn ang="0">
                      <a:pos x="64" y="30"/>
                    </a:cxn>
                    <a:cxn ang="0">
                      <a:pos x="66" y="28"/>
                    </a:cxn>
                    <a:cxn ang="0">
                      <a:pos x="68" y="24"/>
                    </a:cxn>
                    <a:cxn ang="0">
                      <a:pos x="70" y="24"/>
                    </a:cxn>
                    <a:cxn ang="0">
                      <a:pos x="72" y="24"/>
                    </a:cxn>
                    <a:cxn ang="0">
                      <a:pos x="80" y="14"/>
                    </a:cxn>
                    <a:cxn ang="0">
                      <a:pos x="70" y="10"/>
                    </a:cxn>
                    <a:cxn ang="0">
                      <a:pos x="64" y="16"/>
                    </a:cxn>
                    <a:cxn ang="0">
                      <a:pos x="54" y="18"/>
                    </a:cxn>
                    <a:cxn ang="0">
                      <a:pos x="50" y="26"/>
                    </a:cxn>
                    <a:cxn ang="0">
                      <a:pos x="42" y="30"/>
                    </a:cxn>
                    <a:cxn ang="0">
                      <a:pos x="34" y="22"/>
                    </a:cxn>
                    <a:cxn ang="0">
                      <a:pos x="28" y="32"/>
                    </a:cxn>
                    <a:cxn ang="0">
                      <a:pos x="16" y="46"/>
                    </a:cxn>
                    <a:cxn ang="0">
                      <a:pos x="6" y="60"/>
                    </a:cxn>
                    <a:cxn ang="0">
                      <a:pos x="0" y="70"/>
                    </a:cxn>
                    <a:cxn ang="0">
                      <a:pos x="2" y="72"/>
                    </a:cxn>
                    <a:cxn ang="0">
                      <a:pos x="8" y="76"/>
                    </a:cxn>
                    <a:cxn ang="0">
                      <a:pos x="10" y="88"/>
                    </a:cxn>
                    <a:cxn ang="0">
                      <a:pos x="6" y="90"/>
                    </a:cxn>
                    <a:cxn ang="0">
                      <a:pos x="0" y="100"/>
                    </a:cxn>
                    <a:cxn ang="0">
                      <a:pos x="8" y="102"/>
                    </a:cxn>
                    <a:cxn ang="0">
                      <a:pos x="6" y="106"/>
                    </a:cxn>
                    <a:cxn ang="0">
                      <a:pos x="10" y="112"/>
                    </a:cxn>
                    <a:cxn ang="0">
                      <a:pos x="14" y="110"/>
                    </a:cxn>
                    <a:cxn ang="0">
                      <a:pos x="16" y="108"/>
                    </a:cxn>
                    <a:cxn ang="0">
                      <a:pos x="24" y="108"/>
                    </a:cxn>
                    <a:cxn ang="0">
                      <a:pos x="36" y="98"/>
                    </a:cxn>
                    <a:cxn ang="0">
                      <a:pos x="42" y="102"/>
                    </a:cxn>
                    <a:cxn ang="0">
                      <a:pos x="50" y="100"/>
                    </a:cxn>
                  </a:cxnLst>
                  <a:rect l="0" t="0" r="r" b="b"/>
                  <a:pathLst>
                    <a:path w="80" h="112">
                      <a:moveTo>
                        <a:pt x="50" y="100"/>
                      </a:moveTo>
                      <a:lnTo>
                        <a:pt x="50" y="100"/>
                      </a:lnTo>
                      <a:lnTo>
                        <a:pt x="46" y="96"/>
                      </a:lnTo>
                      <a:lnTo>
                        <a:pt x="46" y="96"/>
                      </a:lnTo>
                      <a:lnTo>
                        <a:pt x="46" y="88"/>
                      </a:lnTo>
                      <a:lnTo>
                        <a:pt x="46" y="88"/>
                      </a:lnTo>
                      <a:lnTo>
                        <a:pt x="40" y="84"/>
                      </a:lnTo>
                      <a:lnTo>
                        <a:pt x="32" y="82"/>
                      </a:lnTo>
                      <a:lnTo>
                        <a:pt x="32" y="82"/>
                      </a:lnTo>
                      <a:lnTo>
                        <a:pt x="34" y="78"/>
                      </a:lnTo>
                      <a:lnTo>
                        <a:pt x="36" y="76"/>
                      </a:lnTo>
                      <a:lnTo>
                        <a:pt x="36" y="76"/>
                      </a:lnTo>
                      <a:lnTo>
                        <a:pt x="36" y="72"/>
                      </a:lnTo>
                      <a:lnTo>
                        <a:pt x="36" y="68"/>
                      </a:lnTo>
                      <a:lnTo>
                        <a:pt x="36" y="68"/>
                      </a:lnTo>
                      <a:lnTo>
                        <a:pt x="40" y="66"/>
                      </a:lnTo>
                      <a:lnTo>
                        <a:pt x="46" y="64"/>
                      </a:lnTo>
                      <a:lnTo>
                        <a:pt x="46" y="64"/>
                      </a:lnTo>
                      <a:lnTo>
                        <a:pt x="50" y="60"/>
                      </a:lnTo>
                      <a:lnTo>
                        <a:pt x="52" y="54"/>
                      </a:lnTo>
                      <a:lnTo>
                        <a:pt x="52" y="54"/>
                      </a:lnTo>
                      <a:lnTo>
                        <a:pt x="56" y="54"/>
                      </a:lnTo>
                      <a:lnTo>
                        <a:pt x="58" y="54"/>
                      </a:lnTo>
                      <a:lnTo>
                        <a:pt x="58" y="54"/>
                      </a:lnTo>
                      <a:lnTo>
                        <a:pt x="60" y="50"/>
                      </a:lnTo>
                      <a:lnTo>
                        <a:pt x="62" y="48"/>
                      </a:lnTo>
                      <a:lnTo>
                        <a:pt x="62" y="48"/>
                      </a:lnTo>
                      <a:lnTo>
                        <a:pt x="66" y="48"/>
                      </a:lnTo>
                      <a:lnTo>
                        <a:pt x="66" y="48"/>
                      </a:lnTo>
                      <a:lnTo>
                        <a:pt x="66" y="44"/>
                      </a:lnTo>
                      <a:lnTo>
                        <a:pt x="64" y="38"/>
                      </a:lnTo>
                      <a:lnTo>
                        <a:pt x="62" y="34"/>
                      </a:lnTo>
                      <a:lnTo>
                        <a:pt x="64" y="30"/>
                      </a:lnTo>
                      <a:lnTo>
                        <a:pt x="64" y="30"/>
                      </a:lnTo>
                      <a:lnTo>
                        <a:pt x="64" y="30"/>
                      </a:lnTo>
                      <a:lnTo>
                        <a:pt x="66" y="28"/>
                      </a:lnTo>
                      <a:lnTo>
                        <a:pt x="66" y="28"/>
                      </a:lnTo>
                      <a:lnTo>
                        <a:pt x="68" y="24"/>
                      </a:lnTo>
                      <a:lnTo>
                        <a:pt x="68" y="24"/>
                      </a:lnTo>
                      <a:lnTo>
                        <a:pt x="70" y="24"/>
                      </a:lnTo>
                      <a:lnTo>
                        <a:pt x="72" y="24"/>
                      </a:lnTo>
                      <a:lnTo>
                        <a:pt x="72" y="24"/>
                      </a:lnTo>
                      <a:lnTo>
                        <a:pt x="80" y="14"/>
                      </a:lnTo>
                      <a:lnTo>
                        <a:pt x="80" y="14"/>
                      </a:lnTo>
                      <a:lnTo>
                        <a:pt x="70" y="0"/>
                      </a:lnTo>
                      <a:lnTo>
                        <a:pt x="70" y="10"/>
                      </a:lnTo>
                      <a:lnTo>
                        <a:pt x="64" y="12"/>
                      </a:lnTo>
                      <a:lnTo>
                        <a:pt x="64" y="16"/>
                      </a:lnTo>
                      <a:lnTo>
                        <a:pt x="60" y="18"/>
                      </a:lnTo>
                      <a:lnTo>
                        <a:pt x="54" y="18"/>
                      </a:lnTo>
                      <a:lnTo>
                        <a:pt x="50" y="22"/>
                      </a:lnTo>
                      <a:lnTo>
                        <a:pt x="50" y="26"/>
                      </a:lnTo>
                      <a:lnTo>
                        <a:pt x="50" y="32"/>
                      </a:lnTo>
                      <a:lnTo>
                        <a:pt x="42" y="30"/>
                      </a:lnTo>
                      <a:lnTo>
                        <a:pt x="38" y="28"/>
                      </a:lnTo>
                      <a:lnTo>
                        <a:pt x="34" y="22"/>
                      </a:lnTo>
                      <a:lnTo>
                        <a:pt x="28" y="24"/>
                      </a:lnTo>
                      <a:lnTo>
                        <a:pt x="28" y="32"/>
                      </a:lnTo>
                      <a:lnTo>
                        <a:pt x="20" y="40"/>
                      </a:lnTo>
                      <a:lnTo>
                        <a:pt x="16" y="46"/>
                      </a:lnTo>
                      <a:lnTo>
                        <a:pt x="10" y="54"/>
                      </a:lnTo>
                      <a:lnTo>
                        <a:pt x="6" y="60"/>
                      </a:lnTo>
                      <a:lnTo>
                        <a:pt x="0" y="70"/>
                      </a:lnTo>
                      <a:lnTo>
                        <a:pt x="0" y="70"/>
                      </a:lnTo>
                      <a:lnTo>
                        <a:pt x="2" y="72"/>
                      </a:lnTo>
                      <a:lnTo>
                        <a:pt x="2" y="72"/>
                      </a:lnTo>
                      <a:lnTo>
                        <a:pt x="8" y="76"/>
                      </a:lnTo>
                      <a:lnTo>
                        <a:pt x="8" y="76"/>
                      </a:lnTo>
                      <a:lnTo>
                        <a:pt x="6" y="82"/>
                      </a:lnTo>
                      <a:lnTo>
                        <a:pt x="10" y="88"/>
                      </a:lnTo>
                      <a:lnTo>
                        <a:pt x="10" y="88"/>
                      </a:lnTo>
                      <a:lnTo>
                        <a:pt x="6" y="90"/>
                      </a:lnTo>
                      <a:lnTo>
                        <a:pt x="2" y="92"/>
                      </a:lnTo>
                      <a:lnTo>
                        <a:pt x="0" y="100"/>
                      </a:lnTo>
                      <a:lnTo>
                        <a:pt x="0" y="100"/>
                      </a:lnTo>
                      <a:lnTo>
                        <a:pt x="8" y="102"/>
                      </a:lnTo>
                      <a:lnTo>
                        <a:pt x="8" y="102"/>
                      </a:lnTo>
                      <a:lnTo>
                        <a:pt x="6" y="106"/>
                      </a:lnTo>
                      <a:lnTo>
                        <a:pt x="8" y="110"/>
                      </a:lnTo>
                      <a:lnTo>
                        <a:pt x="10" y="112"/>
                      </a:lnTo>
                      <a:lnTo>
                        <a:pt x="10" y="112"/>
                      </a:lnTo>
                      <a:lnTo>
                        <a:pt x="14" y="110"/>
                      </a:lnTo>
                      <a:lnTo>
                        <a:pt x="16" y="108"/>
                      </a:lnTo>
                      <a:lnTo>
                        <a:pt x="16" y="108"/>
                      </a:lnTo>
                      <a:lnTo>
                        <a:pt x="20" y="108"/>
                      </a:lnTo>
                      <a:lnTo>
                        <a:pt x="24" y="108"/>
                      </a:lnTo>
                      <a:lnTo>
                        <a:pt x="32" y="100"/>
                      </a:lnTo>
                      <a:lnTo>
                        <a:pt x="36" y="98"/>
                      </a:lnTo>
                      <a:lnTo>
                        <a:pt x="36" y="98"/>
                      </a:lnTo>
                      <a:lnTo>
                        <a:pt x="42" y="102"/>
                      </a:lnTo>
                      <a:lnTo>
                        <a:pt x="42" y="102"/>
                      </a:lnTo>
                      <a:lnTo>
                        <a:pt x="50" y="100"/>
                      </a:lnTo>
                      <a:lnTo>
                        <a:pt x="50" y="10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2" name="Freeform 124"/>
                <p:cNvSpPr>
                  <a:spLocks/>
                </p:cNvSpPr>
                <p:nvPr/>
              </p:nvSpPr>
              <p:spPr bwMode="auto">
                <a:xfrm>
                  <a:off x="2768" y="2448"/>
                  <a:ext cx="163" cy="168"/>
                </a:xfrm>
                <a:custGeom>
                  <a:avLst/>
                  <a:gdLst/>
                  <a:ahLst/>
                  <a:cxnLst>
                    <a:cxn ang="0">
                      <a:pos x="80" y="150"/>
                    </a:cxn>
                    <a:cxn ang="0">
                      <a:pos x="78" y="142"/>
                    </a:cxn>
                    <a:cxn ang="0">
                      <a:pos x="80" y="138"/>
                    </a:cxn>
                    <a:cxn ang="0">
                      <a:pos x="86" y="130"/>
                    </a:cxn>
                    <a:cxn ang="0">
                      <a:pos x="96" y="126"/>
                    </a:cxn>
                    <a:cxn ang="0">
                      <a:pos x="102" y="128"/>
                    </a:cxn>
                    <a:cxn ang="0">
                      <a:pos x="106" y="136"/>
                    </a:cxn>
                    <a:cxn ang="0">
                      <a:pos x="113" y="128"/>
                    </a:cxn>
                    <a:cxn ang="0">
                      <a:pos x="113" y="122"/>
                    </a:cxn>
                    <a:cxn ang="0">
                      <a:pos x="119" y="110"/>
                    </a:cxn>
                    <a:cxn ang="0">
                      <a:pos x="125" y="98"/>
                    </a:cxn>
                    <a:cxn ang="0">
                      <a:pos x="127" y="90"/>
                    </a:cxn>
                    <a:cxn ang="0">
                      <a:pos x="141" y="80"/>
                    </a:cxn>
                    <a:cxn ang="0">
                      <a:pos x="141" y="72"/>
                    </a:cxn>
                    <a:cxn ang="0">
                      <a:pos x="143" y="66"/>
                    </a:cxn>
                    <a:cxn ang="0">
                      <a:pos x="147" y="56"/>
                    </a:cxn>
                    <a:cxn ang="0">
                      <a:pos x="151" y="50"/>
                    </a:cxn>
                    <a:cxn ang="0">
                      <a:pos x="157" y="42"/>
                    </a:cxn>
                    <a:cxn ang="0">
                      <a:pos x="163" y="30"/>
                    </a:cxn>
                    <a:cxn ang="0">
                      <a:pos x="159" y="14"/>
                    </a:cxn>
                    <a:cxn ang="0">
                      <a:pos x="141" y="6"/>
                    </a:cxn>
                    <a:cxn ang="0">
                      <a:pos x="129" y="10"/>
                    </a:cxn>
                    <a:cxn ang="0">
                      <a:pos x="106" y="8"/>
                    </a:cxn>
                    <a:cxn ang="0">
                      <a:pos x="98" y="14"/>
                    </a:cxn>
                    <a:cxn ang="0">
                      <a:pos x="84" y="14"/>
                    </a:cxn>
                    <a:cxn ang="0">
                      <a:pos x="76" y="8"/>
                    </a:cxn>
                    <a:cxn ang="0">
                      <a:pos x="62" y="12"/>
                    </a:cxn>
                    <a:cxn ang="0">
                      <a:pos x="54" y="6"/>
                    </a:cxn>
                    <a:cxn ang="0">
                      <a:pos x="46" y="0"/>
                    </a:cxn>
                    <a:cxn ang="0">
                      <a:pos x="34" y="2"/>
                    </a:cxn>
                    <a:cxn ang="0">
                      <a:pos x="20" y="16"/>
                    </a:cxn>
                    <a:cxn ang="0">
                      <a:pos x="10" y="36"/>
                    </a:cxn>
                    <a:cxn ang="0">
                      <a:pos x="10" y="44"/>
                    </a:cxn>
                    <a:cxn ang="0">
                      <a:pos x="14" y="52"/>
                    </a:cxn>
                    <a:cxn ang="0">
                      <a:pos x="12" y="62"/>
                    </a:cxn>
                    <a:cxn ang="0">
                      <a:pos x="10" y="66"/>
                    </a:cxn>
                    <a:cxn ang="0">
                      <a:pos x="8" y="78"/>
                    </a:cxn>
                    <a:cxn ang="0">
                      <a:pos x="6" y="84"/>
                    </a:cxn>
                    <a:cxn ang="0">
                      <a:pos x="4" y="88"/>
                    </a:cxn>
                    <a:cxn ang="0">
                      <a:pos x="2" y="94"/>
                    </a:cxn>
                    <a:cxn ang="0">
                      <a:pos x="2" y="112"/>
                    </a:cxn>
                    <a:cxn ang="0">
                      <a:pos x="4" y="122"/>
                    </a:cxn>
                    <a:cxn ang="0">
                      <a:pos x="12" y="130"/>
                    </a:cxn>
                    <a:cxn ang="0">
                      <a:pos x="26" y="132"/>
                    </a:cxn>
                    <a:cxn ang="0">
                      <a:pos x="34" y="142"/>
                    </a:cxn>
                    <a:cxn ang="0">
                      <a:pos x="40" y="146"/>
                    </a:cxn>
                    <a:cxn ang="0">
                      <a:pos x="42" y="152"/>
                    </a:cxn>
                    <a:cxn ang="0">
                      <a:pos x="46" y="168"/>
                    </a:cxn>
                    <a:cxn ang="0">
                      <a:pos x="58" y="166"/>
                    </a:cxn>
                    <a:cxn ang="0">
                      <a:pos x="64" y="164"/>
                    </a:cxn>
                    <a:cxn ang="0">
                      <a:pos x="68" y="164"/>
                    </a:cxn>
                    <a:cxn ang="0">
                      <a:pos x="74" y="160"/>
                    </a:cxn>
                    <a:cxn ang="0">
                      <a:pos x="76" y="160"/>
                    </a:cxn>
                  </a:cxnLst>
                  <a:rect l="0" t="0" r="r" b="b"/>
                  <a:pathLst>
                    <a:path w="163" h="168">
                      <a:moveTo>
                        <a:pt x="78" y="160"/>
                      </a:moveTo>
                      <a:lnTo>
                        <a:pt x="78" y="156"/>
                      </a:lnTo>
                      <a:lnTo>
                        <a:pt x="80" y="150"/>
                      </a:lnTo>
                      <a:lnTo>
                        <a:pt x="80" y="150"/>
                      </a:lnTo>
                      <a:lnTo>
                        <a:pt x="78" y="148"/>
                      </a:lnTo>
                      <a:lnTo>
                        <a:pt x="78" y="146"/>
                      </a:lnTo>
                      <a:lnTo>
                        <a:pt x="78" y="146"/>
                      </a:lnTo>
                      <a:lnTo>
                        <a:pt x="78" y="142"/>
                      </a:lnTo>
                      <a:lnTo>
                        <a:pt x="78" y="142"/>
                      </a:lnTo>
                      <a:lnTo>
                        <a:pt x="78" y="142"/>
                      </a:lnTo>
                      <a:lnTo>
                        <a:pt x="80" y="140"/>
                      </a:lnTo>
                      <a:lnTo>
                        <a:pt x="80" y="138"/>
                      </a:lnTo>
                      <a:lnTo>
                        <a:pt x="82" y="132"/>
                      </a:lnTo>
                      <a:lnTo>
                        <a:pt x="82" y="132"/>
                      </a:lnTo>
                      <a:lnTo>
                        <a:pt x="84" y="130"/>
                      </a:lnTo>
                      <a:lnTo>
                        <a:pt x="86" y="130"/>
                      </a:lnTo>
                      <a:lnTo>
                        <a:pt x="92" y="128"/>
                      </a:lnTo>
                      <a:lnTo>
                        <a:pt x="92" y="128"/>
                      </a:lnTo>
                      <a:lnTo>
                        <a:pt x="96" y="126"/>
                      </a:lnTo>
                      <a:lnTo>
                        <a:pt x="96" y="126"/>
                      </a:lnTo>
                      <a:lnTo>
                        <a:pt x="96" y="126"/>
                      </a:lnTo>
                      <a:lnTo>
                        <a:pt x="102" y="128"/>
                      </a:lnTo>
                      <a:lnTo>
                        <a:pt x="102" y="128"/>
                      </a:lnTo>
                      <a:lnTo>
                        <a:pt x="102" y="128"/>
                      </a:lnTo>
                      <a:lnTo>
                        <a:pt x="104" y="130"/>
                      </a:lnTo>
                      <a:lnTo>
                        <a:pt x="102" y="136"/>
                      </a:lnTo>
                      <a:lnTo>
                        <a:pt x="102" y="136"/>
                      </a:lnTo>
                      <a:lnTo>
                        <a:pt x="106" y="136"/>
                      </a:lnTo>
                      <a:lnTo>
                        <a:pt x="108" y="134"/>
                      </a:lnTo>
                      <a:lnTo>
                        <a:pt x="110" y="130"/>
                      </a:lnTo>
                      <a:lnTo>
                        <a:pt x="113" y="128"/>
                      </a:lnTo>
                      <a:lnTo>
                        <a:pt x="113" y="128"/>
                      </a:lnTo>
                      <a:lnTo>
                        <a:pt x="115" y="126"/>
                      </a:lnTo>
                      <a:lnTo>
                        <a:pt x="115" y="126"/>
                      </a:lnTo>
                      <a:lnTo>
                        <a:pt x="113" y="122"/>
                      </a:lnTo>
                      <a:lnTo>
                        <a:pt x="113" y="122"/>
                      </a:lnTo>
                      <a:lnTo>
                        <a:pt x="115" y="116"/>
                      </a:lnTo>
                      <a:lnTo>
                        <a:pt x="117" y="112"/>
                      </a:lnTo>
                      <a:lnTo>
                        <a:pt x="117" y="112"/>
                      </a:lnTo>
                      <a:lnTo>
                        <a:pt x="119" y="110"/>
                      </a:lnTo>
                      <a:lnTo>
                        <a:pt x="123" y="106"/>
                      </a:lnTo>
                      <a:lnTo>
                        <a:pt x="123" y="106"/>
                      </a:lnTo>
                      <a:lnTo>
                        <a:pt x="123" y="102"/>
                      </a:lnTo>
                      <a:lnTo>
                        <a:pt x="125" y="98"/>
                      </a:lnTo>
                      <a:lnTo>
                        <a:pt x="125" y="98"/>
                      </a:lnTo>
                      <a:lnTo>
                        <a:pt x="127" y="94"/>
                      </a:lnTo>
                      <a:lnTo>
                        <a:pt x="127" y="90"/>
                      </a:lnTo>
                      <a:lnTo>
                        <a:pt x="127" y="90"/>
                      </a:lnTo>
                      <a:lnTo>
                        <a:pt x="129" y="86"/>
                      </a:lnTo>
                      <a:lnTo>
                        <a:pt x="131" y="84"/>
                      </a:lnTo>
                      <a:lnTo>
                        <a:pt x="131" y="84"/>
                      </a:lnTo>
                      <a:lnTo>
                        <a:pt x="141" y="80"/>
                      </a:lnTo>
                      <a:lnTo>
                        <a:pt x="141" y="80"/>
                      </a:lnTo>
                      <a:lnTo>
                        <a:pt x="143" y="78"/>
                      </a:lnTo>
                      <a:lnTo>
                        <a:pt x="143" y="76"/>
                      </a:lnTo>
                      <a:lnTo>
                        <a:pt x="141" y="72"/>
                      </a:lnTo>
                      <a:lnTo>
                        <a:pt x="141" y="72"/>
                      </a:lnTo>
                      <a:lnTo>
                        <a:pt x="141" y="70"/>
                      </a:lnTo>
                      <a:lnTo>
                        <a:pt x="143" y="66"/>
                      </a:lnTo>
                      <a:lnTo>
                        <a:pt x="143" y="66"/>
                      </a:lnTo>
                      <a:lnTo>
                        <a:pt x="145" y="64"/>
                      </a:lnTo>
                      <a:lnTo>
                        <a:pt x="147" y="60"/>
                      </a:lnTo>
                      <a:lnTo>
                        <a:pt x="147" y="60"/>
                      </a:lnTo>
                      <a:lnTo>
                        <a:pt x="147" y="56"/>
                      </a:lnTo>
                      <a:lnTo>
                        <a:pt x="147" y="56"/>
                      </a:lnTo>
                      <a:lnTo>
                        <a:pt x="147" y="54"/>
                      </a:lnTo>
                      <a:lnTo>
                        <a:pt x="147" y="54"/>
                      </a:lnTo>
                      <a:lnTo>
                        <a:pt x="151" y="50"/>
                      </a:lnTo>
                      <a:lnTo>
                        <a:pt x="153" y="46"/>
                      </a:lnTo>
                      <a:lnTo>
                        <a:pt x="153" y="46"/>
                      </a:lnTo>
                      <a:lnTo>
                        <a:pt x="155" y="44"/>
                      </a:lnTo>
                      <a:lnTo>
                        <a:pt x="157" y="42"/>
                      </a:lnTo>
                      <a:lnTo>
                        <a:pt x="157" y="42"/>
                      </a:lnTo>
                      <a:lnTo>
                        <a:pt x="159" y="42"/>
                      </a:lnTo>
                      <a:lnTo>
                        <a:pt x="161" y="38"/>
                      </a:lnTo>
                      <a:lnTo>
                        <a:pt x="163" y="30"/>
                      </a:lnTo>
                      <a:lnTo>
                        <a:pt x="163" y="30"/>
                      </a:lnTo>
                      <a:lnTo>
                        <a:pt x="161" y="28"/>
                      </a:lnTo>
                      <a:lnTo>
                        <a:pt x="159" y="26"/>
                      </a:lnTo>
                      <a:lnTo>
                        <a:pt x="159" y="14"/>
                      </a:lnTo>
                      <a:lnTo>
                        <a:pt x="153" y="0"/>
                      </a:lnTo>
                      <a:lnTo>
                        <a:pt x="143" y="4"/>
                      </a:lnTo>
                      <a:lnTo>
                        <a:pt x="143" y="4"/>
                      </a:lnTo>
                      <a:lnTo>
                        <a:pt x="141" y="6"/>
                      </a:lnTo>
                      <a:lnTo>
                        <a:pt x="139" y="8"/>
                      </a:lnTo>
                      <a:lnTo>
                        <a:pt x="137" y="10"/>
                      </a:lnTo>
                      <a:lnTo>
                        <a:pt x="137" y="10"/>
                      </a:lnTo>
                      <a:lnTo>
                        <a:pt x="129" y="10"/>
                      </a:lnTo>
                      <a:lnTo>
                        <a:pt x="121" y="10"/>
                      </a:lnTo>
                      <a:lnTo>
                        <a:pt x="121" y="10"/>
                      </a:lnTo>
                      <a:lnTo>
                        <a:pt x="113" y="8"/>
                      </a:lnTo>
                      <a:lnTo>
                        <a:pt x="106" y="8"/>
                      </a:lnTo>
                      <a:lnTo>
                        <a:pt x="106" y="8"/>
                      </a:lnTo>
                      <a:lnTo>
                        <a:pt x="100" y="10"/>
                      </a:lnTo>
                      <a:lnTo>
                        <a:pt x="98" y="14"/>
                      </a:lnTo>
                      <a:lnTo>
                        <a:pt x="98" y="14"/>
                      </a:lnTo>
                      <a:lnTo>
                        <a:pt x="96" y="14"/>
                      </a:lnTo>
                      <a:lnTo>
                        <a:pt x="94" y="14"/>
                      </a:lnTo>
                      <a:lnTo>
                        <a:pt x="84" y="14"/>
                      </a:lnTo>
                      <a:lnTo>
                        <a:pt x="84" y="14"/>
                      </a:lnTo>
                      <a:lnTo>
                        <a:pt x="78" y="12"/>
                      </a:lnTo>
                      <a:lnTo>
                        <a:pt x="78" y="10"/>
                      </a:lnTo>
                      <a:lnTo>
                        <a:pt x="78" y="10"/>
                      </a:lnTo>
                      <a:lnTo>
                        <a:pt x="76" y="8"/>
                      </a:lnTo>
                      <a:lnTo>
                        <a:pt x="72" y="8"/>
                      </a:lnTo>
                      <a:lnTo>
                        <a:pt x="68" y="12"/>
                      </a:lnTo>
                      <a:lnTo>
                        <a:pt x="68" y="12"/>
                      </a:lnTo>
                      <a:lnTo>
                        <a:pt x="62" y="12"/>
                      </a:lnTo>
                      <a:lnTo>
                        <a:pt x="58" y="12"/>
                      </a:lnTo>
                      <a:lnTo>
                        <a:pt x="58" y="12"/>
                      </a:lnTo>
                      <a:lnTo>
                        <a:pt x="56" y="8"/>
                      </a:lnTo>
                      <a:lnTo>
                        <a:pt x="54" y="6"/>
                      </a:lnTo>
                      <a:lnTo>
                        <a:pt x="52" y="4"/>
                      </a:lnTo>
                      <a:lnTo>
                        <a:pt x="52" y="4"/>
                      </a:lnTo>
                      <a:lnTo>
                        <a:pt x="48" y="2"/>
                      </a:lnTo>
                      <a:lnTo>
                        <a:pt x="46" y="0"/>
                      </a:lnTo>
                      <a:lnTo>
                        <a:pt x="46" y="0"/>
                      </a:lnTo>
                      <a:lnTo>
                        <a:pt x="40" y="2"/>
                      </a:lnTo>
                      <a:lnTo>
                        <a:pt x="34" y="2"/>
                      </a:lnTo>
                      <a:lnTo>
                        <a:pt x="34" y="2"/>
                      </a:lnTo>
                      <a:lnTo>
                        <a:pt x="20" y="10"/>
                      </a:lnTo>
                      <a:lnTo>
                        <a:pt x="20" y="10"/>
                      </a:lnTo>
                      <a:lnTo>
                        <a:pt x="20" y="16"/>
                      </a:lnTo>
                      <a:lnTo>
                        <a:pt x="20" y="16"/>
                      </a:lnTo>
                      <a:lnTo>
                        <a:pt x="18" y="22"/>
                      </a:lnTo>
                      <a:lnTo>
                        <a:pt x="14" y="24"/>
                      </a:lnTo>
                      <a:lnTo>
                        <a:pt x="10" y="36"/>
                      </a:lnTo>
                      <a:lnTo>
                        <a:pt x="10" y="36"/>
                      </a:lnTo>
                      <a:lnTo>
                        <a:pt x="10" y="38"/>
                      </a:lnTo>
                      <a:lnTo>
                        <a:pt x="10" y="42"/>
                      </a:lnTo>
                      <a:lnTo>
                        <a:pt x="10" y="44"/>
                      </a:lnTo>
                      <a:lnTo>
                        <a:pt x="10" y="44"/>
                      </a:lnTo>
                      <a:lnTo>
                        <a:pt x="8" y="46"/>
                      </a:lnTo>
                      <a:lnTo>
                        <a:pt x="12" y="48"/>
                      </a:lnTo>
                      <a:lnTo>
                        <a:pt x="12" y="48"/>
                      </a:lnTo>
                      <a:lnTo>
                        <a:pt x="14" y="52"/>
                      </a:lnTo>
                      <a:lnTo>
                        <a:pt x="12" y="56"/>
                      </a:lnTo>
                      <a:lnTo>
                        <a:pt x="12" y="56"/>
                      </a:lnTo>
                      <a:lnTo>
                        <a:pt x="12" y="60"/>
                      </a:lnTo>
                      <a:lnTo>
                        <a:pt x="12" y="62"/>
                      </a:lnTo>
                      <a:lnTo>
                        <a:pt x="14" y="64"/>
                      </a:lnTo>
                      <a:lnTo>
                        <a:pt x="12" y="64"/>
                      </a:lnTo>
                      <a:lnTo>
                        <a:pt x="12" y="64"/>
                      </a:lnTo>
                      <a:lnTo>
                        <a:pt x="10" y="66"/>
                      </a:lnTo>
                      <a:lnTo>
                        <a:pt x="10" y="70"/>
                      </a:lnTo>
                      <a:lnTo>
                        <a:pt x="10" y="70"/>
                      </a:lnTo>
                      <a:lnTo>
                        <a:pt x="10" y="74"/>
                      </a:lnTo>
                      <a:lnTo>
                        <a:pt x="8" y="78"/>
                      </a:lnTo>
                      <a:lnTo>
                        <a:pt x="8" y="78"/>
                      </a:lnTo>
                      <a:lnTo>
                        <a:pt x="6" y="80"/>
                      </a:lnTo>
                      <a:lnTo>
                        <a:pt x="6" y="84"/>
                      </a:lnTo>
                      <a:lnTo>
                        <a:pt x="6" y="84"/>
                      </a:lnTo>
                      <a:lnTo>
                        <a:pt x="6" y="88"/>
                      </a:lnTo>
                      <a:lnTo>
                        <a:pt x="6" y="88"/>
                      </a:lnTo>
                      <a:lnTo>
                        <a:pt x="4" y="88"/>
                      </a:lnTo>
                      <a:lnTo>
                        <a:pt x="4" y="88"/>
                      </a:lnTo>
                      <a:lnTo>
                        <a:pt x="2" y="88"/>
                      </a:lnTo>
                      <a:lnTo>
                        <a:pt x="2" y="90"/>
                      </a:lnTo>
                      <a:lnTo>
                        <a:pt x="2" y="94"/>
                      </a:lnTo>
                      <a:lnTo>
                        <a:pt x="2" y="94"/>
                      </a:lnTo>
                      <a:lnTo>
                        <a:pt x="2" y="98"/>
                      </a:lnTo>
                      <a:lnTo>
                        <a:pt x="2" y="102"/>
                      </a:lnTo>
                      <a:lnTo>
                        <a:pt x="0" y="108"/>
                      </a:lnTo>
                      <a:lnTo>
                        <a:pt x="2" y="112"/>
                      </a:lnTo>
                      <a:lnTo>
                        <a:pt x="2" y="112"/>
                      </a:lnTo>
                      <a:lnTo>
                        <a:pt x="4" y="116"/>
                      </a:lnTo>
                      <a:lnTo>
                        <a:pt x="4" y="122"/>
                      </a:lnTo>
                      <a:lnTo>
                        <a:pt x="4" y="122"/>
                      </a:lnTo>
                      <a:lnTo>
                        <a:pt x="2" y="132"/>
                      </a:lnTo>
                      <a:lnTo>
                        <a:pt x="2" y="132"/>
                      </a:lnTo>
                      <a:lnTo>
                        <a:pt x="12" y="130"/>
                      </a:lnTo>
                      <a:lnTo>
                        <a:pt x="12" y="130"/>
                      </a:lnTo>
                      <a:lnTo>
                        <a:pt x="10" y="132"/>
                      </a:lnTo>
                      <a:lnTo>
                        <a:pt x="10" y="132"/>
                      </a:lnTo>
                      <a:lnTo>
                        <a:pt x="18" y="132"/>
                      </a:lnTo>
                      <a:lnTo>
                        <a:pt x="26" y="132"/>
                      </a:lnTo>
                      <a:lnTo>
                        <a:pt x="26" y="132"/>
                      </a:lnTo>
                      <a:lnTo>
                        <a:pt x="30" y="136"/>
                      </a:lnTo>
                      <a:lnTo>
                        <a:pt x="34" y="142"/>
                      </a:lnTo>
                      <a:lnTo>
                        <a:pt x="34" y="142"/>
                      </a:lnTo>
                      <a:lnTo>
                        <a:pt x="38" y="142"/>
                      </a:lnTo>
                      <a:lnTo>
                        <a:pt x="38" y="142"/>
                      </a:lnTo>
                      <a:lnTo>
                        <a:pt x="38" y="146"/>
                      </a:lnTo>
                      <a:lnTo>
                        <a:pt x="40" y="146"/>
                      </a:lnTo>
                      <a:lnTo>
                        <a:pt x="40" y="146"/>
                      </a:lnTo>
                      <a:lnTo>
                        <a:pt x="42" y="152"/>
                      </a:lnTo>
                      <a:lnTo>
                        <a:pt x="42" y="152"/>
                      </a:lnTo>
                      <a:lnTo>
                        <a:pt x="42" y="152"/>
                      </a:lnTo>
                      <a:lnTo>
                        <a:pt x="42" y="152"/>
                      </a:lnTo>
                      <a:lnTo>
                        <a:pt x="38" y="154"/>
                      </a:lnTo>
                      <a:lnTo>
                        <a:pt x="38" y="154"/>
                      </a:lnTo>
                      <a:lnTo>
                        <a:pt x="46" y="168"/>
                      </a:lnTo>
                      <a:lnTo>
                        <a:pt x="46" y="168"/>
                      </a:lnTo>
                      <a:lnTo>
                        <a:pt x="58" y="168"/>
                      </a:lnTo>
                      <a:lnTo>
                        <a:pt x="58" y="166"/>
                      </a:lnTo>
                      <a:lnTo>
                        <a:pt x="58" y="166"/>
                      </a:lnTo>
                      <a:lnTo>
                        <a:pt x="60" y="166"/>
                      </a:lnTo>
                      <a:lnTo>
                        <a:pt x="62" y="166"/>
                      </a:lnTo>
                      <a:lnTo>
                        <a:pt x="64" y="164"/>
                      </a:lnTo>
                      <a:lnTo>
                        <a:pt x="64" y="164"/>
                      </a:lnTo>
                      <a:lnTo>
                        <a:pt x="64" y="166"/>
                      </a:lnTo>
                      <a:lnTo>
                        <a:pt x="66" y="166"/>
                      </a:lnTo>
                      <a:lnTo>
                        <a:pt x="66" y="166"/>
                      </a:lnTo>
                      <a:lnTo>
                        <a:pt x="68" y="164"/>
                      </a:lnTo>
                      <a:lnTo>
                        <a:pt x="70" y="160"/>
                      </a:lnTo>
                      <a:lnTo>
                        <a:pt x="70" y="160"/>
                      </a:lnTo>
                      <a:lnTo>
                        <a:pt x="74" y="160"/>
                      </a:lnTo>
                      <a:lnTo>
                        <a:pt x="74" y="160"/>
                      </a:lnTo>
                      <a:lnTo>
                        <a:pt x="76" y="164"/>
                      </a:lnTo>
                      <a:lnTo>
                        <a:pt x="76" y="164"/>
                      </a:lnTo>
                      <a:lnTo>
                        <a:pt x="76" y="162"/>
                      </a:lnTo>
                      <a:lnTo>
                        <a:pt x="76" y="160"/>
                      </a:lnTo>
                      <a:lnTo>
                        <a:pt x="78" y="160"/>
                      </a:lnTo>
                      <a:lnTo>
                        <a:pt x="78" y="16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3" name="Freeform 125"/>
                <p:cNvSpPr>
                  <a:spLocks/>
                </p:cNvSpPr>
                <p:nvPr/>
              </p:nvSpPr>
              <p:spPr bwMode="auto">
                <a:xfrm>
                  <a:off x="2730" y="2290"/>
                  <a:ext cx="215" cy="194"/>
                </a:xfrm>
                <a:custGeom>
                  <a:avLst/>
                  <a:gdLst/>
                  <a:ahLst/>
                  <a:cxnLst>
                    <a:cxn ang="0">
                      <a:pos x="191" y="16"/>
                    </a:cxn>
                    <a:cxn ang="0">
                      <a:pos x="159" y="0"/>
                    </a:cxn>
                    <a:cxn ang="0">
                      <a:pos x="78" y="68"/>
                    </a:cxn>
                    <a:cxn ang="0">
                      <a:pos x="60" y="110"/>
                    </a:cxn>
                    <a:cxn ang="0">
                      <a:pos x="56" y="114"/>
                    </a:cxn>
                    <a:cxn ang="0">
                      <a:pos x="56" y="120"/>
                    </a:cxn>
                    <a:cxn ang="0">
                      <a:pos x="46" y="124"/>
                    </a:cxn>
                    <a:cxn ang="0">
                      <a:pos x="40" y="128"/>
                    </a:cxn>
                    <a:cxn ang="0">
                      <a:pos x="28" y="130"/>
                    </a:cxn>
                    <a:cxn ang="0">
                      <a:pos x="14" y="134"/>
                    </a:cxn>
                    <a:cxn ang="0">
                      <a:pos x="10" y="134"/>
                    </a:cxn>
                    <a:cxn ang="0">
                      <a:pos x="4" y="138"/>
                    </a:cxn>
                    <a:cxn ang="0">
                      <a:pos x="0" y="142"/>
                    </a:cxn>
                    <a:cxn ang="0">
                      <a:pos x="14" y="154"/>
                    </a:cxn>
                    <a:cxn ang="0">
                      <a:pos x="20" y="172"/>
                    </a:cxn>
                    <a:cxn ang="0">
                      <a:pos x="22" y="170"/>
                    </a:cxn>
                    <a:cxn ang="0">
                      <a:pos x="24" y="172"/>
                    </a:cxn>
                    <a:cxn ang="0">
                      <a:pos x="24" y="176"/>
                    </a:cxn>
                    <a:cxn ang="0">
                      <a:pos x="26" y="192"/>
                    </a:cxn>
                    <a:cxn ang="0">
                      <a:pos x="32" y="184"/>
                    </a:cxn>
                    <a:cxn ang="0">
                      <a:pos x="38" y="186"/>
                    </a:cxn>
                    <a:cxn ang="0">
                      <a:pos x="40" y="188"/>
                    </a:cxn>
                    <a:cxn ang="0">
                      <a:pos x="48" y="194"/>
                    </a:cxn>
                    <a:cxn ang="0">
                      <a:pos x="52" y="182"/>
                    </a:cxn>
                    <a:cxn ang="0">
                      <a:pos x="58" y="174"/>
                    </a:cxn>
                    <a:cxn ang="0">
                      <a:pos x="58" y="168"/>
                    </a:cxn>
                    <a:cxn ang="0">
                      <a:pos x="72" y="160"/>
                    </a:cxn>
                    <a:cxn ang="0">
                      <a:pos x="78" y="160"/>
                    </a:cxn>
                    <a:cxn ang="0">
                      <a:pos x="84" y="158"/>
                    </a:cxn>
                    <a:cxn ang="0">
                      <a:pos x="90" y="162"/>
                    </a:cxn>
                    <a:cxn ang="0">
                      <a:pos x="92" y="164"/>
                    </a:cxn>
                    <a:cxn ang="0">
                      <a:pos x="96" y="170"/>
                    </a:cxn>
                    <a:cxn ang="0">
                      <a:pos x="100" y="170"/>
                    </a:cxn>
                    <a:cxn ang="0">
                      <a:pos x="106" y="170"/>
                    </a:cxn>
                    <a:cxn ang="0">
                      <a:pos x="114" y="166"/>
                    </a:cxn>
                    <a:cxn ang="0">
                      <a:pos x="116" y="168"/>
                    </a:cxn>
                    <a:cxn ang="0">
                      <a:pos x="122" y="172"/>
                    </a:cxn>
                    <a:cxn ang="0">
                      <a:pos x="132" y="172"/>
                    </a:cxn>
                    <a:cxn ang="0">
                      <a:pos x="136" y="172"/>
                    </a:cxn>
                    <a:cxn ang="0">
                      <a:pos x="138" y="168"/>
                    </a:cxn>
                    <a:cxn ang="0">
                      <a:pos x="144" y="166"/>
                    </a:cxn>
                    <a:cxn ang="0">
                      <a:pos x="159" y="168"/>
                    </a:cxn>
                    <a:cxn ang="0">
                      <a:pos x="167" y="168"/>
                    </a:cxn>
                    <a:cxn ang="0">
                      <a:pos x="175" y="168"/>
                    </a:cxn>
                    <a:cxn ang="0">
                      <a:pos x="179" y="164"/>
                    </a:cxn>
                    <a:cxn ang="0">
                      <a:pos x="189" y="158"/>
                    </a:cxn>
                    <a:cxn ang="0">
                      <a:pos x="211" y="126"/>
                    </a:cxn>
                    <a:cxn ang="0">
                      <a:pos x="209" y="100"/>
                    </a:cxn>
                    <a:cxn ang="0">
                      <a:pos x="211" y="70"/>
                    </a:cxn>
                    <a:cxn ang="0">
                      <a:pos x="215" y="56"/>
                    </a:cxn>
                    <a:cxn ang="0">
                      <a:pos x="215" y="52"/>
                    </a:cxn>
                    <a:cxn ang="0">
                      <a:pos x="209" y="42"/>
                    </a:cxn>
                  </a:cxnLst>
                  <a:rect l="0" t="0" r="r" b="b"/>
                  <a:pathLst>
                    <a:path w="215" h="194">
                      <a:moveTo>
                        <a:pt x="201" y="8"/>
                      </a:moveTo>
                      <a:lnTo>
                        <a:pt x="191" y="16"/>
                      </a:lnTo>
                      <a:lnTo>
                        <a:pt x="191" y="18"/>
                      </a:lnTo>
                      <a:lnTo>
                        <a:pt x="159" y="0"/>
                      </a:lnTo>
                      <a:lnTo>
                        <a:pt x="86" y="54"/>
                      </a:lnTo>
                      <a:lnTo>
                        <a:pt x="78" y="68"/>
                      </a:lnTo>
                      <a:lnTo>
                        <a:pt x="58" y="72"/>
                      </a:lnTo>
                      <a:lnTo>
                        <a:pt x="60" y="110"/>
                      </a:lnTo>
                      <a:lnTo>
                        <a:pt x="56" y="114"/>
                      </a:lnTo>
                      <a:lnTo>
                        <a:pt x="56" y="114"/>
                      </a:lnTo>
                      <a:lnTo>
                        <a:pt x="56" y="120"/>
                      </a:lnTo>
                      <a:lnTo>
                        <a:pt x="56" y="120"/>
                      </a:lnTo>
                      <a:lnTo>
                        <a:pt x="54" y="124"/>
                      </a:lnTo>
                      <a:lnTo>
                        <a:pt x="46" y="124"/>
                      </a:lnTo>
                      <a:lnTo>
                        <a:pt x="46" y="124"/>
                      </a:lnTo>
                      <a:lnTo>
                        <a:pt x="40" y="128"/>
                      </a:lnTo>
                      <a:lnTo>
                        <a:pt x="28" y="130"/>
                      </a:lnTo>
                      <a:lnTo>
                        <a:pt x="28" y="130"/>
                      </a:lnTo>
                      <a:lnTo>
                        <a:pt x="22" y="132"/>
                      </a:lnTo>
                      <a:lnTo>
                        <a:pt x="14" y="134"/>
                      </a:lnTo>
                      <a:lnTo>
                        <a:pt x="14" y="134"/>
                      </a:lnTo>
                      <a:lnTo>
                        <a:pt x="10" y="134"/>
                      </a:lnTo>
                      <a:lnTo>
                        <a:pt x="6" y="134"/>
                      </a:lnTo>
                      <a:lnTo>
                        <a:pt x="4" y="138"/>
                      </a:lnTo>
                      <a:lnTo>
                        <a:pt x="2" y="136"/>
                      </a:lnTo>
                      <a:lnTo>
                        <a:pt x="0" y="142"/>
                      </a:lnTo>
                      <a:lnTo>
                        <a:pt x="4" y="148"/>
                      </a:lnTo>
                      <a:lnTo>
                        <a:pt x="14" y="154"/>
                      </a:lnTo>
                      <a:lnTo>
                        <a:pt x="14" y="158"/>
                      </a:lnTo>
                      <a:lnTo>
                        <a:pt x="20" y="172"/>
                      </a:lnTo>
                      <a:lnTo>
                        <a:pt x="20" y="172"/>
                      </a:lnTo>
                      <a:lnTo>
                        <a:pt x="22" y="170"/>
                      </a:lnTo>
                      <a:lnTo>
                        <a:pt x="24" y="172"/>
                      </a:lnTo>
                      <a:lnTo>
                        <a:pt x="24" y="172"/>
                      </a:lnTo>
                      <a:lnTo>
                        <a:pt x="24" y="172"/>
                      </a:lnTo>
                      <a:lnTo>
                        <a:pt x="24" y="176"/>
                      </a:lnTo>
                      <a:lnTo>
                        <a:pt x="22" y="178"/>
                      </a:lnTo>
                      <a:lnTo>
                        <a:pt x="26" y="192"/>
                      </a:lnTo>
                      <a:lnTo>
                        <a:pt x="32" y="184"/>
                      </a:lnTo>
                      <a:lnTo>
                        <a:pt x="32" y="184"/>
                      </a:lnTo>
                      <a:lnTo>
                        <a:pt x="34" y="184"/>
                      </a:lnTo>
                      <a:lnTo>
                        <a:pt x="38" y="186"/>
                      </a:lnTo>
                      <a:lnTo>
                        <a:pt x="38" y="186"/>
                      </a:lnTo>
                      <a:lnTo>
                        <a:pt x="40" y="188"/>
                      </a:lnTo>
                      <a:lnTo>
                        <a:pt x="40" y="190"/>
                      </a:lnTo>
                      <a:lnTo>
                        <a:pt x="48" y="194"/>
                      </a:lnTo>
                      <a:lnTo>
                        <a:pt x="52" y="182"/>
                      </a:lnTo>
                      <a:lnTo>
                        <a:pt x="52" y="182"/>
                      </a:lnTo>
                      <a:lnTo>
                        <a:pt x="56" y="180"/>
                      </a:lnTo>
                      <a:lnTo>
                        <a:pt x="58" y="174"/>
                      </a:lnTo>
                      <a:lnTo>
                        <a:pt x="58" y="174"/>
                      </a:lnTo>
                      <a:lnTo>
                        <a:pt x="58" y="168"/>
                      </a:lnTo>
                      <a:lnTo>
                        <a:pt x="58" y="168"/>
                      </a:lnTo>
                      <a:lnTo>
                        <a:pt x="72" y="160"/>
                      </a:lnTo>
                      <a:lnTo>
                        <a:pt x="72" y="160"/>
                      </a:lnTo>
                      <a:lnTo>
                        <a:pt x="78" y="160"/>
                      </a:lnTo>
                      <a:lnTo>
                        <a:pt x="84" y="158"/>
                      </a:lnTo>
                      <a:lnTo>
                        <a:pt x="84" y="158"/>
                      </a:lnTo>
                      <a:lnTo>
                        <a:pt x="86" y="160"/>
                      </a:lnTo>
                      <a:lnTo>
                        <a:pt x="90" y="162"/>
                      </a:lnTo>
                      <a:lnTo>
                        <a:pt x="90" y="162"/>
                      </a:lnTo>
                      <a:lnTo>
                        <a:pt x="92" y="164"/>
                      </a:lnTo>
                      <a:lnTo>
                        <a:pt x="94" y="166"/>
                      </a:lnTo>
                      <a:lnTo>
                        <a:pt x="96" y="170"/>
                      </a:lnTo>
                      <a:lnTo>
                        <a:pt x="96" y="170"/>
                      </a:lnTo>
                      <a:lnTo>
                        <a:pt x="100" y="170"/>
                      </a:lnTo>
                      <a:lnTo>
                        <a:pt x="106" y="170"/>
                      </a:lnTo>
                      <a:lnTo>
                        <a:pt x="106" y="170"/>
                      </a:lnTo>
                      <a:lnTo>
                        <a:pt x="110" y="166"/>
                      </a:lnTo>
                      <a:lnTo>
                        <a:pt x="114" y="166"/>
                      </a:lnTo>
                      <a:lnTo>
                        <a:pt x="116" y="168"/>
                      </a:lnTo>
                      <a:lnTo>
                        <a:pt x="116" y="168"/>
                      </a:lnTo>
                      <a:lnTo>
                        <a:pt x="116" y="170"/>
                      </a:lnTo>
                      <a:lnTo>
                        <a:pt x="122" y="172"/>
                      </a:lnTo>
                      <a:lnTo>
                        <a:pt x="122" y="172"/>
                      </a:lnTo>
                      <a:lnTo>
                        <a:pt x="132" y="172"/>
                      </a:lnTo>
                      <a:lnTo>
                        <a:pt x="134" y="172"/>
                      </a:lnTo>
                      <a:lnTo>
                        <a:pt x="136" y="172"/>
                      </a:lnTo>
                      <a:lnTo>
                        <a:pt x="136" y="172"/>
                      </a:lnTo>
                      <a:lnTo>
                        <a:pt x="138" y="168"/>
                      </a:lnTo>
                      <a:lnTo>
                        <a:pt x="144" y="166"/>
                      </a:lnTo>
                      <a:lnTo>
                        <a:pt x="144" y="166"/>
                      </a:lnTo>
                      <a:lnTo>
                        <a:pt x="151" y="166"/>
                      </a:lnTo>
                      <a:lnTo>
                        <a:pt x="159" y="168"/>
                      </a:lnTo>
                      <a:lnTo>
                        <a:pt x="159" y="168"/>
                      </a:lnTo>
                      <a:lnTo>
                        <a:pt x="167" y="168"/>
                      </a:lnTo>
                      <a:lnTo>
                        <a:pt x="175" y="168"/>
                      </a:lnTo>
                      <a:lnTo>
                        <a:pt x="175" y="168"/>
                      </a:lnTo>
                      <a:lnTo>
                        <a:pt x="177" y="166"/>
                      </a:lnTo>
                      <a:lnTo>
                        <a:pt x="179" y="164"/>
                      </a:lnTo>
                      <a:lnTo>
                        <a:pt x="181" y="162"/>
                      </a:lnTo>
                      <a:lnTo>
                        <a:pt x="189" y="158"/>
                      </a:lnTo>
                      <a:lnTo>
                        <a:pt x="189" y="144"/>
                      </a:lnTo>
                      <a:lnTo>
                        <a:pt x="211" y="126"/>
                      </a:lnTo>
                      <a:lnTo>
                        <a:pt x="211" y="126"/>
                      </a:lnTo>
                      <a:lnTo>
                        <a:pt x="209" y="100"/>
                      </a:lnTo>
                      <a:lnTo>
                        <a:pt x="211" y="70"/>
                      </a:lnTo>
                      <a:lnTo>
                        <a:pt x="211" y="70"/>
                      </a:lnTo>
                      <a:lnTo>
                        <a:pt x="211" y="62"/>
                      </a:lnTo>
                      <a:lnTo>
                        <a:pt x="215" y="56"/>
                      </a:lnTo>
                      <a:lnTo>
                        <a:pt x="215" y="56"/>
                      </a:lnTo>
                      <a:lnTo>
                        <a:pt x="215" y="52"/>
                      </a:lnTo>
                      <a:lnTo>
                        <a:pt x="213" y="48"/>
                      </a:lnTo>
                      <a:lnTo>
                        <a:pt x="209" y="42"/>
                      </a:lnTo>
                      <a:lnTo>
                        <a:pt x="201" y="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4" name="Freeform 126"/>
                <p:cNvSpPr>
                  <a:spLocks/>
                </p:cNvSpPr>
                <p:nvPr/>
              </p:nvSpPr>
              <p:spPr bwMode="auto">
                <a:xfrm>
                  <a:off x="1566" y="2438"/>
                  <a:ext cx="56" cy="64"/>
                </a:xfrm>
                <a:custGeom>
                  <a:avLst/>
                  <a:gdLst/>
                  <a:ahLst/>
                  <a:cxnLst>
                    <a:cxn ang="0">
                      <a:pos x="0" y="30"/>
                    </a:cxn>
                    <a:cxn ang="0">
                      <a:pos x="0" y="34"/>
                    </a:cxn>
                    <a:cxn ang="0">
                      <a:pos x="8" y="40"/>
                    </a:cxn>
                    <a:cxn ang="0">
                      <a:pos x="10" y="46"/>
                    </a:cxn>
                    <a:cxn ang="0">
                      <a:pos x="12" y="52"/>
                    </a:cxn>
                    <a:cxn ang="0">
                      <a:pos x="18" y="58"/>
                    </a:cxn>
                    <a:cxn ang="0">
                      <a:pos x="24" y="58"/>
                    </a:cxn>
                    <a:cxn ang="0">
                      <a:pos x="22" y="54"/>
                    </a:cxn>
                    <a:cxn ang="0">
                      <a:pos x="20" y="52"/>
                    </a:cxn>
                    <a:cxn ang="0">
                      <a:pos x="22" y="44"/>
                    </a:cxn>
                    <a:cxn ang="0">
                      <a:pos x="26" y="52"/>
                    </a:cxn>
                    <a:cxn ang="0">
                      <a:pos x="28" y="52"/>
                    </a:cxn>
                    <a:cxn ang="0">
                      <a:pos x="32" y="56"/>
                    </a:cxn>
                    <a:cxn ang="0">
                      <a:pos x="34" y="62"/>
                    </a:cxn>
                    <a:cxn ang="0">
                      <a:pos x="40" y="62"/>
                    </a:cxn>
                    <a:cxn ang="0">
                      <a:pos x="42" y="62"/>
                    </a:cxn>
                    <a:cxn ang="0">
                      <a:pos x="44" y="64"/>
                    </a:cxn>
                    <a:cxn ang="0">
                      <a:pos x="50" y="64"/>
                    </a:cxn>
                    <a:cxn ang="0">
                      <a:pos x="46" y="60"/>
                    </a:cxn>
                    <a:cxn ang="0">
                      <a:pos x="46" y="58"/>
                    </a:cxn>
                    <a:cxn ang="0">
                      <a:pos x="48" y="56"/>
                    </a:cxn>
                    <a:cxn ang="0">
                      <a:pos x="46" y="48"/>
                    </a:cxn>
                    <a:cxn ang="0">
                      <a:pos x="48" y="36"/>
                    </a:cxn>
                    <a:cxn ang="0">
                      <a:pos x="50" y="36"/>
                    </a:cxn>
                    <a:cxn ang="0">
                      <a:pos x="50" y="22"/>
                    </a:cxn>
                    <a:cxn ang="0">
                      <a:pos x="52" y="16"/>
                    </a:cxn>
                    <a:cxn ang="0">
                      <a:pos x="56" y="8"/>
                    </a:cxn>
                    <a:cxn ang="0">
                      <a:pos x="54" y="0"/>
                    </a:cxn>
                    <a:cxn ang="0">
                      <a:pos x="46" y="2"/>
                    </a:cxn>
                    <a:cxn ang="0">
                      <a:pos x="40" y="8"/>
                    </a:cxn>
                    <a:cxn ang="0">
                      <a:pos x="40" y="10"/>
                    </a:cxn>
                    <a:cxn ang="0">
                      <a:pos x="30" y="12"/>
                    </a:cxn>
                    <a:cxn ang="0">
                      <a:pos x="26" y="12"/>
                    </a:cxn>
                    <a:cxn ang="0">
                      <a:pos x="24" y="12"/>
                    </a:cxn>
                    <a:cxn ang="0">
                      <a:pos x="22" y="10"/>
                    </a:cxn>
                    <a:cxn ang="0">
                      <a:pos x="16" y="10"/>
                    </a:cxn>
                    <a:cxn ang="0">
                      <a:pos x="6" y="14"/>
                    </a:cxn>
                    <a:cxn ang="0">
                      <a:pos x="6" y="28"/>
                    </a:cxn>
                    <a:cxn ang="0">
                      <a:pos x="4" y="28"/>
                    </a:cxn>
                    <a:cxn ang="0">
                      <a:pos x="0" y="30"/>
                    </a:cxn>
                  </a:cxnLst>
                  <a:rect l="0" t="0" r="r" b="b"/>
                  <a:pathLst>
                    <a:path w="56" h="64">
                      <a:moveTo>
                        <a:pt x="0" y="30"/>
                      </a:moveTo>
                      <a:lnTo>
                        <a:pt x="0" y="30"/>
                      </a:lnTo>
                      <a:lnTo>
                        <a:pt x="0" y="34"/>
                      </a:lnTo>
                      <a:lnTo>
                        <a:pt x="0" y="34"/>
                      </a:lnTo>
                      <a:lnTo>
                        <a:pt x="4" y="36"/>
                      </a:lnTo>
                      <a:lnTo>
                        <a:pt x="8" y="40"/>
                      </a:lnTo>
                      <a:lnTo>
                        <a:pt x="8" y="40"/>
                      </a:lnTo>
                      <a:lnTo>
                        <a:pt x="10" y="46"/>
                      </a:lnTo>
                      <a:lnTo>
                        <a:pt x="12" y="52"/>
                      </a:lnTo>
                      <a:lnTo>
                        <a:pt x="12" y="52"/>
                      </a:lnTo>
                      <a:lnTo>
                        <a:pt x="18" y="58"/>
                      </a:lnTo>
                      <a:lnTo>
                        <a:pt x="18" y="58"/>
                      </a:lnTo>
                      <a:lnTo>
                        <a:pt x="20" y="56"/>
                      </a:lnTo>
                      <a:lnTo>
                        <a:pt x="24" y="58"/>
                      </a:lnTo>
                      <a:lnTo>
                        <a:pt x="24" y="58"/>
                      </a:lnTo>
                      <a:lnTo>
                        <a:pt x="22" y="54"/>
                      </a:lnTo>
                      <a:lnTo>
                        <a:pt x="22" y="54"/>
                      </a:lnTo>
                      <a:lnTo>
                        <a:pt x="20" y="52"/>
                      </a:lnTo>
                      <a:lnTo>
                        <a:pt x="20" y="48"/>
                      </a:lnTo>
                      <a:lnTo>
                        <a:pt x="22" y="44"/>
                      </a:lnTo>
                      <a:lnTo>
                        <a:pt x="22" y="44"/>
                      </a:lnTo>
                      <a:lnTo>
                        <a:pt x="26" y="52"/>
                      </a:lnTo>
                      <a:lnTo>
                        <a:pt x="26" y="52"/>
                      </a:lnTo>
                      <a:lnTo>
                        <a:pt x="28" y="52"/>
                      </a:lnTo>
                      <a:lnTo>
                        <a:pt x="32" y="56"/>
                      </a:lnTo>
                      <a:lnTo>
                        <a:pt x="32" y="56"/>
                      </a:lnTo>
                      <a:lnTo>
                        <a:pt x="34" y="62"/>
                      </a:lnTo>
                      <a:lnTo>
                        <a:pt x="34" y="62"/>
                      </a:lnTo>
                      <a:lnTo>
                        <a:pt x="38" y="62"/>
                      </a:lnTo>
                      <a:lnTo>
                        <a:pt x="40" y="62"/>
                      </a:lnTo>
                      <a:lnTo>
                        <a:pt x="40" y="62"/>
                      </a:lnTo>
                      <a:lnTo>
                        <a:pt x="42" y="62"/>
                      </a:lnTo>
                      <a:lnTo>
                        <a:pt x="44" y="64"/>
                      </a:lnTo>
                      <a:lnTo>
                        <a:pt x="44" y="64"/>
                      </a:lnTo>
                      <a:lnTo>
                        <a:pt x="50" y="64"/>
                      </a:lnTo>
                      <a:lnTo>
                        <a:pt x="50" y="64"/>
                      </a:lnTo>
                      <a:lnTo>
                        <a:pt x="48" y="62"/>
                      </a:lnTo>
                      <a:lnTo>
                        <a:pt x="46" y="60"/>
                      </a:lnTo>
                      <a:lnTo>
                        <a:pt x="46" y="60"/>
                      </a:lnTo>
                      <a:lnTo>
                        <a:pt x="46" y="58"/>
                      </a:lnTo>
                      <a:lnTo>
                        <a:pt x="48" y="56"/>
                      </a:lnTo>
                      <a:lnTo>
                        <a:pt x="48" y="56"/>
                      </a:lnTo>
                      <a:lnTo>
                        <a:pt x="48" y="52"/>
                      </a:lnTo>
                      <a:lnTo>
                        <a:pt x="46" y="48"/>
                      </a:lnTo>
                      <a:lnTo>
                        <a:pt x="46" y="48"/>
                      </a:lnTo>
                      <a:lnTo>
                        <a:pt x="48" y="36"/>
                      </a:lnTo>
                      <a:lnTo>
                        <a:pt x="50" y="36"/>
                      </a:lnTo>
                      <a:lnTo>
                        <a:pt x="50" y="36"/>
                      </a:lnTo>
                      <a:lnTo>
                        <a:pt x="50" y="26"/>
                      </a:lnTo>
                      <a:lnTo>
                        <a:pt x="50" y="22"/>
                      </a:lnTo>
                      <a:lnTo>
                        <a:pt x="52" y="16"/>
                      </a:lnTo>
                      <a:lnTo>
                        <a:pt x="52" y="16"/>
                      </a:lnTo>
                      <a:lnTo>
                        <a:pt x="54" y="12"/>
                      </a:lnTo>
                      <a:lnTo>
                        <a:pt x="56" y="8"/>
                      </a:lnTo>
                      <a:lnTo>
                        <a:pt x="56" y="8"/>
                      </a:lnTo>
                      <a:lnTo>
                        <a:pt x="54" y="0"/>
                      </a:lnTo>
                      <a:lnTo>
                        <a:pt x="46" y="2"/>
                      </a:lnTo>
                      <a:lnTo>
                        <a:pt x="46" y="2"/>
                      </a:lnTo>
                      <a:lnTo>
                        <a:pt x="42" y="4"/>
                      </a:lnTo>
                      <a:lnTo>
                        <a:pt x="40" y="8"/>
                      </a:lnTo>
                      <a:lnTo>
                        <a:pt x="40" y="8"/>
                      </a:lnTo>
                      <a:lnTo>
                        <a:pt x="40" y="10"/>
                      </a:lnTo>
                      <a:lnTo>
                        <a:pt x="36" y="10"/>
                      </a:lnTo>
                      <a:lnTo>
                        <a:pt x="30" y="12"/>
                      </a:lnTo>
                      <a:lnTo>
                        <a:pt x="30" y="12"/>
                      </a:lnTo>
                      <a:lnTo>
                        <a:pt x="26" y="12"/>
                      </a:lnTo>
                      <a:lnTo>
                        <a:pt x="26" y="14"/>
                      </a:lnTo>
                      <a:lnTo>
                        <a:pt x="24" y="12"/>
                      </a:lnTo>
                      <a:lnTo>
                        <a:pt x="24" y="12"/>
                      </a:lnTo>
                      <a:lnTo>
                        <a:pt x="22" y="10"/>
                      </a:lnTo>
                      <a:lnTo>
                        <a:pt x="16" y="10"/>
                      </a:lnTo>
                      <a:lnTo>
                        <a:pt x="16" y="10"/>
                      </a:lnTo>
                      <a:lnTo>
                        <a:pt x="6" y="14"/>
                      </a:lnTo>
                      <a:lnTo>
                        <a:pt x="6" y="14"/>
                      </a:lnTo>
                      <a:lnTo>
                        <a:pt x="6" y="20"/>
                      </a:lnTo>
                      <a:lnTo>
                        <a:pt x="6" y="28"/>
                      </a:lnTo>
                      <a:lnTo>
                        <a:pt x="6" y="28"/>
                      </a:lnTo>
                      <a:lnTo>
                        <a:pt x="4" y="28"/>
                      </a:lnTo>
                      <a:lnTo>
                        <a:pt x="2" y="30"/>
                      </a:lnTo>
                      <a:lnTo>
                        <a:pt x="0" y="30"/>
                      </a:lnTo>
                      <a:lnTo>
                        <a:pt x="0" y="3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5" name="Freeform 127"/>
                <p:cNvSpPr>
                  <a:spLocks/>
                </p:cNvSpPr>
                <p:nvPr/>
              </p:nvSpPr>
              <p:spPr bwMode="auto">
                <a:xfrm>
                  <a:off x="5053" y="3404"/>
                  <a:ext cx="2" cy="2"/>
                </a:xfrm>
                <a:custGeom>
                  <a:avLst/>
                  <a:gdLst/>
                  <a:ahLst/>
                  <a:cxnLst>
                    <a:cxn ang="0">
                      <a:pos x="0" y="0"/>
                    </a:cxn>
                    <a:cxn ang="0">
                      <a:pos x="2" y="2"/>
                    </a:cxn>
                    <a:cxn ang="0">
                      <a:pos x="2" y="2"/>
                    </a:cxn>
                    <a:cxn ang="0">
                      <a:pos x="2" y="2"/>
                    </a:cxn>
                    <a:cxn ang="0">
                      <a:pos x="0" y="0"/>
                    </a:cxn>
                    <a:cxn ang="0">
                      <a:pos x="0" y="0"/>
                    </a:cxn>
                  </a:cxnLst>
                  <a:rect l="0" t="0" r="r" b="b"/>
                  <a:pathLst>
                    <a:path w="2" h="2">
                      <a:moveTo>
                        <a:pt x="0" y="0"/>
                      </a:moveTo>
                      <a:lnTo>
                        <a:pt x="2" y="2"/>
                      </a:lnTo>
                      <a:lnTo>
                        <a:pt x="2" y="2"/>
                      </a:lnTo>
                      <a:lnTo>
                        <a:pt x="2" y="2"/>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6" name="Freeform 128"/>
                <p:cNvSpPr>
                  <a:spLocks noEditPoints="1"/>
                </p:cNvSpPr>
                <p:nvPr/>
              </p:nvSpPr>
              <p:spPr bwMode="auto">
                <a:xfrm>
                  <a:off x="4955" y="3284"/>
                  <a:ext cx="166" cy="244"/>
                </a:xfrm>
                <a:custGeom>
                  <a:avLst/>
                  <a:gdLst/>
                  <a:ahLst/>
                  <a:cxnLst>
                    <a:cxn ang="0">
                      <a:pos x="24" y="242"/>
                    </a:cxn>
                    <a:cxn ang="0">
                      <a:pos x="22" y="234"/>
                    </a:cxn>
                    <a:cxn ang="0">
                      <a:pos x="82" y="112"/>
                    </a:cxn>
                    <a:cxn ang="0">
                      <a:pos x="76" y="128"/>
                    </a:cxn>
                    <a:cxn ang="0">
                      <a:pos x="70" y="142"/>
                    </a:cxn>
                    <a:cxn ang="0">
                      <a:pos x="64" y="152"/>
                    </a:cxn>
                    <a:cxn ang="0">
                      <a:pos x="56" y="166"/>
                    </a:cxn>
                    <a:cxn ang="0">
                      <a:pos x="50" y="170"/>
                    </a:cxn>
                    <a:cxn ang="0">
                      <a:pos x="32" y="180"/>
                    </a:cxn>
                    <a:cxn ang="0">
                      <a:pos x="20" y="192"/>
                    </a:cxn>
                    <a:cxn ang="0">
                      <a:pos x="14" y="196"/>
                    </a:cxn>
                    <a:cxn ang="0">
                      <a:pos x="8" y="202"/>
                    </a:cxn>
                    <a:cxn ang="0">
                      <a:pos x="6" y="204"/>
                    </a:cxn>
                    <a:cxn ang="0">
                      <a:pos x="4" y="210"/>
                    </a:cxn>
                    <a:cxn ang="0">
                      <a:pos x="0" y="218"/>
                    </a:cxn>
                    <a:cxn ang="0">
                      <a:pos x="10" y="224"/>
                    </a:cxn>
                    <a:cxn ang="0">
                      <a:pos x="24" y="228"/>
                    </a:cxn>
                    <a:cxn ang="0">
                      <a:pos x="38" y="232"/>
                    </a:cxn>
                    <a:cxn ang="0">
                      <a:pos x="48" y="220"/>
                    </a:cxn>
                    <a:cxn ang="0">
                      <a:pos x="56" y="212"/>
                    </a:cxn>
                    <a:cxn ang="0">
                      <a:pos x="64" y="186"/>
                    </a:cxn>
                    <a:cxn ang="0">
                      <a:pos x="72" y="184"/>
                    </a:cxn>
                    <a:cxn ang="0">
                      <a:pos x="84" y="178"/>
                    </a:cxn>
                    <a:cxn ang="0">
                      <a:pos x="86" y="168"/>
                    </a:cxn>
                    <a:cxn ang="0">
                      <a:pos x="92" y="162"/>
                    </a:cxn>
                    <a:cxn ang="0">
                      <a:pos x="100" y="150"/>
                    </a:cxn>
                    <a:cxn ang="0">
                      <a:pos x="104" y="138"/>
                    </a:cxn>
                    <a:cxn ang="0">
                      <a:pos x="108" y="128"/>
                    </a:cxn>
                    <a:cxn ang="0">
                      <a:pos x="102" y="126"/>
                    </a:cxn>
                    <a:cxn ang="0">
                      <a:pos x="100" y="124"/>
                    </a:cxn>
                    <a:cxn ang="0">
                      <a:pos x="94" y="126"/>
                    </a:cxn>
                    <a:cxn ang="0">
                      <a:pos x="90" y="120"/>
                    </a:cxn>
                    <a:cxn ang="0">
                      <a:pos x="86" y="118"/>
                    </a:cxn>
                    <a:cxn ang="0">
                      <a:pos x="86" y="114"/>
                    </a:cxn>
                    <a:cxn ang="0">
                      <a:pos x="84" y="0"/>
                    </a:cxn>
                    <a:cxn ang="0">
                      <a:pos x="88" y="8"/>
                    </a:cxn>
                    <a:cxn ang="0">
                      <a:pos x="104" y="34"/>
                    </a:cxn>
                    <a:cxn ang="0">
                      <a:pos x="108" y="38"/>
                    </a:cxn>
                    <a:cxn ang="0">
                      <a:pos x="108" y="46"/>
                    </a:cxn>
                    <a:cxn ang="0">
                      <a:pos x="112" y="54"/>
                    </a:cxn>
                    <a:cxn ang="0">
                      <a:pos x="112" y="74"/>
                    </a:cxn>
                    <a:cxn ang="0">
                      <a:pos x="100" y="88"/>
                    </a:cxn>
                    <a:cxn ang="0">
                      <a:pos x="98" y="94"/>
                    </a:cxn>
                    <a:cxn ang="0">
                      <a:pos x="118" y="112"/>
                    </a:cxn>
                    <a:cxn ang="0">
                      <a:pos x="112" y="126"/>
                    </a:cxn>
                    <a:cxn ang="0">
                      <a:pos x="124" y="134"/>
                    </a:cxn>
                    <a:cxn ang="0">
                      <a:pos x="136" y="120"/>
                    </a:cxn>
                    <a:cxn ang="0">
                      <a:pos x="144" y="110"/>
                    </a:cxn>
                    <a:cxn ang="0">
                      <a:pos x="146" y="100"/>
                    </a:cxn>
                    <a:cxn ang="0">
                      <a:pos x="154" y="92"/>
                    </a:cxn>
                    <a:cxn ang="0">
                      <a:pos x="156" y="86"/>
                    </a:cxn>
                    <a:cxn ang="0">
                      <a:pos x="160" y="66"/>
                    </a:cxn>
                    <a:cxn ang="0">
                      <a:pos x="136" y="68"/>
                    </a:cxn>
                    <a:cxn ang="0">
                      <a:pos x="132" y="58"/>
                    </a:cxn>
                    <a:cxn ang="0">
                      <a:pos x="126" y="46"/>
                    </a:cxn>
                    <a:cxn ang="0">
                      <a:pos x="122" y="54"/>
                    </a:cxn>
                    <a:cxn ang="0">
                      <a:pos x="116" y="50"/>
                    </a:cxn>
                    <a:cxn ang="0">
                      <a:pos x="112" y="30"/>
                    </a:cxn>
                    <a:cxn ang="0">
                      <a:pos x="112" y="20"/>
                    </a:cxn>
                    <a:cxn ang="0">
                      <a:pos x="108" y="16"/>
                    </a:cxn>
                    <a:cxn ang="0">
                      <a:pos x="98" y="10"/>
                    </a:cxn>
                    <a:cxn ang="0">
                      <a:pos x="92" y="8"/>
                    </a:cxn>
                    <a:cxn ang="0">
                      <a:pos x="88" y="0"/>
                    </a:cxn>
                  </a:cxnLst>
                  <a:rect l="0" t="0" r="r" b="b"/>
                  <a:pathLst>
                    <a:path w="166" h="244">
                      <a:moveTo>
                        <a:pt x="16" y="230"/>
                      </a:moveTo>
                      <a:lnTo>
                        <a:pt x="16" y="230"/>
                      </a:lnTo>
                      <a:lnTo>
                        <a:pt x="14" y="244"/>
                      </a:lnTo>
                      <a:lnTo>
                        <a:pt x="14" y="244"/>
                      </a:lnTo>
                      <a:lnTo>
                        <a:pt x="24" y="242"/>
                      </a:lnTo>
                      <a:lnTo>
                        <a:pt x="24" y="242"/>
                      </a:lnTo>
                      <a:lnTo>
                        <a:pt x="26" y="238"/>
                      </a:lnTo>
                      <a:lnTo>
                        <a:pt x="22" y="238"/>
                      </a:lnTo>
                      <a:lnTo>
                        <a:pt x="22" y="238"/>
                      </a:lnTo>
                      <a:lnTo>
                        <a:pt x="22" y="234"/>
                      </a:lnTo>
                      <a:lnTo>
                        <a:pt x="22" y="234"/>
                      </a:lnTo>
                      <a:lnTo>
                        <a:pt x="16" y="230"/>
                      </a:lnTo>
                      <a:lnTo>
                        <a:pt x="16" y="230"/>
                      </a:lnTo>
                      <a:close/>
                      <a:moveTo>
                        <a:pt x="82" y="112"/>
                      </a:moveTo>
                      <a:lnTo>
                        <a:pt x="82" y="112"/>
                      </a:lnTo>
                      <a:lnTo>
                        <a:pt x="80" y="116"/>
                      </a:lnTo>
                      <a:lnTo>
                        <a:pt x="80" y="116"/>
                      </a:lnTo>
                      <a:lnTo>
                        <a:pt x="76" y="122"/>
                      </a:lnTo>
                      <a:lnTo>
                        <a:pt x="76" y="124"/>
                      </a:lnTo>
                      <a:lnTo>
                        <a:pt x="76" y="128"/>
                      </a:lnTo>
                      <a:lnTo>
                        <a:pt x="74" y="134"/>
                      </a:lnTo>
                      <a:lnTo>
                        <a:pt x="74" y="134"/>
                      </a:lnTo>
                      <a:lnTo>
                        <a:pt x="70" y="138"/>
                      </a:lnTo>
                      <a:lnTo>
                        <a:pt x="70" y="138"/>
                      </a:lnTo>
                      <a:lnTo>
                        <a:pt x="70" y="142"/>
                      </a:lnTo>
                      <a:lnTo>
                        <a:pt x="70" y="142"/>
                      </a:lnTo>
                      <a:lnTo>
                        <a:pt x="66" y="144"/>
                      </a:lnTo>
                      <a:lnTo>
                        <a:pt x="66" y="144"/>
                      </a:lnTo>
                      <a:lnTo>
                        <a:pt x="64" y="152"/>
                      </a:lnTo>
                      <a:lnTo>
                        <a:pt x="64" y="152"/>
                      </a:lnTo>
                      <a:lnTo>
                        <a:pt x="62" y="152"/>
                      </a:lnTo>
                      <a:lnTo>
                        <a:pt x="62" y="152"/>
                      </a:lnTo>
                      <a:lnTo>
                        <a:pt x="60" y="160"/>
                      </a:lnTo>
                      <a:lnTo>
                        <a:pt x="56" y="166"/>
                      </a:lnTo>
                      <a:lnTo>
                        <a:pt x="56" y="166"/>
                      </a:lnTo>
                      <a:lnTo>
                        <a:pt x="54" y="166"/>
                      </a:lnTo>
                      <a:lnTo>
                        <a:pt x="50" y="168"/>
                      </a:lnTo>
                      <a:lnTo>
                        <a:pt x="50" y="168"/>
                      </a:lnTo>
                      <a:lnTo>
                        <a:pt x="50" y="170"/>
                      </a:lnTo>
                      <a:lnTo>
                        <a:pt x="50" y="170"/>
                      </a:lnTo>
                      <a:lnTo>
                        <a:pt x="40" y="176"/>
                      </a:lnTo>
                      <a:lnTo>
                        <a:pt x="40" y="176"/>
                      </a:lnTo>
                      <a:lnTo>
                        <a:pt x="38" y="180"/>
                      </a:lnTo>
                      <a:lnTo>
                        <a:pt x="38" y="180"/>
                      </a:lnTo>
                      <a:lnTo>
                        <a:pt x="32" y="180"/>
                      </a:lnTo>
                      <a:lnTo>
                        <a:pt x="28" y="182"/>
                      </a:lnTo>
                      <a:lnTo>
                        <a:pt x="28" y="182"/>
                      </a:lnTo>
                      <a:lnTo>
                        <a:pt x="24" y="186"/>
                      </a:lnTo>
                      <a:lnTo>
                        <a:pt x="20" y="192"/>
                      </a:lnTo>
                      <a:lnTo>
                        <a:pt x="20" y="192"/>
                      </a:lnTo>
                      <a:lnTo>
                        <a:pt x="18" y="192"/>
                      </a:lnTo>
                      <a:lnTo>
                        <a:pt x="14" y="192"/>
                      </a:lnTo>
                      <a:lnTo>
                        <a:pt x="14" y="192"/>
                      </a:lnTo>
                      <a:lnTo>
                        <a:pt x="14" y="196"/>
                      </a:lnTo>
                      <a:lnTo>
                        <a:pt x="14" y="196"/>
                      </a:lnTo>
                      <a:lnTo>
                        <a:pt x="10" y="198"/>
                      </a:lnTo>
                      <a:lnTo>
                        <a:pt x="10" y="198"/>
                      </a:lnTo>
                      <a:lnTo>
                        <a:pt x="8" y="200"/>
                      </a:lnTo>
                      <a:lnTo>
                        <a:pt x="8" y="202"/>
                      </a:lnTo>
                      <a:lnTo>
                        <a:pt x="8" y="202"/>
                      </a:lnTo>
                      <a:lnTo>
                        <a:pt x="4" y="202"/>
                      </a:lnTo>
                      <a:lnTo>
                        <a:pt x="4" y="202"/>
                      </a:lnTo>
                      <a:lnTo>
                        <a:pt x="4" y="204"/>
                      </a:lnTo>
                      <a:lnTo>
                        <a:pt x="4" y="204"/>
                      </a:lnTo>
                      <a:lnTo>
                        <a:pt x="6" y="204"/>
                      </a:lnTo>
                      <a:lnTo>
                        <a:pt x="6" y="204"/>
                      </a:lnTo>
                      <a:lnTo>
                        <a:pt x="6" y="206"/>
                      </a:lnTo>
                      <a:lnTo>
                        <a:pt x="6" y="206"/>
                      </a:lnTo>
                      <a:lnTo>
                        <a:pt x="4" y="210"/>
                      </a:lnTo>
                      <a:lnTo>
                        <a:pt x="4" y="210"/>
                      </a:lnTo>
                      <a:lnTo>
                        <a:pt x="4" y="214"/>
                      </a:lnTo>
                      <a:lnTo>
                        <a:pt x="0" y="214"/>
                      </a:lnTo>
                      <a:lnTo>
                        <a:pt x="0" y="214"/>
                      </a:lnTo>
                      <a:lnTo>
                        <a:pt x="0" y="218"/>
                      </a:lnTo>
                      <a:lnTo>
                        <a:pt x="0" y="218"/>
                      </a:lnTo>
                      <a:lnTo>
                        <a:pt x="2" y="220"/>
                      </a:lnTo>
                      <a:lnTo>
                        <a:pt x="6" y="222"/>
                      </a:lnTo>
                      <a:lnTo>
                        <a:pt x="8" y="224"/>
                      </a:lnTo>
                      <a:lnTo>
                        <a:pt x="8" y="224"/>
                      </a:lnTo>
                      <a:lnTo>
                        <a:pt x="10" y="224"/>
                      </a:lnTo>
                      <a:lnTo>
                        <a:pt x="12" y="222"/>
                      </a:lnTo>
                      <a:lnTo>
                        <a:pt x="16" y="222"/>
                      </a:lnTo>
                      <a:lnTo>
                        <a:pt x="18" y="228"/>
                      </a:lnTo>
                      <a:lnTo>
                        <a:pt x="18" y="228"/>
                      </a:lnTo>
                      <a:lnTo>
                        <a:pt x="24" y="228"/>
                      </a:lnTo>
                      <a:lnTo>
                        <a:pt x="24" y="228"/>
                      </a:lnTo>
                      <a:lnTo>
                        <a:pt x="26" y="230"/>
                      </a:lnTo>
                      <a:lnTo>
                        <a:pt x="26" y="230"/>
                      </a:lnTo>
                      <a:lnTo>
                        <a:pt x="38" y="232"/>
                      </a:lnTo>
                      <a:lnTo>
                        <a:pt x="38" y="232"/>
                      </a:lnTo>
                      <a:lnTo>
                        <a:pt x="44" y="226"/>
                      </a:lnTo>
                      <a:lnTo>
                        <a:pt x="44" y="224"/>
                      </a:lnTo>
                      <a:lnTo>
                        <a:pt x="44" y="224"/>
                      </a:lnTo>
                      <a:lnTo>
                        <a:pt x="48" y="222"/>
                      </a:lnTo>
                      <a:lnTo>
                        <a:pt x="48" y="220"/>
                      </a:lnTo>
                      <a:lnTo>
                        <a:pt x="48" y="220"/>
                      </a:lnTo>
                      <a:lnTo>
                        <a:pt x="52" y="218"/>
                      </a:lnTo>
                      <a:lnTo>
                        <a:pt x="54" y="216"/>
                      </a:lnTo>
                      <a:lnTo>
                        <a:pt x="54" y="216"/>
                      </a:lnTo>
                      <a:lnTo>
                        <a:pt x="56" y="212"/>
                      </a:lnTo>
                      <a:lnTo>
                        <a:pt x="56" y="208"/>
                      </a:lnTo>
                      <a:lnTo>
                        <a:pt x="56" y="208"/>
                      </a:lnTo>
                      <a:lnTo>
                        <a:pt x="60" y="198"/>
                      </a:lnTo>
                      <a:lnTo>
                        <a:pt x="64" y="186"/>
                      </a:lnTo>
                      <a:lnTo>
                        <a:pt x="64" y="186"/>
                      </a:lnTo>
                      <a:lnTo>
                        <a:pt x="64" y="186"/>
                      </a:lnTo>
                      <a:lnTo>
                        <a:pt x="66" y="184"/>
                      </a:lnTo>
                      <a:lnTo>
                        <a:pt x="66" y="184"/>
                      </a:lnTo>
                      <a:lnTo>
                        <a:pt x="70" y="184"/>
                      </a:lnTo>
                      <a:lnTo>
                        <a:pt x="72" y="184"/>
                      </a:lnTo>
                      <a:lnTo>
                        <a:pt x="76" y="182"/>
                      </a:lnTo>
                      <a:lnTo>
                        <a:pt x="76" y="182"/>
                      </a:lnTo>
                      <a:lnTo>
                        <a:pt x="78" y="178"/>
                      </a:lnTo>
                      <a:lnTo>
                        <a:pt x="78" y="178"/>
                      </a:lnTo>
                      <a:lnTo>
                        <a:pt x="84" y="178"/>
                      </a:lnTo>
                      <a:lnTo>
                        <a:pt x="90" y="178"/>
                      </a:lnTo>
                      <a:lnTo>
                        <a:pt x="90" y="178"/>
                      </a:lnTo>
                      <a:lnTo>
                        <a:pt x="84" y="178"/>
                      </a:lnTo>
                      <a:lnTo>
                        <a:pt x="84" y="178"/>
                      </a:lnTo>
                      <a:lnTo>
                        <a:pt x="86" y="168"/>
                      </a:lnTo>
                      <a:lnTo>
                        <a:pt x="86" y="166"/>
                      </a:lnTo>
                      <a:lnTo>
                        <a:pt x="90" y="164"/>
                      </a:lnTo>
                      <a:lnTo>
                        <a:pt x="90" y="164"/>
                      </a:lnTo>
                      <a:lnTo>
                        <a:pt x="92" y="162"/>
                      </a:lnTo>
                      <a:lnTo>
                        <a:pt x="92" y="162"/>
                      </a:lnTo>
                      <a:lnTo>
                        <a:pt x="92" y="162"/>
                      </a:lnTo>
                      <a:lnTo>
                        <a:pt x="94" y="158"/>
                      </a:lnTo>
                      <a:lnTo>
                        <a:pt x="96" y="154"/>
                      </a:lnTo>
                      <a:lnTo>
                        <a:pt x="96" y="154"/>
                      </a:lnTo>
                      <a:lnTo>
                        <a:pt x="100" y="150"/>
                      </a:lnTo>
                      <a:lnTo>
                        <a:pt x="100" y="150"/>
                      </a:lnTo>
                      <a:lnTo>
                        <a:pt x="104" y="142"/>
                      </a:lnTo>
                      <a:lnTo>
                        <a:pt x="106" y="142"/>
                      </a:lnTo>
                      <a:lnTo>
                        <a:pt x="106" y="142"/>
                      </a:lnTo>
                      <a:lnTo>
                        <a:pt x="104" y="138"/>
                      </a:lnTo>
                      <a:lnTo>
                        <a:pt x="104" y="134"/>
                      </a:lnTo>
                      <a:lnTo>
                        <a:pt x="104" y="134"/>
                      </a:lnTo>
                      <a:lnTo>
                        <a:pt x="106" y="132"/>
                      </a:lnTo>
                      <a:lnTo>
                        <a:pt x="106" y="132"/>
                      </a:lnTo>
                      <a:lnTo>
                        <a:pt x="108" y="128"/>
                      </a:lnTo>
                      <a:lnTo>
                        <a:pt x="106" y="124"/>
                      </a:lnTo>
                      <a:lnTo>
                        <a:pt x="106" y="124"/>
                      </a:lnTo>
                      <a:lnTo>
                        <a:pt x="102" y="126"/>
                      </a:lnTo>
                      <a:lnTo>
                        <a:pt x="102" y="126"/>
                      </a:lnTo>
                      <a:lnTo>
                        <a:pt x="102" y="126"/>
                      </a:lnTo>
                      <a:lnTo>
                        <a:pt x="102" y="126"/>
                      </a:lnTo>
                      <a:lnTo>
                        <a:pt x="100" y="128"/>
                      </a:lnTo>
                      <a:lnTo>
                        <a:pt x="100" y="128"/>
                      </a:lnTo>
                      <a:lnTo>
                        <a:pt x="100" y="126"/>
                      </a:lnTo>
                      <a:lnTo>
                        <a:pt x="100" y="124"/>
                      </a:lnTo>
                      <a:lnTo>
                        <a:pt x="100" y="124"/>
                      </a:lnTo>
                      <a:lnTo>
                        <a:pt x="96" y="124"/>
                      </a:lnTo>
                      <a:lnTo>
                        <a:pt x="96" y="126"/>
                      </a:lnTo>
                      <a:lnTo>
                        <a:pt x="96" y="126"/>
                      </a:lnTo>
                      <a:lnTo>
                        <a:pt x="94" y="126"/>
                      </a:lnTo>
                      <a:lnTo>
                        <a:pt x="96" y="128"/>
                      </a:lnTo>
                      <a:lnTo>
                        <a:pt x="96" y="128"/>
                      </a:lnTo>
                      <a:lnTo>
                        <a:pt x="90" y="128"/>
                      </a:lnTo>
                      <a:lnTo>
                        <a:pt x="90" y="128"/>
                      </a:lnTo>
                      <a:lnTo>
                        <a:pt x="90" y="120"/>
                      </a:lnTo>
                      <a:lnTo>
                        <a:pt x="88" y="120"/>
                      </a:lnTo>
                      <a:lnTo>
                        <a:pt x="88" y="120"/>
                      </a:lnTo>
                      <a:lnTo>
                        <a:pt x="88" y="120"/>
                      </a:lnTo>
                      <a:lnTo>
                        <a:pt x="86" y="118"/>
                      </a:lnTo>
                      <a:lnTo>
                        <a:pt x="86" y="118"/>
                      </a:lnTo>
                      <a:lnTo>
                        <a:pt x="86" y="118"/>
                      </a:lnTo>
                      <a:lnTo>
                        <a:pt x="84" y="118"/>
                      </a:lnTo>
                      <a:lnTo>
                        <a:pt x="84" y="116"/>
                      </a:lnTo>
                      <a:lnTo>
                        <a:pt x="84" y="116"/>
                      </a:lnTo>
                      <a:lnTo>
                        <a:pt x="86" y="114"/>
                      </a:lnTo>
                      <a:lnTo>
                        <a:pt x="88" y="112"/>
                      </a:lnTo>
                      <a:lnTo>
                        <a:pt x="88" y="112"/>
                      </a:lnTo>
                      <a:lnTo>
                        <a:pt x="82" y="112"/>
                      </a:lnTo>
                      <a:lnTo>
                        <a:pt x="82" y="112"/>
                      </a:lnTo>
                      <a:close/>
                      <a:moveTo>
                        <a:pt x="84" y="0"/>
                      </a:moveTo>
                      <a:lnTo>
                        <a:pt x="84" y="0"/>
                      </a:lnTo>
                      <a:lnTo>
                        <a:pt x="84" y="2"/>
                      </a:lnTo>
                      <a:lnTo>
                        <a:pt x="84" y="4"/>
                      </a:lnTo>
                      <a:lnTo>
                        <a:pt x="84" y="4"/>
                      </a:lnTo>
                      <a:lnTo>
                        <a:pt x="88" y="8"/>
                      </a:lnTo>
                      <a:lnTo>
                        <a:pt x="92" y="12"/>
                      </a:lnTo>
                      <a:lnTo>
                        <a:pt x="92" y="12"/>
                      </a:lnTo>
                      <a:lnTo>
                        <a:pt x="96" y="24"/>
                      </a:lnTo>
                      <a:lnTo>
                        <a:pt x="96" y="24"/>
                      </a:lnTo>
                      <a:lnTo>
                        <a:pt x="104" y="34"/>
                      </a:lnTo>
                      <a:lnTo>
                        <a:pt x="104" y="34"/>
                      </a:lnTo>
                      <a:lnTo>
                        <a:pt x="104" y="36"/>
                      </a:lnTo>
                      <a:lnTo>
                        <a:pt x="104" y="36"/>
                      </a:lnTo>
                      <a:lnTo>
                        <a:pt x="104" y="36"/>
                      </a:lnTo>
                      <a:lnTo>
                        <a:pt x="108" y="38"/>
                      </a:lnTo>
                      <a:lnTo>
                        <a:pt x="108" y="38"/>
                      </a:lnTo>
                      <a:lnTo>
                        <a:pt x="110" y="42"/>
                      </a:lnTo>
                      <a:lnTo>
                        <a:pt x="110" y="42"/>
                      </a:lnTo>
                      <a:lnTo>
                        <a:pt x="108" y="44"/>
                      </a:lnTo>
                      <a:lnTo>
                        <a:pt x="108" y="46"/>
                      </a:lnTo>
                      <a:lnTo>
                        <a:pt x="108" y="50"/>
                      </a:lnTo>
                      <a:lnTo>
                        <a:pt x="108" y="50"/>
                      </a:lnTo>
                      <a:lnTo>
                        <a:pt x="114" y="52"/>
                      </a:lnTo>
                      <a:lnTo>
                        <a:pt x="114" y="52"/>
                      </a:lnTo>
                      <a:lnTo>
                        <a:pt x="112" y="54"/>
                      </a:lnTo>
                      <a:lnTo>
                        <a:pt x="112" y="54"/>
                      </a:lnTo>
                      <a:lnTo>
                        <a:pt x="114" y="64"/>
                      </a:lnTo>
                      <a:lnTo>
                        <a:pt x="114" y="70"/>
                      </a:lnTo>
                      <a:lnTo>
                        <a:pt x="112" y="74"/>
                      </a:lnTo>
                      <a:lnTo>
                        <a:pt x="112" y="74"/>
                      </a:lnTo>
                      <a:lnTo>
                        <a:pt x="110" y="78"/>
                      </a:lnTo>
                      <a:lnTo>
                        <a:pt x="110" y="78"/>
                      </a:lnTo>
                      <a:lnTo>
                        <a:pt x="108" y="86"/>
                      </a:lnTo>
                      <a:lnTo>
                        <a:pt x="108" y="86"/>
                      </a:lnTo>
                      <a:lnTo>
                        <a:pt x="100" y="88"/>
                      </a:lnTo>
                      <a:lnTo>
                        <a:pt x="100" y="88"/>
                      </a:lnTo>
                      <a:lnTo>
                        <a:pt x="100" y="90"/>
                      </a:lnTo>
                      <a:lnTo>
                        <a:pt x="98" y="90"/>
                      </a:lnTo>
                      <a:lnTo>
                        <a:pt x="98" y="90"/>
                      </a:lnTo>
                      <a:lnTo>
                        <a:pt x="98" y="94"/>
                      </a:lnTo>
                      <a:lnTo>
                        <a:pt x="98" y="94"/>
                      </a:lnTo>
                      <a:lnTo>
                        <a:pt x="104" y="96"/>
                      </a:lnTo>
                      <a:lnTo>
                        <a:pt x="112" y="102"/>
                      </a:lnTo>
                      <a:lnTo>
                        <a:pt x="116" y="108"/>
                      </a:lnTo>
                      <a:lnTo>
                        <a:pt x="118" y="112"/>
                      </a:lnTo>
                      <a:lnTo>
                        <a:pt x="118" y="118"/>
                      </a:lnTo>
                      <a:lnTo>
                        <a:pt x="118" y="118"/>
                      </a:lnTo>
                      <a:lnTo>
                        <a:pt x="116" y="122"/>
                      </a:lnTo>
                      <a:lnTo>
                        <a:pt x="112" y="126"/>
                      </a:lnTo>
                      <a:lnTo>
                        <a:pt x="112" y="126"/>
                      </a:lnTo>
                      <a:lnTo>
                        <a:pt x="112" y="128"/>
                      </a:lnTo>
                      <a:lnTo>
                        <a:pt x="112" y="128"/>
                      </a:lnTo>
                      <a:lnTo>
                        <a:pt x="120" y="130"/>
                      </a:lnTo>
                      <a:lnTo>
                        <a:pt x="120" y="130"/>
                      </a:lnTo>
                      <a:lnTo>
                        <a:pt x="124" y="134"/>
                      </a:lnTo>
                      <a:lnTo>
                        <a:pt x="124" y="134"/>
                      </a:lnTo>
                      <a:lnTo>
                        <a:pt x="130" y="130"/>
                      </a:lnTo>
                      <a:lnTo>
                        <a:pt x="132" y="126"/>
                      </a:lnTo>
                      <a:lnTo>
                        <a:pt x="132" y="126"/>
                      </a:lnTo>
                      <a:lnTo>
                        <a:pt x="136" y="120"/>
                      </a:lnTo>
                      <a:lnTo>
                        <a:pt x="136" y="120"/>
                      </a:lnTo>
                      <a:lnTo>
                        <a:pt x="136" y="116"/>
                      </a:lnTo>
                      <a:lnTo>
                        <a:pt x="136" y="116"/>
                      </a:lnTo>
                      <a:lnTo>
                        <a:pt x="140" y="114"/>
                      </a:lnTo>
                      <a:lnTo>
                        <a:pt x="144" y="110"/>
                      </a:lnTo>
                      <a:lnTo>
                        <a:pt x="144" y="110"/>
                      </a:lnTo>
                      <a:lnTo>
                        <a:pt x="144" y="108"/>
                      </a:lnTo>
                      <a:lnTo>
                        <a:pt x="144" y="104"/>
                      </a:lnTo>
                      <a:lnTo>
                        <a:pt x="144" y="104"/>
                      </a:lnTo>
                      <a:lnTo>
                        <a:pt x="146" y="100"/>
                      </a:lnTo>
                      <a:lnTo>
                        <a:pt x="146" y="100"/>
                      </a:lnTo>
                      <a:lnTo>
                        <a:pt x="144" y="96"/>
                      </a:lnTo>
                      <a:lnTo>
                        <a:pt x="144" y="96"/>
                      </a:lnTo>
                      <a:lnTo>
                        <a:pt x="150" y="92"/>
                      </a:lnTo>
                      <a:lnTo>
                        <a:pt x="154" y="92"/>
                      </a:lnTo>
                      <a:lnTo>
                        <a:pt x="158" y="94"/>
                      </a:lnTo>
                      <a:lnTo>
                        <a:pt x="158" y="94"/>
                      </a:lnTo>
                      <a:lnTo>
                        <a:pt x="156" y="90"/>
                      </a:lnTo>
                      <a:lnTo>
                        <a:pt x="156" y="86"/>
                      </a:lnTo>
                      <a:lnTo>
                        <a:pt x="156" y="86"/>
                      </a:lnTo>
                      <a:lnTo>
                        <a:pt x="158" y="84"/>
                      </a:lnTo>
                      <a:lnTo>
                        <a:pt x="158" y="84"/>
                      </a:lnTo>
                      <a:lnTo>
                        <a:pt x="166" y="70"/>
                      </a:lnTo>
                      <a:lnTo>
                        <a:pt x="166" y="70"/>
                      </a:lnTo>
                      <a:lnTo>
                        <a:pt x="160" y="66"/>
                      </a:lnTo>
                      <a:lnTo>
                        <a:pt x="158" y="64"/>
                      </a:lnTo>
                      <a:lnTo>
                        <a:pt x="148" y="70"/>
                      </a:lnTo>
                      <a:lnTo>
                        <a:pt x="146" y="72"/>
                      </a:lnTo>
                      <a:lnTo>
                        <a:pt x="146" y="72"/>
                      </a:lnTo>
                      <a:lnTo>
                        <a:pt x="136" y="68"/>
                      </a:lnTo>
                      <a:lnTo>
                        <a:pt x="136" y="68"/>
                      </a:lnTo>
                      <a:lnTo>
                        <a:pt x="134" y="66"/>
                      </a:lnTo>
                      <a:lnTo>
                        <a:pt x="132" y="64"/>
                      </a:lnTo>
                      <a:lnTo>
                        <a:pt x="132" y="58"/>
                      </a:lnTo>
                      <a:lnTo>
                        <a:pt x="132" y="58"/>
                      </a:lnTo>
                      <a:lnTo>
                        <a:pt x="130" y="48"/>
                      </a:lnTo>
                      <a:lnTo>
                        <a:pt x="130" y="48"/>
                      </a:lnTo>
                      <a:lnTo>
                        <a:pt x="126" y="50"/>
                      </a:lnTo>
                      <a:lnTo>
                        <a:pt x="126" y="50"/>
                      </a:lnTo>
                      <a:lnTo>
                        <a:pt x="126" y="46"/>
                      </a:lnTo>
                      <a:lnTo>
                        <a:pt x="126" y="42"/>
                      </a:lnTo>
                      <a:lnTo>
                        <a:pt x="124" y="42"/>
                      </a:lnTo>
                      <a:lnTo>
                        <a:pt x="124" y="42"/>
                      </a:lnTo>
                      <a:lnTo>
                        <a:pt x="122" y="54"/>
                      </a:lnTo>
                      <a:lnTo>
                        <a:pt x="122" y="54"/>
                      </a:lnTo>
                      <a:lnTo>
                        <a:pt x="120" y="54"/>
                      </a:lnTo>
                      <a:lnTo>
                        <a:pt x="120" y="52"/>
                      </a:lnTo>
                      <a:lnTo>
                        <a:pt x="120" y="52"/>
                      </a:lnTo>
                      <a:lnTo>
                        <a:pt x="116" y="50"/>
                      </a:lnTo>
                      <a:lnTo>
                        <a:pt x="116" y="50"/>
                      </a:lnTo>
                      <a:lnTo>
                        <a:pt x="116" y="38"/>
                      </a:lnTo>
                      <a:lnTo>
                        <a:pt x="116" y="38"/>
                      </a:lnTo>
                      <a:lnTo>
                        <a:pt x="114" y="34"/>
                      </a:lnTo>
                      <a:lnTo>
                        <a:pt x="112" y="30"/>
                      </a:lnTo>
                      <a:lnTo>
                        <a:pt x="112" y="30"/>
                      </a:lnTo>
                      <a:lnTo>
                        <a:pt x="114" y="28"/>
                      </a:lnTo>
                      <a:lnTo>
                        <a:pt x="114" y="28"/>
                      </a:lnTo>
                      <a:lnTo>
                        <a:pt x="114" y="24"/>
                      </a:lnTo>
                      <a:lnTo>
                        <a:pt x="112" y="20"/>
                      </a:lnTo>
                      <a:lnTo>
                        <a:pt x="112" y="20"/>
                      </a:lnTo>
                      <a:lnTo>
                        <a:pt x="110" y="20"/>
                      </a:lnTo>
                      <a:lnTo>
                        <a:pt x="108" y="22"/>
                      </a:lnTo>
                      <a:lnTo>
                        <a:pt x="108" y="22"/>
                      </a:lnTo>
                      <a:lnTo>
                        <a:pt x="108" y="16"/>
                      </a:lnTo>
                      <a:lnTo>
                        <a:pt x="108" y="16"/>
                      </a:lnTo>
                      <a:lnTo>
                        <a:pt x="104" y="12"/>
                      </a:lnTo>
                      <a:lnTo>
                        <a:pt x="104" y="12"/>
                      </a:lnTo>
                      <a:lnTo>
                        <a:pt x="100" y="12"/>
                      </a:lnTo>
                      <a:lnTo>
                        <a:pt x="100" y="12"/>
                      </a:lnTo>
                      <a:lnTo>
                        <a:pt x="98" y="10"/>
                      </a:lnTo>
                      <a:lnTo>
                        <a:pt x="98" y="8"/>
                      </a:lnTo>
                      <a:lnTo>
                        <a:pt x="98" y="8"/>
                      </a:lnTo>
                      <a:lnTo>
                        <a:pt x="96" y="10"/>
                      </a:lnTo>
                      <a:lnTo>
                        <a:pt x="96" y="12"/>
                      </a:lnTo>
                      <a:lnTo>
                        <a:pt x="92" y="8"/>
                      </a:lnTo>
                      <a:lnTo>
                        <a:pt x="92" y="8"/>
                      </a:lnTo>
                      <a:lnTo>
                        <a:pt x="88" y="4"/>
                      </a:lnTo>
                      <a:lnTo>
                        <a:pt x="88" y="4"/>
                      </a:lnTo>
                      <a:lnTo>
                        <a:pt x="88" y="2"/>
                      </a:lnTo>
                      <a:lnTo>
                        <a:pt x="88" y="0"/>
                      </a:lnTo>
                      <a:lnTo>
                        <a:pt x="88" y="0"/>
                      </a:lnTo>
                      <a:lnTo>
                        <a:pt x="84" y="0"/>
                      </a:lnTo>
                      <a:lnTo>
                        <a:pt x="84"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7" name="Freeform 129"/>
                <p:cNvSpPr>
                  <a:spLocks/>
                </p:cNvSpPr>
                <p:nvPr/>
              </p:nvSpPr>
              <p:spPr bwMode="auto">
                <a:xfrm>
                  <a:off x="2780" y="1740"/>
                  <a:ext cx="58" cy="46"/>
                </a:xfrm>
                <a:custGeom>
                  <a:avLst/>
                  <a:gdLst/>
                  <a:ahLst/>
                  <a:cxnLst>
                    <a:cxn ang="0">
                      <a:pos x="58" y="8"/>
                    </a:cxn>
                    <a:cxn ang="0">
                      <a:pos x="54" y="6"/>
                    </a:cxn>
                    <a:cxn ang="0">
                      <a:pos x="54" y="2"/>
                    </a:cxn>
                    <a:cxn ang="0">
                      <a:pos x="46" y="0"/>
                    </a:cxn>
                    <a:cxn ang="0">
                      <a:pos x="44" y="2"/>
                    </a:cxn>
                    <a:cxn ang="0">
                      <a:pos x="42" y="0"/>
                    </a:cxn>
                    <a:cxn ang="0">
                      <a:pos x="36" y="0"/>
                    </a:cxn>
                    <a:cxn ang="0">
                      <a:pos x="32" y="2"/>
                    </a:cxn>
                    <a:cxn ang="0">
                      <a:pos x="32" y="4"/>
                    </a:cxn>
                    <a:cxn ang="0">
                      <a:pos x="30" y="6"/>
                    </a:cxn>
                    <a:cxn ang="0">
                      <a:pos x="22" y="8"/>
                    </a:cxn>
                    <a:cxn ang="0">
                      <a:pos x="18" y="14"/>
                    </a:cxn>
                    <a:cxn ang="0">
                      <a:pos x="16" y="22"/>
                    </a:cxn>
                    <a:cxn ang="0">
                      <a:pos x="16" y="22"/>
                    </a:cxn>
                    <a:cxn ang="0">
                      <a:pos x="18" y="26"/>
                    </a:cxn>
                    <a:cxn ang="0">
                      <a:pos x="14" y="30"/>
                    </a:cxn>
                    <a:cxn ang="0">
                      <a:pos x="14" y="34"/>
                    </a:cxn>
                    <a:cxn ang="0">
                      <a:pos x="14" y="34"/>
                    </a:cxn>
                    <a:cxn ang="0">
                      <a:pos x="12" y="36"/>
                    </a:cxn>
                    <a:cxn ang="0">
                      <a:pos x="6" y="36"/>
                    </a:cxn>
                    <a:cxn ang="0">
                      <a:pos x="0" y="34"/>
                    </a:cxn>
                    <a:cxn ang="0">
                      <a:pos x="0" y="34"/>
                    </a:cxn>
                    <a:cxn ang="0">
                      <a:pos x="6" y="42"/>
                    </a:cxn>
                    <a:cxn ang="0">
                      <a:pos x="10" y="44"/>
                    </a:cxn>
                    <a:cxn ang="0">
                      <a:pos x="14" y="42"/>
                    </a:cxn>
                    <a:cxn ang="0">
                      <a:pos x="18" y="40"/>
                    </a:cxn>
                    <a:cxn ang="0">
                      <a:pos x="24" y="40"/>
                    </a:cxn>
                    <a:cxn ang="0">
                      <a:pos x="24" y="42"/>
                    </a:cxn>
                    <a:cxn ang="0">
                      <a:pos x="28" y="46"/>
                    </a:cxn>
                    <a:cxn ang="0">
                      <a:pos x="30" y="46"/>
                    </a:cxn>
                    <a:cxn ang="0">
                      <a:pos x="34" y="32"/>
                    </a:cxn>
                    <a:cxn ang="0">
                      <a:pos x="38" y="28"/>
                    </a:cxn>
                    <a:cxn ang="0">
                      <a:pos x="42" y="28"/>
                    </a:cxn>
                    <a:cxn ang="0">
                      <a:pos x="48" y="28"/>
                    </a:cxn>
                    <a:cxn ang="0">
                      <a:pos x="48" y="26"/>
                    </a:cxn>
                    <a:cxn ang="0">
                      <a:pos x="54" y="24"/>
                    </a:cxn>
                    <a:cxn ang="0">
                      <a:pos x="54" y="22"/>
                    </a:cxn>
                    <a:cxn ang="0">
                      <a:pos x="52" y="18"/>
                    </a:cxn>
                    <a:cxn ang="0">
                      <a:pos x="54" y="18"/>
                    </a:cxn>
                    <a:cxn ang="0">
                      <a:pos x="58" y="14"/>
                    </a:cxn>
                    <a:cxn ang="0">
                      <a:pos x="58" y="8"/>
                    </a:cxn>
                  </a:cxnLst>
                  <a:rect l="0" t="0" r="r" b="b"/>
                  <a:pathLst>
                    <a:path w="58" h="46">
                      <a:moveTo>
                        <a:pt x="58" y="8"/>
                      </a:moveTo>
                      <a:lnTo>
                        <a:pt x="58" y="8"/>
                      </a:lnTo>
                      <a:lnTo>
                        <a:pt x="54" y="6"/>
                      </a:lnTo>
                      <a:lnTo>
                        <a:pt x="54" y="6"/>
                      </a:lnTo>
                      <a:lnTo>
                        <a:pt x="54" y="2"/>
                      </a:lnTo>
                      <a:lnTo>
                        <a:pt x="54" y="2"/>
                      </a:lnTo>
                      <a:lnTo>
                        <a:pt x="50" y="0"/>
                      </a:lnTo>
                      <a:lnTo>
                        <a:pt x="46" y="0"/>
                      </a:lnTo>
                      <a:lnTo>
                        <a:pt x="46" y="0"/>
                      </a:lnTo>
                      <a:lnTo>
                        <a:pt x="44" y="2"/>
                      </a:lnTo>
                      <a:lnTo>
                        <a:pt x="42" y="0"/>
                      </a:lnTo>
                      <a:lnTo>
                        <a:pt x="42" y="0"/>
                      </a:lnTo>
                      <a:lnTo>
                        <a:pt x="38" y="0"/>
                      </a:lnTo>
                      <a:lnTo>
                        <a:pt x="36" y="0"/>
                      </a:lnTo>
                      <a:lnTo>
                        <a:pt x="36" y="0"/>
                      </a:lnTo>
                      <a:lnTo>
                        <a:pt x="32" y="2"/>
                      </a:lnTo>
                      <a:lnTo>
                        <a:pt x="32" y="2"/>
                      </a:lnTo>
                      <a:lnTo>
                        <a:pt x="32" y="4"/>
                      </a:lnTo>
                      <a:lnTo>
                        <a:pt x="30" y="6"/>
                      </a:lnTo>
                      <a:lnTo>
                        <a:pt x="30" y="6"/>
                      </a:lnTo>
                      <a:lnTo>
                        <a:pt x="26" y="8"/>
                      </a:lnTo>
                      <a:lnTo>
                        <a:pt x="22" y="8"/>
                      </a:lnTo>
                      <a:lnTo>
                        <a:pt x="22" y="8"/>
                      </a:lnTo>
                      <a:lnTo>
                        <a:pt x="18" y="14"/>
                      </a:lnTo>
                      <a:lnTo>
                        <a:pt x="18" y="18"/>
                      </a:lnTo>
                      <a:lnTo>
                        <a:pt x="16" y="22"/>
                      </a:lnTo>
                      <a:lnTo>
                        <a:pt x="16" y="22"/>
                      </a:lnTo>
                      <a:lnTo>
                        <a:pt x="16" y="22"/>
                      </a:lnTo>
                      <a:lnTo>
                        <a:pt x="16" y="24"/>
                      </a:lnTo>
                      <a:lnTo>
                        <a:pt x="18" y="26"/>
                      </a:lnTo>
                      <a:lnTo>
                        <a:pt x="18" y="26"/>
                      </a:lnTo>
                      <a:lnTo>
                        <a:pt x="14" y="30"/>
                      </a:lnTo>
                      <a:lnTo>
                        <a:pt x="14" y="30"/>
                      </a:lnTo>
                      <a:lnTo>
                        <a:pt x="14" y="34"/>
                      </a:lnTo>
                      <a:lnTo>
                        <a:pt x="14" y="34"/>
                      </a:lnTo>
                      <a:lnTo>
                        <a:pt x="14" y="34"/>
                      </a:lnTo>
                      <a:lnTo>
                        <a:pt x="12" y="36"/>
                      </a:lnTo>
                      <a:lnTo>
                        <a:pt x="12" y="36"/>
                      </a:lnTo>
                      <a:lnTo>
                        <a:pt x="6" y="36"/>
                      </a:lnTo>
                      <a:lnTo>
                        <a:pt x="6" y="36"/>
                      </a:lnTo>
                      <a:lnTo>
                        <a:pt x="4" y="36"/>
                      </a:lnTo>
                      <a:lnTo>
                        <a:pt x="0" y="34"/>
                      </a:lnTo>
                      <a:lnTo>
                        <a:pt x="0" y="34"/>
                      </a:lnTo>
                      <a:lnTo>
                        <a:pt x="0" y="34"/>
                      </a:lnTo>
                      <a:lnTo>
                        <a:pt x="2" y="38"/>
                      </a:lnTo>
                      <a:lnTo>
                        <a:pt x="6" y="42"/>
                      </a:lnTo>
                      <a:lnTo>
                        <a:pt x="10" y="44"/>
                      </a:lnTo>
                      <a:lnTo>
                        <a:pt x="10" y="44"/>
                      </a:lnTo>
                      <a:lnTo>
                        <a:pt x="12" y="44"/>
                      </a:lnTo>
                      <a:lnTo>
                        <a:pt x="14" y="42"/>
                      </a:lnTo>
                      <a:lnTo>
                        <a:pt x="18" y="40"/>
                      </a:lnTo>
                      <a:lnTo>
                        <a:pt x="18" y="40"/>
                      </a:lnTo>
                      <a:lnTo>
                        <a:pt x="22" y="40"/>
                      </a:lnTo>
                      <a:lnTo>
                        <a:pt x="24" y="40"/>
                      </a:lnTo>
                      <a:lnTo>
                        <a:pt x="24" y="42"/>
                      </a:lnTo>
                      <a:lnTo>
                        <a:pt x="24" y="42"/>
                      </a:lnTo>
                      <a:lnTo>
                        <a:pt x="26" y="44"/>
                      </a:lnTo>
                      <a:lnTo>
                        <a:pt x="28" y="46"/>
                      </a:lnTo>
                      <a:lnTo>
                        <a:pt x="30" y="46"/>
                      </a:lnTo>
                      <a:lnTo>
                        <a:pt x="30" y="46"/>
                      </a:lnTo>
                      <a:lnTo>
                        <a:pt x="34" y="32"/>
                      </a:lnTo>
                      <a:lnTo>
                        <a:pt x="34" y="32"/>
                      </a:lnTo>
                      <a:lnTo>
                        <a:pt x="36" y="28"/>
                      </a:lnTo>
                      <a:lnTo>
                        <a:pt x="38" y="28"/>
                      </a:lnTo>
                      <a:lnTo>
                        <a:pt x="42" y="28"/>
                      </a:lnTo>
                      <a:lnTo>
                        <a:pt x="42" y="28"/>
                      </a:lnTo>
                      <a:lnTo>
                        <a:pt x="46" y="30"/>
                      </a:lnTo>
                      <a:lnTo>
                        <a:pt x="48" y="28"/>
                      </a:lnTo>
                      <a:lnTo>
                        <a:pt x="48" y="26"/>
                      </a:lnTo>
                      <a:lnTo>
                        <a:pt x="48" y="26"/>
                      </a:lnTo>
                      <a:lnTo>
                        <a:pt x="52" y="24"/>
                      </a:lnTo>
                      <a:lnTo>
                        <a:pt x="54" y="24"/>
                      </a:lnTo>
                      <a:lnTo>
                        <a:pt x="54" y="22"/>
                      </a:lnTo>
                      <a:lnTo>
                        <a:pt x="54" y="22"/>
                      </a:lnTo>
                      <a:lnTo>
                        <a:pt x="52" y="18"/>
                      </a:lnTo>
                      <a:lnTo>
                        <a:pt x="52" y="18"/>
                      </a:lnTo>
                      <a:lnTo>
                        <a:pt x="54" y="18"/>
                      </a:lnTo>
                      <a:lnTo>
                        <a:pt x="54" y="18"/>
                      </a:lnTo>
                      <a:lnTo>
                        <a:pt x="56" y="16"/>
                      </a:lnTo>
                      <a:lnTo>
                        <a:pt x="58" y="14"/>
                      </a:lnTo>
                      <a:lnTo>
                        <a:pt x="58" y="8"/>
                      </a:lnTo>
                      <a:lnTo>
                        <a:pt x="58" y="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8" name="Freeform 130"/>
                <p:cNvSpPr>
                  <a:spLocks/>
                </p:cNvSpPr>
                <p:nvPr/>
              </p:nvSpPr>
              <p:spPr bwMode="auto">
                <a:xfrm>
                  <a:off x="3807" y="2182"/>
                  <a:ext cx="110" cy="66"/>
                </a:xfrm>
                <a:custGeom>
                  <a:avLst/>
                  <a:gdLst/>
                  <a:ahLst/>
                  <a:cxnLst>
                    <a:cxn ang="0">
                      <a:pos x="108" y="42"/>
                    </a:cxn>
                    <a:cxn ang="0">
                      <a:pos x="98" y="40"/>
                    </a:cxn>
                    <a:cxn ang="0">
                      <a:pos x="86" y="38"/>
                    </a:cxn>
                    <a:cxn ang="0">
                      <a:pos x="80" y="34"/>
                    </a:cxn>
                    <a:cxn ang="0">
                      <a:pos x="74" y="34"/>
                    </a:cxn>
                    <a:cxn ang="0">
                      <a:pos x="70" y="30"/>
                    </a:cxn>
                    <a:cxn ang="0">
                      <a:pos x="64" y="24"/>
                    </a:cxn>
                    <a:cxn ang="0">
                      <a:pos x="58" y="20"/>
                    </a:cxn>
                    <a:cxn ang="0">
                      <a:pos x="58" y="14"/>
                    </a:cxn>
                    <a:cxn ang="0">
                      <a:pos x="52" y="10"/>
                    </a:cxn>
                    <a:cxn ang="0">
                      <a:pos x="46" y="12"/>
                    </a:cxn>
                    <a:cxn ang="0">
                      <a:pos x="40" y="12"/>
                    </a:cxn>
                    <a:cxn ang="0">
                      <a:pos x="34" y="2"/>
                    </a:cxn>
                    <a:cxn ang="0">
                      <a:pos x="28" y="0"/>
                    </a:cxn>
                    <a:cxn ang="0">
                      <a:pos x="22" y="0"/>
                    </a:cxn>
                    <a:cxn ang="0">
                      <a:pos x="16" y="0"/>
                    </a:cxn>
                    <a:cxn ang="0">
                      <a:pos x="12" y="0"/>
                    </a:cxn>
                    <a:cxn ang="0">
                      <a:pos x="4" y="6"/>
                    </a:cxn>
                    <a:cxn ang="0">
                      <a:pos x="0" y="14"/>
                    </a:cxn>
                    <a:cxn ang="0">
                      <a:pos x="2" y="22"/>
                    </a:cxn>
                    <a:cxn ang="0">
                      <a:pos x="10" y="26"/>
                    </a:cxn>
                    <a:cxn ang="0">
                      <a:pos x="10" y="30"/>
                    </a:cxn>
                    <a:cxn ang="0">
                      <a:pos x="18" y="34"/>
                    </a:cxn>
                    <a:cxn ang="0">
                      <a:pos x="26" y="36"/>
                    </a:cxn>
                    <a:cxn ang="0">
                      <a:pos x="34" y="42"/>
                    </a:cxn>
                    <a:cxn ang="0">
                      <a:pos x="42" y="42"/>
                    </a:cxn>
                    <a:cxn ang="0">
                      <a:pos x="48" y="46"/>
                    </a:cxn>
                    <a:cxn ang="0">
                      <a:pos x="52" y="50"/>
                    </a:cxn>
                    <a:cxn ang="0">
                      <a:pos x="58" y="52"/>
                    </a:cxn>
                    <a:cxn ang="0">
                      <a:pos x="64" y="58"/>
                    </a:cxn>
                    <a:cxn ang="0">
                      <a:pos x="74" y="58"/>
                    </a:cxn>
                    <a:cxn ang="0">
                      <a:pos x="86" y="64"/>
                    </a:cxn>
                    <a:cxn ang="0">
                      <a:pos x="94" y="64"/>
                    </a:cxn>
                    <a:cxn ang="0">
                      <a:pos x="100" y="66"/>
                    </a:cxn>
                    <a:cxn ang="0">
                      <a:pos x="106" y="64"/>
                    </a:cxn>
                    <a:cxn ang="0">
                      <a:pos x="108" y="62"/>
                    </a:cxn>
                    <a:cxn ang="0">
                      <a:pos x="110" y="58"/>
                    </a:cxn>
                    <a:cxn ang="0">
                      <a:pos x="106" y="54"/>
                    </a:cxn>
                    <a:cxn ang="0">
                      <a:pos x="108" y="50"/>
                    </a:cxn>
                    <a:cxn ang="0">
                      <a:pos x="108" y="42"/>
                    </a:cxn>
                  </a:cxnLst>
                  <a:rect l="0" t="0" r="r" b="b"/>
                  <a:pathLst>
                    <a:path w="110" h="66">
                      <a:moveTo>
                        <a:pt x="108" y="42"/>
                      </a:moveTo>
                      <a:lnTo>
                        <a:pt x="98" y="40"/>
                      </a:lnTo>
                      <a:lnTo>
                        <a:pt x="86" y="38"/>
                      </a:lnTo>
                      <a:lnTo>
                        <a:pt x="80" y="34"/>
                      </a:lnTo>
                      <a:lnTo>
                        <a:pt x="74" y="34"/>
                      </a:lnTo>
                      <a:lnTo>
                        <a:pt x="70" y="30"/>
                      </a:lnTo>
                      <a:lnTo>
                        <a:pt x="64" y="24"/>
                      </a:lnTo>
                      <a:lnTo>
                        <a:pt x="58" y="20"/>
                      </a:lnTo>
                      <a:lnTo>
                        <a:pt x="58" y="14"/>
                      </a:lnTo>
                      <a:lnTo>
                        <a:pt x="52" y="10"/>
                      </a:lnTo>
                      <a:lnTo>
                        <a:pt x="46" y="12"/>
                      </a:lnTo>
                      <a:lnTo>
                        <a:pt x="40" y="12"/>
                      </a:lnTo>
                      <a:lnTo>
                        <a:pt x="34" y="2"/>
                      </a:lnTo>
                      <a:lnTo>
                        <a:pt x="28" y="0"/>
                      </a:lnTo>
                      <a:lnTo>
                        <a:pt x="22" y="0"/>
                      </a:lnTo>
                      <a:lnTo>
                        <a:pt x="16" y="0"/>
                      </a:lnTo>
                      <a:lnTo>
                        <a:pt x="12" y="0"/>
                      </a:lnTo>
                      <a:lnTo>
                        <a:pt x="4" y="6"/>
                      </a:lnTo>
                      <a:lnTo>
                        <a:pt x="0" y="14"/>
                      </a:lnTo>
                      <a:lnTo>
                        <a:pt x="2" y="22"/>
                      </a:lnTo>
                      <a:lnTo>
                        <a:pt x="10" y="26"/>
                      </a:lnTo>
                      <a:lnTo>
                        <a:pt x="10" y="30"/>
                      </a:lnTo>
                      <a:lnTo>
                        <a:pt x="18" y="34"/>
                      </a:lnTo>
                      <a:lnTo>
                        <a:pt x="26" y="36"/>
                      </a:lnTo>
                      <a:lnTo>
                        <a:pt x="34" y="42"/>
                      </a:lnTo>
                      <a:lnTo>
                        <a:pt x="42" y="42"/>
                      </a:lnTo>
                      <a:lnTo>
                        <a:pt x="48" y="46"/>
                      </a:lnTo>
                      <a:lnTo>
                        <a:pt x="52" y="50"/>
                      </a:lnTo>
                      <a:lnTo>
                        <a:pt x="58" y="52"/>
                      </a:lnTo>
                      <a:lnTo>
                        <a:pt x="64" y="58"/>
                      </a:lnTo>
                      <a:lnTo>
                        <a:pt x="74" y="58"/>
                      </a:lnTo>
                      <a:lnTo>
                        <a:pt x="86" y="64"/>
                      </a:lnTo>
                      <a:lnTo>
                        <a:pt x="94" y="64"/>
                      </a:lnTo>
                      <a:lnTo>
                        <a:pt x="100" y="66"/>
                      </a:lnTo>
                      <a:lnTo>
                        <a:pt x="106" y="64"/>
                      </a:lnTo>
                      <a:lnTo>
                        <a:pt x="108" y="62"/>
                      </a:lnTo>
                      <a:lnTo>
                        <a:pt x="110" y="58"/>
                      </a:lnTo>
                      <a:lnTo>
                        <a:pt x="106" y="54"/>
                      </a:lnTo>
                      <a:lnTo>
                        <a:pt x="108" y="50"/>
                      </a:lnTo>
                      <a:lnTo>
                        <a:pt x="108" y="4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9" name="Freeform 131"/>
                <p:cNvSpPr>
                  <a:spLocks/>
                </p:cNvSpPr>
                <p:nvPr/>
              </p:nvSpPr>
              <p:spPr bwMode="auto">
                <a:xfrm>
                  <a:off x="2893" y="2970"/>
                  <a:ext cx="178" cy="204"/>
                </a:xfrm>
                <a:custGeom>
                  <a:avLst/>
                  <a:gdLst/>
                  <a:ahLst/>
                  <a:cxnLst>
                    <a:cxn ang="0">
                      <a:pos x="2" y="8"/>
                    </a:cxn>
                    <a:cxn ang="0">
                      <a:pos x="0" y="20"/>
                    </a:cxn>
                    <a:cxn ang="0">
                      <a:pos x="6" y="26"/>
                    </a:cxn>
                    <a:cxn ang="0">
                      <a:pos x="12" y="36"/>
                    </a:cxn>
                    <a:cxn ang="0">
                      <a:pos x="16" y="44"/>
                    </a:cxn>
                    <a:cxn ang="0">
                      <a:pos x="18" y="54"/>
                    </a:cxn>
                    <a:cxn ang="0">
                      <a:pos x="22" y="70"/>
                    </a:cxn>
                    <a:cxn ang="0">
                      <a:pos x="26" y="70"/>
                    </a:cxn>
                    <a:cxn ang="0">
                      <a:pos x="28" y="82"/>
                    </a:cxn>
                    <a:cxn ang="0">
                      <a:pos x="32" y="86"/>
                    </a:cxn>
                    <a:cxn ang="0">
                      <a:pos x="36" y="90"/>
                    </a:cxn>
                    <a:cxn ang="0">
                      <a:pos x="36" y="92"/>
                    </a:cxn>
                    <a:cxn ang="0">
                      <a:pos x="38" y="96"/>
                    </a:cxn>
                    <a:cxn ang="0">
                      <a:pos x="36" y="102"/>
                    </a:cxn>
                    <a:cxn ang="0">
                      <a:pos x="36" y="110"/>
                    </a:cxn>
                    <a:cxn ang="0">
                      <a:pos x="36" y="112"/>
                    </a:cxn>
                    <a:cxn ang="0">
                      <a:pos x="38" y="122"/>
                    </a:cxn>
                    <a:cxn ang="0">
                      <a:pos x="36" y="126"/>
                    </a:cxn>
                    <a:cxn ang="0">
                      <a:pos x="42" y="138"/>
                    </a:cxn>
                    <a:cxn ang="0">
                      <a:pos x="40" y="150"/>
                    </a:cxn>
                    <a:cxn ang="0">
                      <a:pos x="42" y="156"/>
                    </a:cxn>
                    <a:cxn ang="0">
                      <a:pos x="42" y="170"/>
                    </a:cxn>
                    <a:cxn ang="0">
                      <a:pos x="44" y="170"/>
                    </a:cxn>
                    <a:cxn ang="0">
                      <a:pos x="48" y="186"/>
                    </a:cxn>
                    <a:cxn ang="0">
                      <a:pos x="58" y="192"/>
                    </a:cxn>
                    <a:cxn ang="0">
                      <a:pos x="60" y="200"/>
                    </a:cxn>
                    <a:cxn ang="0">
                      <a:pos x="62" y="202"/>
                    </a:cxn>
                    <a:cxn ang="0">
                      <a:pos x="68" y="196"/>
                    </a:cxn>
                    <a:cxn ang="0">
                      <a:pos x="74" y="194"/>
                    </a:cxn>
                    <a:cxn ang="0">
                      <a:pos x="74" y="198"/>
                    </a:cxn>
                    <a:cxn ang="0">
                      <a:pos x="76" y="204"/>
                    </a:cxn>
                    <a:cxn ang="0">
                      <a:pos x="86" y="204"/>
                    </a:cxn>
                    <a:cxn ang="0">
                      <a:pos x="92" y="202"/>
                    </a:cxn>
                    <a:cxn ang="0">
                      <a:pos x="96" y="196"/>
                    </a:cxn>
                    <a:cxn ang="0">
                      <a:pos x="104" y="144"/>
                    </a:cxn>
                    <a:cxn ang="0">
                      <a:pos x="120" y="26"/>
                    </a:cxn>
                    <a:cxn ang="0">
                      <a:pos x="160" y="24"/>
                    </a:cxn>
                    <a:cxn ang="0">
                      <a:pos x="164" y="22"/>
                    </a:cxn>
                    <a:cxn ang="0">
                      <a:pos x="168" y="22"/>
                    </a:cxn>
                    <a:cxn ang="0">
                      <a:pos x="172" y="20"/>
                    </a:cxn>
                    <a:cxn ang="0">
                      <a:pos x="178" y="18"/>
                    </a:cxn>
                    <a:cxn ang="0">
                      <a:pos x="174" y="14"/>
                    </a:cxn>
                    <a:cxn ang="0">
                      <a:pos x="168" y="12"/>
                    </a:cxn>
                    <a:cxn ang="0">
                      <a:pos x="122" y="20"/>
                    </a:cxn>
                    <a:cxn ang="0">
                      <a:pos x="112" y="16"/>
                    </a:cxn>
                    <a:cxn ang="0">
                      <a:pos x="106" y="16"/>
                    </a:cxn>
                    <a:cxn ang="0">
                      <a:pos x="102" y="16"/>
                    </a:cxn>
                    <a:cxn ang="0">
                      <a:pos x="96" y="14"/>
                    </a:cxn>
                    <a:cxn ang="0">
                      <a:pos x="92" y="12"/>
                    </a:cxn>
                    <a:cxn ang="0">
                      <a:pos x="88" y="10"/>
                    </a:cxn>
                    <a:cxn ang="0">
                      <a:pos x="26" y="4"/>
                    </a:cxn>
                    <a:cxn ang="0">
                      <a:pos x="18" y="0"/>
                    </a:cxn>
                    <a:cxn ang="0">
                      <a:pos x="14" y="2"/>
                    </a:cxn>
                    <a:cxn ang="0">
                      <a:pos x="10" y="4"/>
                    </a:cxn>
                    <a:cxn ang="0">
                      <a:pos x="0" y="4"/>
                    </a:cxn>
                  </a:cxnLst>
                  <a:rect l="0" t="0" r="r" b="b"/>
                  <a:pathLst>
                    <a:path w="178" h="204">
                      <a:moveTo>
                        <a:pt x="0" y="4"/>
                      </a:moveTo>
                      <a:lnTo>
                        <a:pt x="0" y="4"/>
                      </a:lnTo>
                      <a:lnTo>
                        <a:pt x="2" y="8"/>
                      </a:lnTo>
                      <a:lnTo>
                        <a:pt x="2" y="8"/>
                      </a:lnTo>
                      <a:lnTo>
                        <a:pt x="0" y="12"/>
                      </a:lnTo>
                      <a:lnTo>
                        <a:pt x="0" y="20"/>
                      </a:lnTo>
                      <a:lnTo>
                        <a:pt x="0" y="24"/>
                      </a:lnTo>
                      <a:lnTo>
                        <a:pt x="0" y="24"/>
                      </a:lnTo>
                      <a:lnTo>
                        <a:pt x="6" y="26"/>
                      </a:lnTo>
                      <a:lnTo>
                        <a:pt x="6" y="26"/>
                      </a:lnTo>
                      <a:lnTo>
                        <a:pt x="12" y="36"/>
                      </a:lnTo>
                      <a:lnTo>
                        <a:pt x="12" y="36"/>
                      </a:lnTo>
                      <a:lnTo>
                        <a:pt x="16" y="38"/>
                      </a:lnTo>
                      <a:lnTo>
                        <a:pt x="16" y="38"/>
                      </a:lnTo>
                      <a:lnTo>
                        <a:pt x="16" y="44"/>
                      </a:lnTo>
                      <a:lnTo>
                        <a:pt x="14" y="46"/>
                      </a:lnTo>
                      <a:lnTo>
                        <a:pt x="14" y="46"/>
                      </a:lnTo>
                      <a:lnTo>
                        <a:pt x="18" y="54"/>
                      </a:lnTo>
                      <a:lnTo>
                        <a:pt x="18" y="54"/>
                      </a:lnTo>
                      <a:lnTo>
                        <a:pt x="18" y="60"/>
                      </a:lnTo>
                      <a:lnTo>
                        <a:pt x="22" y="70"/>
                      </a:lnTo>
                      <a:lnTo>
                        <a:pt x="22" y="70"/>
                      </a:lnTo>
                      <a:lnTo>
                        <a:pt x="26" y="70"/>
                      </a:lnTo>
                      <a:lnTo>
                        <a:pt x="26" y="70"/>
                      </a:lnTo>
                      <a:lnTo>
                        <a:pt x="28" y="74"/>
                      </a:lnTo>
                      <a:lnTo>
                        <a:pt x="28" y="76"/>
                      </a:lnTo>
                      <a:lnTo>
                        <a:pt x="28" y="82"/>
                      </a:lnTo>
                      <a:lnTo>
                        <a:pt x="30" y="82"/>
                      </a:lnTo>
                      <a:lnTo>
                        <a:pt x="30" y="82"/>
                      </a:lnTo>
                      <a:lnTo>
                        <a:pt x="32" y="86"/>
                      </a:lnTo>
                      <a:lnTo>
                        <a:pt x="32" y="86"/>
                      </a:lnTo>
                      <a:lnTo>
                        <a:pt x="36" y="90"/>
                      </a:lnTo>
                      <a:lnTo>
                        <a:pt x="36" y="90"/>
                      </a:lnTo>
                      <a:lnTo>
                        <a:pt x="36" y="92"/>
                      </a:lnTo>
                      <a:lnTo>
                        <a:pt x="36" y="92"/>
                      </a:lnTo>
                      <a:lnTo>
                        <a:pt x="36" y="92"/>
                      </a:lnTo>
                      <a:lnTo>
                        <a:pt x="36" y="94"/>
                      </a:lnTo>
                      <a:lnTo>
                        <a:pt x="38" y="96"/>
                      </a:lnTo>
                      <a:lnTo>
                        <a:pt x="38" y="96"/>
                      </a:lnTo>
                      <a:lnTo>
                        <a:pt x="34" y="100"/>
                      </a:lnTo>
                      <a:lnTo>
                        <a:pt x="34" y="100"/>
                      </a:lnTo>
                      <a:lnTo>
                        <a:pt x="36" y="102"/>
                      </a:lnTo>
                      <a:lnTo>
                        <a:pt x="36" y="102"/>
                      </a:lnTo>
                      <a:lnTo>
                        <a:pt x="36" y="104"/>
                      </a:lnTo>
                      <a:lnTo>
                        <a:pt x="36" y="110"/>
                      </a:lnTo>
                      <a:lnTo>
                        <a:pt x="36" y="110"/>
                      </a:lnTo>
                      <a:lnTo>
                        <a:pt x="38" y="112"/>
                      </a:lnTo>
                      <a:lnTo>
                        <a:pt x="36" y="112"/>
                      </a:lnTo>
                      <a:lnTo>
                        <a:pt x="36" y="112"/>
                      </a:lnTo>
                      <a:lnTo>
                        <a:pt x="38" y="122"/>
                      </a:lnTo>
                      <a:lnTo>
                        <a:pt x="38" y="122"/>
                      </a:lnTo>
                      <a:lnTo>
                        <a:pt x="36" y="124"/>
                      </a:lnTo>
                      <a:lnTo>
                        <a:pt x="36" y="126"/>
                      </a:lnTo>
                      <a:lnTo>
                        <a:pt x="36" y="126"/>
                      </a:lnTo>
                      <a:lnTo>
                        <a:pt x="38" y="132"/>
                      </a:lnTo>
                      <a:lnTo>
                        <a:pt x="42" y="138"/>
                      </a:lnTo>
                      <a:lnTo>
                        <a:pt x="42" y="138"/>
                      </a:lnTo>
                      <a:lnTo>
                        <a:pt x="42" y="148"/>
                      </a:lnTo>
                      <a:lnTo>
                        <a:pt x="42" y="148"/>
                      </a:lnTo>
                      <a:lnTo>
                        <a:pt x="40" y="150"/>
                      </a:lnTo>
                      <a:lnTo>
                        <a:pt x="40" y="150"/>
                      </a:lnTo>
                      <a:lnTo>
                        <a:pt x="40" y="152"/>
                      </a:lnTo>
                      <a:lnTo>
                        <a:pt x="42" y="156"/>
                      </a:lnTo>
                      <a:lnTo>
                        <a:pt x="42" y="156"/>
                      </a:lnTo>
                      <a:lnTo>
                        <a:pt x="42" y="162"/>
                      </a:lnTo>
                      <a:lnTo>
                        <a:pt x="42" y="170"/>
                      </a:lnTo>
                      <a:lnTo>
                        <a:pt x="42" y="170"/>
                      </a:lnTo>
                      <a:lnTo>
                        <a:pt x="44" y="170"/>
                      </a:lnTo>
                      <a:lnTo>
                        <a:pt x="44" y="170"/>
                      </a:lnTo>
                      <a:lnTo>
                        <a:pt x="46" y="180"/>
                      </a:lnTo>
                      <a:lnTo>
                        <a:pt x="46" y="180"/>
                      </a:lnTo>
                      <a:lnTo>
                        <a:pt x="48" y="186"/>
                      </a:lnTo>
                      <a:lnTo>
                        <a:pt x="54" y="192"/>
                      </a:lnTo>
                      <a:lnTo>
                        <a:pt x="54" y="192"/>
                      </a:lnTo>
                      <a:lnTo>
                        <a:pt x="58" y="192"/>
                      </a:lnTo>
                      <a:lnTo>
                        <a:pt x="58" y="192"/>
                      </a:lnTo>
                      <a:lnTo>
                        <a:pt x="60" y="196"/>
                      </a:lnTo>
                      <a:lnTo>
                        <a:pt x="60" y="200"/>
                      </a:lnTo>
                      <a:lnTo>
                        <a:pt x="60" y="200"/>
                      </a:lnTo>
                      <a:lnTo>
                        <a:pt x="62" y="202"/>
                      </a:lnTo>
                      <a:lnTo>
                        <a:pt x="62" y="202"/>
                      </a:lnTo>
                      <a:lnTo>
                        <a:pt x="64" y="200"/>
                      </a:lnTo>
                      <a:lnTo>
                        <a:pt x="68" y="196"/>
                      </a:lnTo>
                      <a:lnTo>
                        <a:pt x="68" y="196"/>
                      </a:lnTo>
                      <a:lnTo>
                        <a:pt x="70" y="194"/>
                      </a:lnTo>
                      <a:lnTo>
                        <a:pt x="74" y="194"/>
                      </a:lnTo>
                      <a:lnTo>
                        <a:pt x="74" y="194"/>
                      </a:lnTo>
                      <a:lnTo>
                        <a:pt x="74" y="196"/>
                      </a:lnTo>
                      <a:lnTo>
                        <a:pt x="74" y="196"/>
                      </a:lnTo>
                      <a:lnTo>
                        <a:pt x="74" y="198"/>
                      </a:lnTo>
                      <a:lnTo>
                        <a:pt x="74" y="200"/>
                      </a:lnTo>
                      <a:lnTo>
                        <a:pt x="74" y="200"/>
                      </a:lnTo>
                      <a:lnTo>
                        <a:pt x="76" y="204"/>
                      </a:lnTo>
                      <a:lnTo>
                        <a:pt x="82" y="204"/>
                      </a:lnTo>
                      <a:lnTo>
                        <a:pt x="82" y="204"/>
                      </a:lnTo>
                      <a:lnTo>
                        <a:pt x="86" y="204"/>
                      </a:lnTo>
                      <a:lnTo>
                        <a:pt x="88" y="204"/>
                      </a:lnTo>
                      <a:lnTo>
                        <a:pt x="88" y="204"/>
                      </a:lnTo>
                      <a:lnTo>
                        <a:pt x="92" y="202"/>
                      </a:lnTo>
                      <a:lnTo>
                        <a:pt x="94" y="198"/>
                      </a:lnTo>
                      <a:lnTo>
                        <a:pt x="94" y="198"/>
                      </a:lnTo>
                      <a:lnTo>
                        <a:pt x="96" y="196"/>
                      </a:lnTo>
                      <a:lnTo>
                        <a:pt x="100" y="196"/>
                      </a:lnTo>
                      <a:lnTo>
                        <a:pt x="102" y="196"/>
                      </a:lnTo>
                      <a:lnTo>
                        <a:pt x="104" y="144"/>
                      </a:lnTo>
                      <a:lnTo>
                        <a:pt x="104" y="84"/>
                      </a:lnTo>
                      <a:lnTo>
                        <a:pt x="120" y="84"/>
                      </a:lnTo>
                      <a:lnTo>
                        <a:pt x="120" y="26"/>
                      </a:lnTo>
                      <a:lnTo>
                        <a:pt x="130" y="26"/>
                      </a:lnTo>
                      <a:lnTo>
                        <a:pt x="160" y="24"/>
                      </a:lnTo>
                      <a:lnTo>
                        <a:pt x="160" y="24"/>
                      </a:lnTo>
                      <a:lnTo>
                        <a:pt x="162" y="24"/>
                      </a:lnTo>
                      <a:lnTo>
                        <a:pt x="164" y="24"/>
                      </a:lnTo>
                      <a:lnTo>
                        <a:pt x="164" y="22"/>
                      </a:lnTo>
                      <a:lnTo>
                        <a:pt x="164" y="22"/>
                      </a:lnTo>
                      <a:lnTo>
                        <a:pt x="166" y="20"/>
                      </a:lnTo>
                      <a:lnTo>
                        <a:pt x="168" y="22"/>
                      </a:lnTo>
                      <a:lnTo>
                        <a:pt x="170" y="22"/>
                      </a:lnTo>
                      <a:lnTo>
                        <a:pt x="172" y="20"/>
                      </a:lnTo>
                      <a:lnTo>
                        <a:pt x="172" y="20"/>
                      </a:lnTo>
                      <a:lnTo>
                        <a:pt x="174" y="18"/>
                      </a:lnTo>
                      <a:lnTo>
                        <a:pt x="176" y="18"/>
                      </a:lnTo>
                      <a:lnTo>
                        <a:pt x="178" y="18"/>
                      </a:lnTo>
                      <a:lnTo>
                        <a:pt x="178" y="18"/>
                      </a:lnTo>
                      <a:lnTo>
                        <a:pt x="176" y="16"/>
                      </a:lnTo>
                      <a:lnTo>
                        <a:pt x="174" y="14"/>
                      </a:lnTo>
                      <a:lnTo>
                        <a:pt x="174" y="14"/>
                      </a:lnTo>
                      <a:lnTo>
                        <a:pt x="172" y="12"/>
                      </a:lnTo>
                      <a:lnTo>
                        <a:pt x="168" y="12"/>
                      </a:lnTo>
                      <a:lnTo>
                        <a:pt x="152" y="14"/>
                      </a:lnTo>
                      <a:lnTo>
                        <a:pt x="122" y="20"/>
                      </a:lnTo>
                      <a:lnTo>
                        <a:pt x="122" y="20"/>
                      </a:lnTo>
                      <a:lnTo>
                        <a:pt x="118" y="18"/>
                      </a:lnTo>
                      <a:lnTo>
                        <a:pt x="112" y="16"/>
                      </a:lnTo>
                      <a:lnTo>
                        <a:pt x="112" y="16"/>
                      </a:lnTo>
                      <a:lnTo>
                        <a:pt x="110" y="16"/>
                      </a:lnTo>
                      <a:lnTo>
                        <a:pt x="110" y="16"/>
                      </a:lnTo>
                      <a:lnTo>
                        <a:pt x="106" y="16"/>
                      </a:lnTo>
                      <a:lnTo>
                        <a:pt x="106" y="16"/>
                      </a:lnTo>
                      <a:lnTo>
                        <a:pt x="104" y="16"/>
                      </a:lnTo>
                      <a:lnTo>
                        <a:pt x="102" y="16"/>
                      </a:lnTo>
                      <a:lnTo>
                        <a:pt x="100" y="14"/>
                      </a:lnTo>
                      <a:lnTo>
                        <a:pt x="96" y="14"/>
                      </a:lnTo>
                      <a:lnTo>
                        <a:pt x="96" y="14"/>
                      </a:lnTo>
                      <a:lnTo>
                        <a:pt x="94" y="14"/>
                      </a:lnTo>
                      <a:lnTo>
                        <a:pt x="92" y="14"/>
                      </a:lnTo>
                      <a:lnTo>
                        <a:pt x="92" y="12"/>
                      </a:lnTo>
                      <a:lnTo>
                        <a:pt x="90" y="12"/>
                      </a:lnTo>
                      <a:lnTo>
                        <a:pt x="90" y="12"/>
                      </a:lnTo>
                      <a:lnTo>
                        <a:pt x="88" y="10"/>
                      </a:lnTo>
                      <a:lnTo>
                        <a:pt x="86" y="8"/>
                      </a:lnTo>
                      <a:lnTo>
                        <a:pt x="84" y="6"/>
                      </a:lnTo>
                      <a:lnTo>
                        <a:pt x="26" y="4"/>
                      </a:lnTo>
                      <a:lnTo>
                        <a:pt x="26" y="4"/>
                      </a:lnTo>
                      <a:lnTo>
                        <a:pt x="22" y="2"/>
                      </a:lnTo>
                      <a:lnTo>
                        <a:pt x="18" y="0"/>
                      </a:lnTo>
                      <a:lnTo>
                        <a:pt x="18" y="0"/>
                      </a:lnTo>
                      <a:lnTo>
                        <a:pt x="16" y="2"/>
                      </a:lnTo>
                      <a:lnTo>
                        <a:pt x="14" y="2"/>
                      </a:lnTo>
                      <a:lnTo>
                        <a:pt x="12" y="4"/>
                      </a:lnTo>
                      <a:lnTo>
                        <a:pt x="10" y="4"/>
                      </a:lnTo>
                      <a:lnTo>
                        <a:pt x="10" y="4"/>
                      </a:lnTo>
                      <a:lnTo>
                        <a:pt x="4" y="4"/>
                      </a:lnTo>
                      <a:lnTo>
                        <a:pt x="0" y="4"/>
                      </a:lnTo>
                      <a:lnTo>
                        <a:pt x="0" y="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0" name="Freeform 132"/>
                <p:cNvSpPr>
                  <a:spLocks/>
                </p:cNvSpPr>
                <p:nvPr/>
              </p:nvSpPr>
              <p:spPr bwMode="auto">
                <a:xfrm>
                  <a:off x="3363" y="1990"/>
                  <a:ext cx="12" cy="14"/>
                </a:xfrm>
                <a:custGeom>
                  <a:avLst/>
                  <a:gdLst/>
                  <a:ahLst/>
                  <a:cxnLst>
                    <a:cxn ang="0">
                      <a:pos x="10" y="14"/>
                    </a:cxn>
                    <a:cxn ang="0">
                      <a:pos x="10" y="14"/>
                    </a:cxn>
                    <a:cxn ang="0">
                      <a:pos x="4" y="8"/>
                    </a:cxn>
                    <a:cxn ang="0">
                      <a:pos x="2" y="6"/>
                    </a:cxn>
                    <a:cxn ang="0">
                      <a:pos x="0" y="2"/>
                    </a:cxn>
                    <a:cxn ang="0">
                      <a:pos x="6" y="0"/>
                    </a:cxn>
                    <a:cxn ang="0">
                      <a:pos x="8" y="4"/>
                    </a:cxn>
                    <a:cxn ang="0">
                      <a:pos x="6" y="4"/>
                    </a:cxn>
                    <a:cxn ang="0">
                      <a:pos x="8" y="8"/>
                    </a:cxn>
                    <a:cxn ang="0">
                      <a:pos x="8" y="8"/>
                    </a:cxn>
                    <a:cxn ang="0">
                      <a:pos x="12" y="10"/>
                    </a:cxn>
                    <a:cxn ang="0">
                      <a:pos x="12" y="12"/>
                    </a:cxn>
                    <a:cxn ang="0">
                      <a:pos x="12" y="12"/>
                    </a:cxn>
                    <a:cxn ang="0">
                      <a:pos x="12" y="14"/>
                    </a:cxn>
                    <a:cxn ang="0">
                      <a:pos x="10" y="14"/>
                    </a:cxn>
                    <a:cxn ang="0">
                      <a:pos x="10" y="14"/>
                    </a:cxn>
                  </a:cxnLst>
                  <a:rect l="0" t="0" r="r" b="b"/>
                  <a:pathLst>
                    <a:path w="12" h="14">
                      <a:moveTo>
                        <a:pt x="10" y="14"/>
                      </a:moveTo>
                      <a:lnTo>
                        <a:pt x="10" y="14"/>
                      </a:lnTo>
                      <a:lnTo>
                        <a:pt x="4" y="8"/>
                      </a:lnTo>
                      <a:lnTo>
                        <a:pt x="2" y="6"/>
                      </a:lnTo>
                      <a:lnTo>
                        <a:pt x="0" y="2"/>
                      </a:lnTo>
                      <a:lnTo>
                        <a:pt x="6" y="0"/>
                      </a:lnTo>
                      <a:lnTo>
                        <a:pt x="8" y="4"/>
                      </a:lnTo>
                      <a:lnTo>
                        <a:pt x="6" y="4"/>
                      </a:lnTo>
                      <a:lnTo>
                        <a:pt x="8" y="8"/>
                      </a:lnTo>
                      <a:lnTo>
                        <a:pt x="8" y="8"/>
                      </a:lnTo>
                      <a:lnTo>
                        <a:pt x="12" y="10"/>
                      </a:lnTo>
                      <a:lnTo>
                        <a:pt x="12" y="12"/>
                      </a:lnTo>
                      <a:lnTo>
                        <a:pt x="12" y="12"/>
                      </a:lnTo>
                      <a:lnTo>
                        <a:pt x="12" y="14"/>
                      </a:lnTo>
                      <a:lnTo>
                        <a:pt x="10" y="14"/>
                      </a:lnTo>
                      <a:lnTo>
                        <a:pt x="10" y="1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1" name="Freeform 133"/>
                <p:cNvSpPr>
                  <a:spLocks/>
                </p:cNvSpPr>
                <p:nvPr/>
              </p:nvSpPr>
              <p:spPr bwMode="auto">
                <a:xfrm>
                  <a:off x="3139" y="2870"/>
                  <a:ext cx="142" cy="266"/>
                </a:xfrm>
                <a:custGeom>
                  <a:avLst/>
                  <a:gdLst/>
                  <a:ahLst/>
                  <a:cxnLst>
                    <a:cxn ang="0">
                      <a:pos x="66" y="50"/>
                    </a:cxn>
                    <a:cxn ang="0">
                      <a:pos x="72" y="62"/>
                    </a:cxn>
                    <a:cxn ang="0">
                      <a:pos x="72" y="76"/>
                    </a:cxn>
                    <a:cxn ang="0">
                      <a:pos x="66" y="82"/>
                    </a:cxn>
                    <a:cxn ang="0">
                      <a:pos x="66" y="96"/>
                    </a:cxn>
                    <a:cxn ang="0">
                      <a:pos x="60" y="102"/>
                    </a:cxn>
                    <a:cxn ang="0">
                      <a:pos x="56" y="94"/>
                    </a:cxn>
                    <a:cxn ang="0">
                      <a:pos x="48" y="80"/>
                    </a:cxn>
                    <a:cxn ang="0">
                      <a:pos x="48" y="64"/>
                    </a:cxn>
                    <a:cxn ang="0">
                      <a:pos x="36" y="66"/>
                    </a:cxn>
                    <a:cxn ang="0">
                      <a:pos x="0" y="66"/>
                    </a:cxn>
                    <a:cxn ang="0">
                      <a:pos x="4" y="74"/>
                    </a:cxn>
                    <a:cxn ang="0">
                      <a:pos x="16" y="88"/>
                    </a:cxn>
                    <a:cxn ang="0">
                      <a:pos x="32" y="98"/>
                    </a:cxn>
                    <a:cxn ang="0">
                      <a:pos x="32" y="106"/>
                    </a:cxn>
                    <a:cxn ang="0">
                      <a:pos x="32" y="122"/>
                    </a:cxn>
                    <a:cxn ang="0">
                      <a:pos x="30" y="136"/>
                    </a:cxn>
                    <a:cxn ang="0">
                      <a:pos x="32" y="144"/>
                    </a:cxn>
                    <a:cxn ang="0">
                      <a:pos x="30" y="154"/>
                    </a:cxn>
                    <a:cxn ang="0">
                      <a:pos x="30" y="168"/>
                    </a:cxn>
                    <a:cxn ang="0">
                      <a:pos x="34" y="170"/>
                    </a:cxn>
                    <a:cxn ang="0">
                      <a:pos x="18" y="194"/>
                    </a:cxn>
                    <a:cxn ang="0">
                      <a:pos x="16" y="214"/>
                    </a:cxn>
                    <a:cxn ang="0">
                      <a:pos x="16" y="236"/>
                    </a:cxn>
                    <a:cxn ang="0">
                      <a:pos x="18" y="250"/>
                    </a:cxn>
                    <a:cxn ang="0">
                      <a:pos x="24" y="256"/>
                    </a:cxn>
                    <a:cxn ang="0">
                      <a:pos x="34" y="258"/>
                    </a:cxn>
                    <a:cxn ang="0">
                      <a:pos x="28" y="252"/>
                    </a:cxn>
                    <a:cxn ang="0">
                      <a:pos x="64" y="234"/>
                    </a:cxn>
                    <a:cxn ang="0">
                      <a:pos x="68" y="224"/>
                    </a:cxn>
                    <a:cxn ang="0">
                      <a:pos x="68" y="194"/>
                    </a:cxn>
                    <a:cxn ang="0">
                      <a:pos x="62" y="168"/>
                    </a:cxn>
                    <a:cxn ang="0">
                      <a:pos x="58" y="148"/>
                    </a:cxn>
                    <a:cxn ang="0">
                      <a:pos x="68" y="138"/>
                    </a:cxn>
                    <a:cxn ang="0">
                      <a:pos x="76" y="128"/>
                    </a:cxn>
                    <a:cxn ang="0">
                      <a:pos x="88" y="118"/>
                    </a:cxn>
                    <a:cxn ang="0">
                      <a:pos x="102" y="114"/>
                    </a:cxn>
                    <a:cxn ang="0">
                      <a:pos x="116" y="108"/>
                    </a:cxn>
                    <a:cxn ang="0">
                      <a:pos x="126" y="98"/>
                    </a:cxn>
                    <a:cxn ang="0">
                      <a:pos x="130" y="90"/>
                    </a:cxn>
                    <a:cxn ang="0">
                      <a:pos x="136" y="78"/>
                    </a:cxn>
                    <a:cxn ang="0">
                      <a:pos x="138" y="72"/>
                    </a:cxn>
                    <a:cxn ang="0">
                      <a:pos x="138" y="62"/>
                    </a:cxn>
                    <a:cxn ang="0">
                      <a:pos x="142" y="46"/>
                    </a:cxn>
                    <a:cxn ang="0">
                      <a:pos x="140" y="38"/>
                    </a:cxn>
                    <a:cxn ang="0">
                      <a:pos x="136" y="6"/>
                    </a:cxn>
                    <a:cxn ang="0">
                      <a:pos x="124" y="6"/>
                    </a:cxn>
                    <a:cxn ang="0">
                      <a:pos x="108" y="12"/>
                    </a:cxn>
                    <a:cxn ang="0">
                      <a:pos x="100" y="12"/>
                    </a:cxn>
                    <a:cxn ang="0">
                      <a:pos x="86" y="18"/>
                    </a:cxn>
                    <a:cxn ang="0">
                      <a:pos x="72" y="16"/>
                    </a:cxn>
                    <a:cxn ang="0">
                      <a:pos x="66" y="16"/>
                    </a:cxn>
                    <a:cxn ang="0">
                      <a:pos x="58" y="26"/>
                    </a:cxn>
                    <a:cxn ang="0">
                      <a:pos x="60" y="38"/>
                    </a:cxn>
                  </a:cxnLst>
                  <a:rect l="0" t="0" r="r" b="b"/>
                  <a:pathLst>
                    <a:path w="142" h="266">
                      <a:moveTo>
                        <a:pt x="62" y="44"/>
                      </a:moveTo>
                      <a:lnTo>
                        <a:pt x="62" y="44"/>
                      </a:lnTo>
                      <a:lnTo>
                        <a:pt x="64" y="46"/>
                      </a:lnTo>
                      <a:lnTo>
                        <a:pt x="64" y="46"/>
                      </a:lnTo>
                      <a:lnTo>
                        <a:pt x="66" y="50"/>
                      </a:lnTo>
                      <a:lnTo>
                        <a:pt x="68" y="56"/>
                      </a:lnTo>
                      <a:lnTo>
                        <a:pt x="68" y="56"/>
                      </a:lnTo>
                      <a:lnTo>
                        <a:pt x="70" y="60"/>
                      </a:lnTo>
                      <a:lnTo>
                        <a:pt x="72" y="62"/>
                      </a:lnTo>
                      <a:lnTo>
                        <a:pt x="72" y="62"/>
                      </a:lnTo>
                      <a:lnTo>
                        <a:pt x="74" y="62"/>
                      </a:lnTo>
                      <a:lnTo>
                        <a:pt x="74" y="66"/>
                      </a:lnTo>
                      <a:lnTo>
                        <a:pt x="72" y="72"/>
                      </a:lnTo>
                      <a:lnTo>
                        <a:pt x="72" y="72"/>
                      </a:lnTo>
                      <a:lnTo>
                        <a:pt x="72" y="76"/>
                      </a:lnTo>
                      <a:lnTo>
                        <a:pt x="74" y="80"/>
                      </a:lnTo>
                      <a:lnTo>
                        <a:pt x="74" y="80"/>
                      </a:lnTo>
                      <a:lnTo>
                        <a:pt x="72" y="82"/>
                      </a:lnTo>
                      <a:lnTo>
                        <a:pt x="70" y="84"/>
                      </a:lnTo>
                      <a:lnTo>
                        <a:pt x="66" y="82"/>
                      </a:lnTo>
                      <a:lnTo>
                        <a:pt x="66" y="82"/>
                      </a:lnTo>
                      <a:lnTo>
                        <a:pt x="64" y="84"/>
                      </a:lnTo>
                      <a:lnTo>
                        <a:pt x="64" y="88"/>
                      </a:lnTo>
                      <a:lnTo>
                        <a:pt x="66" y="96"/>
                      </a:lnTo>
                      <a:lnTo>
                        <a:pt x="66" y="96"/>
                      </a:lnTo>
                      <a:lnTo>
                        <a:pt x="66" y="98"/>
                      </a:lnTo>
                      <a:lnTo>
                        <a:pt x="66" y="100"/>
                      </a:lnTo>
                      <a:lnTo>
                        <a:pt x="62" y="102"/>
                      </a:lnTo>
                      <a:lnTo>
                        <a:pt x="62" y="102"/>
                      </a:lnTo>
                      <a:lnTo>
                        <a:pt x="60" y="102"/>
                      </a:lnTo>
                      <a:lnTo>
                        <a:pt x="60" y="100"/>
                      </a:lnTo>
                      <a:lnTo>
                        <a:pt x="60" y="96"/>
                      </a:lnTo>
                      <a:lnTo>
                        <a:pt x="60" y="96"/>
                      </a:lnTo>
                      <a:lnTo>
                        <a:pt x="56" y="94"/>
                      </a:lnTo>
                      <a:lnTo>
                        <a:pt x="56" y="94"/>
                      </a:lnTo>
                      <a:lnTo>
                        <a:pt x="48" y="86"/>
                      </a:lnTo>
                      <a:lnTo>
                        <a:pt x="48" y="86"/>
                      </a:lnTo>
                      <a:lnTo>
                        <a:pt x="46" y="84"/>
                      </a:lnTo>
                      <a:lnTo>
                        <a:pt x="48" y="80"/>
                      </a:lnTo>
                      <a:lnTo>
                        <a:pt x="48" y="80"/>
                      </a:lnTo>
                      <a:lnTo>
                        <a:pt x="50" y="74"/>
                      </a:lnTo>
                      <a:lnTo>
                        <a:pt x="50" y="70"/>
                      </a:lnTo>
                      <a:lnTo>
                        <a:pt x="50" y="70"/>
                      </a:lnTo>
                      <a:lnTo>
                        <a:pt x="48" y="66"/>
                      </a:lnTo>
                      <a:lnTo>
                        <a:pt x="48" y="64"/>
                      </a:lnTo>
                      <a:lnTo>
                        <a:pt x="48" y="64"/>
                      </a:lnTo>
                      <a:lnTo>
                        <a:pt x="38" y="66"/>
                      </a:lnTo>
                      <a:lnTo>
                        <a:pt x="38" y="66"/>
                      </a:lnTo>
                      <a:lnTo>
                        <a:pt x="38" y="66"/>
                      </a:lnTo>
                      <a:lnTo>
                        <a:pt x="36" y="66"/>
                      </a:lnTo>
                      <a:lnTo>
                        <a:pt x="36" y="62"/>
                      </a:lnTo>
                      <a:lnTo>
                        <a:pt x="36" y="62"/>
                      </a:lnTo>
                      <a:lnTo>
                        <a:pt x="32" y="58"/>
                      </a:lnTo>
                      <a:lnTo>
                        <a:pt x="30" y="56"/>
                      </a:lnTo>
                      <a:lnTo>
                        <a:pt x="0" y="66"/>
                      </a:lnTo>
                      <a:lnTo>
                        <a:pt x="0" y="66"/>
                      </a:lnTo>
                      <a:lnTo>
                        <a:pt x="2" y="70"/>
                      </a:lnTo>
                      <a:lnTo>
                        <a:pt x="4" y="72"/>
                      </a:lnTo>
                      <a:lnTo>
                        <a:pt x="4" y="74"/>
                      </a:lnTo>
                      <a:lnTo>
                        <a:pt x="4" y="74"/>
                      </a:lnTo>
                      <a:lnTo>
                        <a:pt x="2" y="84"/>
                      </a:lnTo>
                      <a:lnTo>
                        <a:pt x="2" y="84"/>
                      </a:lnTo>
                      <a:lnTo>
                        <a:pt x="8" y="84"/>
                      </a:lnTo>
                      <a:lnTo>
                        <a:pt x="8" y="84"/>
                      </a:lnTo>
                      <a:lnTo>
                        <a:pt x="16" y="88"/>
                      </a:lnTo>
                      <a:lnTo>
                        <a:pt x="16" y="88"/>
                      </a:lnTo>
                      <a:lnTo>
                        <a:pt x="24" y="92"/>
                      </a:lnTo>
                      <a:lnTo>
                        <a:pt x="24" y="92"/>
                      </a:lnTo>
                      <a:lnTo>
                        <a:pt x="28" y="94"/>
                      </a:lnTo>
                      <a:lnTo>
                        <a:pt x="32" y="98"/>
                      </a:lnTo>
                      <a:lnTo>
                        <a:pt x="32" y="98"/>
                      </a:lnTo>
                      <a:lnTo>
                        <a:pt x="34" y="102"/>
                      </a:lnTo>
                      <a:lnTo>
                        <a:pt x="34" y="104"/>
                      </a:lnTo>
                      <a:lnTo>
                        <a:pt x="34" y="104"/>
                      </a:lnTo>
                      <a:lnTo>
                        <a:pt x="32" y="106"/>
                      </a:lnTo>
                      <a:lnTo>
                        <a:pt x="30" y="110"/>
                      </a:lnTo>
                      <a:lnTo>
                        <a:pt x="30" y="110"/>
                      </a:lnTo>
                      <a:lnTo>
                        <a:pt x="30" y="116"/>
                      </a:lnTo>
                      <a:lnTo>
                        <a:pt x="32" y="122"/>
                      </a:lnTo>
                      <a:lnTo>
                        <a:pt x="32" y="122"/>
                      </a:lnTo>
                      <a:lnTo>
                        <a:pt x="36" y="128"/>
                      </a:lnTo>
                      <a:lnTo>
                        <a:pt x="36" y="128"/>
                      </a:lnTo>
                      <a:lnTo>
                        <a:pt x="32" y="134"/>
                      </a:lnTo>
                      <a:lnTo>
                        <a:pt x="32" y="134"/>
                      </a:lnTo>
                      <a:lnTo>
                        <a:pt x="30" y="136"/>
                      </a:lnTo>
                      <a:lnTo>
                        <a:pt x="30" y="138"/>
                      </a:lnTo>
                      <a:lnTo>
                        <a:pt x="30" y="140"/>
                      </a:lnTo>
                      <a:lnTo>
                        <a:pt x="30" y="140"/>
                      </a:lnTo>
                      <a:lnTo>
                        <a:pt x="32" y="142"/>
                      </a:lnTo>
                      <a:lnTo>
                        <a:pt x="32" y="144"/>
                      </a:lnTo>
                      <a:lnTo>
                        <a:pt x="32" y="144"/>
                      </a:lnTo>
                      <a:lnTo>
                        <a:pt x="30" y="148"/>
                      </a:lnTo>
                      <a:lnTo>
                        <a:pt x="30" y="148"/>
                      </a:lnTo>
                      <a:lnTo>
                        <a:pt x="30" y="154"/>
                      </a:lnTo>
                      <a:lnTo>
                        <a:pt x="30" y="154"/>
                      </a:lnTo>
                      <a:lnTo>
                        <a:pt x="30" y="156"/>
                      </a:lnTo>
                      <a:lnTo>
                        <a:pt x="30" y="160"/>
                      </a:lnTo>
                      <a:lnTo>
                        <a:pt x="32" y="164"/>
                      </a:lnTo>
                      <a:lnTo>
                        <a:pt x="32" y="164"/>
                      </a:lnTo>
                      <a:lnTo>
                        <a:pt x="30" y="168"/>
                      </a:lnTo>
                      <a:lnTo>
                        <a:pt x="30" y="168"/>
                      </a:lnTo>
                      <a:lnTo>
                        <a:pt x="30" y="168"/>
                      </a:lnTo>
                      <a:lnTo>
                        <a:pt x="32" y="170"/>
                      </a:lnTo>
                      <a:lnTo>
                        <a:pt x="32" y="170"/>
                      </a:lnTo>
                      <a:lnTo>
                        <a:pt x="34" y="170"/>
                      </a:lnTo>
                      <a:lnTo>
                        <a:pt x="34" y="172"/>
                      </a:lnTo>
                      <a:lnTo>
                        <a:pt x="34" y="172"/>
                      </a:lnTo>
                      <a:lnTo>
                        <a:pt x="28" y="182"/>
                      </a:lnTo>
                      <a:lnTo>
                        <a:pt x="18" y="194"/>
                      </a:lnTo>
                      <a:lnTo>
                        <a:pt x="18" y="194"/>
                      </a:lnTo>
                      <a:lnTo>
                        <a:pt x="18" y="200"/>
                      </a:lnTo>
                      <a:lnTo>
                        <a:pt x="18" y="204"/>
                      </a:lnTo>
                      <a:lnTo>
                        <a:pt x="16" y="208"/>
                      </a:lnTo>
                      <a:lnTo>
                        <a:pt x="16" y="208"/>
                      </a:lnTo>
                      <a:lnTo>
                        <a:pt x="16" y="214"/>
                      </a:lnTo>
                      <a:lnTo>
                        <a:pt x="18" y="222"/>
                      </a:lnTo>
                      <a:lnTo>
                        <a:pt x="18" y="222"/>
                      </a:lnTo>
                      <a:lnTo>
                        <a:pt x="18" y="230"/>
                      </a:lnTo>
                      <a:lnTo>
                        <a:pt x="16" y="236"/>
                      </a:lnTo>
                      <a:lnTo>
                        <a:pt x="16" y="236"/>
                      </a:lnTo>
                      <a:lnTo>
                        <a:pt x="16" y="240"/>
                      </a:lnTo>
                      <a:lnTo>
                        <a:pt x="16" y="244"/>
                      </a:lnTo>
                      <a:lnTo>
                        <a:pt x="16" y="244"/>
                      </a:lnTo>
                      <a:lnTo>
                        <a:pt x="18" y="248"/>
                      </a:lnTo>
                      <a:lnTo>
                        <a:pt x="18" y="250"/>
                      </a:lnTo>
                      <a:lnTo>
                        <a:pt x="18" y="250"/>
                      </a:lnTo>
                      <a:lnTo>
                        <a:pt x="22" y="252"/>
                      </a:lnTo>
                      <a:lnTo>
                        <a:pt x="24" y="254"/>
                      </a:lnTo>
                      <a:lnTo>
                        <a:pt x="24" y="256"/>
                      </a:lnTo>
                      <a:lnTo>
                        <a:pt x="24" y="256"/>
                      </a:lnTo>
                      <a:lnTo>
                        <a:pt x="22" y="264"/>
                      </a:lnTo>
                      <a:lnTo>
                        <a:pt x="32" y="266"/>
                      </a:lnTo>
                      <a:lnTo>
                        <a:pt x="32" y="266"/>
                      </a:lnTo>
                      <a:lnTo>
                        <a:pt x="34" y="258"/>
                      </a:lnTo>
                      <a:lnTo>
                        <a:pt x="34" y="258"/>
                      </a:lnTo>
                      <a:lnTo>
                        <a:pt x="30" y="258"/>
                      </a:lnTo>
                      <a:lnTo>
                        <a:pt x="28" y="256"/>
                      </a:lnTo>
                      <a:lnTo>
                        <a:pt x="28" y="256"/>
                      </a:lnTo>
                      <a:lnTo>
                        <a:pt x="28" y="252"/>
                      </a:lnTo>
                      <a:lnTo>
                        <a:pt x="28" y="252"/>
                      </a:lnTo>
                      <a:lnTo>
                        <a:pt x="32" y="248"/>
                      </a:lnTo>
                      <a:lnTo>
                        <a:pt x="38" y="246"/>
                      </a:lnTo>
                      <a:lnTo>
                        <a:pt x="48" y="242"/>
                      </a:lnTo>
                      <a:lnTo>
                        <a:pt x="58" y="236"/>
                      </a:lnTo>
                      <a:lnTo>
                        <a:pt x="64" y="234"/>
                      </a:lnTo>
                      <a:lnTo>
                        <a:pt x="68" y="230"/>
                      </a:lnTo>
                      <a:lnTo>
                        <a:pt x="68" y="230"/>
                      </a:lnTo>
                      <a:lnTo>
                        <a:pt x="70" y="228"/>
                      </a:lnTo>
                      <a:lnTo>
                        <a:pt x="70" y="228"/>
                      </a:lnTo>
                      <a:lnTo>
                        <a:pt x="68" y="224"/>
                      </a:lnTo>
                      <a:lnTo>
                        <a:pt x="68" y="220"/>
                      </a:lnTo>
                      <a:lnTo>
                        <a:pt x="68" y="220"/>
                      </a:lnTo>
                      <a:lnTo>
                        <a:pt x="68" y="208"/>
                      </a:lnTo>
                      <a:lnTo>
                        <a:pt x="68" y="194"/>
                      </a:lnTo>
                      <a:lnTo>
                        <a:pt x="68" y="194"/>
                      </a:lnTo>
                      <a:lnTo>
                        <a:pt x="62" y="182"/>
                      </a:lnTo>
                      <a:lnTo>
                        <a:pt x="62" y="182"/>
                      </a:lnTo>
                      <a:lnTo>
                        <a:pt x="62" y="174"/>
                      </a:lnTo>
                      <a:lnTo>
                        <a:pt x="62" y="168"/>
                      </a:lnTo>
                      <a:lnTo>
                        <a:pt x="62" y="168"/>
                      </a:lnTo>
                      <a:lnTo>
                        <a:pt x="58" y="166"/>
                      </a:lnTo>
                      <a:lnTo>
                        <a:pt x="58" y="166"/>
                      </a:lnTo>
                      <a:lnTo>
                        <a:pt x="56" y="158"/>
                      </a:lnTo>
                      <a:lnTo>
                        <a:pt x="58" y="148"/>
                      </a:lnTo>
                      <a:lnTo>
                        <a:pt x="58" y="148"/>
                      </a:lnTo>
                      <a:lnTo>
                        <a:pt x="64" y="146"/>
                      </a:lnTo>
                      <a:lnTo>
                        <a:pt x="64" y="146"/>
                      </a:lnTo>
                      <a:lnTo>
                        <a:pt x="66" y="142"/>
                      </a:lnTo>
                      <a:lnTo>
                        <a:pt x="68" y="138"/>
                      </a:lnTo>
                      <a:lnTo>
                        <a:pt x="68" y="138"/>
                      </a:lnTo>
                      <a:lnTo>
                        <a:pt x="70" y="136"/>
                      </a:lnTo>
                      <a:lnTo>
                        <a:pt x="74" y="136"/>
                      </a:lnTo>
                      <a:lnTo>
                        <a:pt x="74" y="136"/>
                      </a:lnTo>
                      <a:lnTo>
                        <a:pt x="76" y="132"/>
                      </a:lnTo>
                      <a:lnTo>
                        <a:pt x="76" y="128"/>
                      </a:lnTo>
                      <a:lnTo>
                        <a:pt x="76" y="120"/>
                      </a:lnTo>
                      <a:lnTo>
                        <a:pt x="76" y="120"/>
                      </a:lnTo>
                      <a:lnTo>
                        <a:pt x="88" y="120"/>
                      </a:lnTo>
                      <a:lnTo>
                        <a:pt x="88" y="120"/>
                      </a:lnTo>
                      <a:lnTo>
                        <a:pt x="88" y="118"/>
                      </a:lnTo>
                      <a:lnTo>
                        <a:pt x="88" y="118"/>
                      </a:lnTo>
                      <a:lnTo>
                        <a:pt x="96" y="118"/>
                      </a:lnTo>
                      <a:lnTo>
                        <a:pt x="96" y="116"/>
                      </a:lnTo>
                      <a:lnTo>
                        <a:pt x="96" y="116"/>
                      </a:lnTo>
                      <a:lnTo>
                        <a:pt x="102" y="114"/>
                      </a:lnTo>
                      <a:lnTo>
                        <a:pt x="102" y="114"/>
                      </a:lnTo>
                      <a:lnTo>
                        <a:pt x="104" y="110"/>
                      </a:lnTo>
                      <a:lnTo>
                        <a:pt x="104" y="110"/>
                      </a:lnTo>
                      <a:lnTo>
                        <a:pt x="110" y="110"/>
                      </a:lnTo>
                      <a:lnTo>
                        <a:pt x="116" y="108"/>
                      </a:lnTo>
                      <a:lnTo>
                        <a:pt x="116" y="108"/>
                      </a:lnTo>
                      <a:lnTo>
                        <a:pt x="120" y="104"/>
                      </a:lnTo>
                      <a:lnTo>
                        <a:pt x="122" y="100"/>
                      </a:lnTo>
                      <a:lnTo>
                        <a:pt x="122" y="100"/>
                      </a:lnTo>
                      <a:lnTo>
                        <a:pt x="126" y="98"/>
                      </a:lnTo>
                      <a:lnTo>
                        <a:pt x="130" y="96"/>
                      </a:lnTo>
                      <a:lnTo>
                        <a:pt x="130" y="96"/>
                      </a:lnTo>
                      <a:lnTo>
                        <a:pt x="130" y="92"/>
                      </a:lnTo>
                      <a:lnTo>
                        <a:pt x="130" y="90"/>
                      </a:lnTo>
                      <a:lnTo>
                        <a:pt x="130" y="90"/>
                      </a:lnTo>
                      <a:lnTo>
                        <a:pt x="136" y="86"/>
                      </a:lnTo>
                      <a:lnTo>
                        <a:pt x="136" y="86"/>
                      </a:lnTo>
                      <a:lnTo>
                        <a:pt x="136" y="84"/>
                      </a:lnTo>
                      <a:lnTo>
                        <a:pt x="136" y="82"/>
                      </a:lnTo>
                      <a:lnTo>
                        <a:pt x="136" y="78"/>
                      </a:lnTo>
                      <a:lnTo>
                        <a:pt x="136" y="78"/>
                      </a:lnTo>
                      <a:lnTo>
                        <a:pt x="140" y="76"/>
                      </a:lnTo>
                      <a:lnTo>
                        <a:pt x="140" y="76"/>
                      </a:lnTo>
                      <a:lnTo>
                        <a:pt x="140" y="72"/>
                      </a:lnTo>
                      <a:lnTo>
                        <a:pt x="138" y="72"/>
                      </a:lnTo>
                      <a:lnTo>
                        <a:pt x="138" y="72"/>
                      </a:lnTo>
                      <a:lnTo>
                        <a:pt x="136" y="68"/>
                      </a:lnTo>
                      <a:lnTo>
                        <a:pt x="136" y="66"/>
                      </a:lnTo>
                      <a:lnTo>
                        <a:pt x="136" y="66"/>
                      </a:lnTo>
                      <a:lnTo>
                        <a:pt x="138" y="62"/>
                      </a:lnTo>
                      <a:lnTo>
                        <a:pt x="138" y="56"/>
                      </a:lnTo>
                      <a:lnTo>
                        <a:pt x="140" y="50"/>
                      </a:lnTo>
                      <a:lnTo>
                        <a:pt x="140" y="46"/>
                      </a:lnTo>
                      <a:lnTo>
                        <a:pt x="140" y="46"/>
                      </a:lnTo>
                      <a:lnTo>
                        <a:pt x="142" y="46"/>
                      </a:lnTo>
                      <a:lnTo>
                        <a:pt x="142" y="44"/>
                      </a:lnTo>
                      <a:lnTo>
                        <a:pt x="142" y="44"/>
                      </a:lnTo>
                      <a:lnTo>
                        <a:pt x="142" y="44"/>
                      </a:lnTo>
                      <a:lnTo>
                        <a:pt x="140" y="42"/>
                      </a:lnTo>
                      <a:lnTo>
                        <a:pt x="140" y="38"/>
                      </a:lnTo>
                      <a:lnTo>
                        <a:pt x="140" y="32"/>
                      </a:lnTo>
                      <a:lnTo>
                        <a:pt x="140" y="32"/>
                      </a:lnTo>
                      <a:lnTo>
                        <a:pt x="138" y="18"/>
                      </a:lnTo>
                      <a:lnTo>
                        <a:pt x="138" y="10"/>
                      </a:lnTo>
                      <a:lnTo>
                        <a:pt x="136" y="6"/>
                      </a:lnTo>
                      <a:lnTo>
                        <a:pt x="136" y="6"/>
                      </a:lnTo>
                      <a:lnTo>
                        <a:pt x="138" y="0"/>
                      </a:lnTo>
                      <a:lnTo>
                        <a:pt x="138" y="0"/>
                      </a:lnTo>
                      <a:lnTo>
                        <a:pt x="124" y="6"/>
                      </a:lnTo>
                      <a:lnTo>
                        <a:pt x="124" y="6"/>
                      </a:lnTo>
                      <a:lnTo>
                        <a:pt x="120" y="8"/>
                      </a:lnTo>
                      <a:lnTo>
                        <a:pt x="114" y="8"/>
                      </a:lnTo>
                      <a:lnTo>
                        <a:pt x="114" y="8"/>
                      </a:lnTo>
                      <a:lnTo>
                        <a:pt x="110" y="10"/>
                      </a:lnTo>
                      <a:lnTo>
                        <a:pt x="108" y="12"/>
                      </a:lnTo>
                      <a:lnTo>
                        <a:pt x="108" y="12"/>
                      </a:lnTo>
                      <a:lnTo>
                        <a:pt x="104" y="14"/>
                      </a:lnTo>
                      <a:lnTo>
                        <a:pt x="102" y="12"/>
                      </a:lnTo>
                      <a:lnTo>
                        <a:pt x="102" y="12"/>
                      </a:lnTo>
                      <a:lnTo>
                        <a:pt x="100" y="12"/>
                      </a:lnTo>
                      <a:lnTo>
                        <a:pt x="100" y="14"/>
                      </a:lnTo>
                      <a:lnTo>
                        <a:pt x="96" y="16"/>
                      </a:lnTo>
                      <a:lnTo>
                        <a:pt x="96" y="16"/>
                      </a:lnTo>
                      <a:lnTo>
                        <a:pt x="86" y="18"/>
                      </a:lnTo>
                      <a:lnTo>
                        <a:pt x="86" y="18"/>
                      </a:lnTo>
                      <a:lnTo>
                        <a:pt x="78" y="20"/>
                      </a:lnTo>
                      <a:lnTo>
                        <a:pt x="78" y="20"/>
                      </a:lnTo>
                      <a:lnTo>
                        <a:pt x="74" y="20"/>
                      </a:lnTo>
                      <a:lnTo>
                        <a:pt x="74" y="18"/>
                      </a:lnTo>
                      <a:lnTo>
                        <a:pt x="72" y="16"/>
                      </a:lnTo>
                      <a:lnTo>
                        <a:pt x="70" y="14"/>
                      </a:lnTo>
                      <a:lnTo>
                        <a:pt x="70" y="14"/>
                      </a:lnTo>
                      <a:lnTo>
                        <a:pt x="68" y="14"/>
                      </a:lnTo>
                      <a:lnTo>
                        <a:pt x="66" y="16"/>
                      </a:lnTo>
                      <a:lnTo>
                        <a:pt x="66" y="16"/>
                      </a:lnTo>
                      <a:lnTo>
                        <a:pt x="60" y="18"/>
                      </a:lnTo>
                      <a:lnTo>
                        <a:pt x="60" y="18"/>
                      </a:lnTo>
                      <a:lnTo>
                        <a:pt x="58" y="22"/>
                      </a:lnTo>
                      <a:lnTo>
                        <a:pt x="58" y="26"/>
                      </a:lnTo>
                      <a:lnTo>
                        <a:pt x="58" y="26"/>
                      </a:lnTo>
                      <a:lnTo>
                        <a:pt x="62" y="30"/>
                      </a:lnTo>
                      <a:lnTo>
                        <a:pt x="62" y="30"/>
                      </a:lnTo>
                      <a:lnTo>
                        <a:pt x="60" y="34"/>
                      </a:lnTo>
                      <a:lnTo>
                        <a:pt x="60" y="38"/>
                      </a:lnTo>
                      <a:lnTo>
                        <a:pt x="60" y="38"/>
                      </a:lnTo>
                      <a:lnTo>
                        <a:pt x="62" y="44"/>
                      </a:lnTo>
                      <a:lnTo>
                        <a:pt x="62" y="4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2" name="Freeform 134"/>
                <p:cNvSpPr>
                  <a:spLocks/>
                </p:cNvSpPr>
                <p:nvPr/>
              </p:nvSpPr>
              <p:spPr bwMode="auto">
                <a:xfrm>
                  <a:off x="2568" y="2072"/>
                  <a:ext cx="150" cy="150"/>
                </a:xfrm>
                <a:custGeom>
                  <a:avLst/>
                  <a:gdLst/>
                  <a:ahLst/>
                  <a:cxnLst>
                    <a:cxn ang="0">
                      <a:pos x="136" y="14"/>
                    </a:cxn>
                    <a:cxn ang="0">
                      <a:pos x="130" y="8"/>
                    </a:cxn>
                    <a:cxn ang="0">
                      <a:pos x="126" y="10"/>
                    </a:cxn>
                    <a:cxn ang="0">
                      <a:pos x="118" y="12"/>
                    </a:cxn>
                    <a:cxn ang="0">
                      <a:pos x="108" y="12"/>
                    </a:cxn>
                    <a:cxn ang="0">
                      <a:pos x="100" y="12"/>
                    </a:cxn>
                    <a:cxn ang="0">
                      <a:pos x="96" y="0"/>
                    </a:cxn>
                    <a:cxn ang="0">
                      <a:pos x="86" y="6"/>
                    </a:cxn>
                    <a:cxn ang="0">
                      <a:pos x="84" y="14"/>
                    </a:cxn>
                    <a:cxn ang="0">
                      <a:pos x="82" y="22"/>
                    </a:cxn>
                    <a:cxn ang="0">
                      <a:pos x="76" y="30"/>
                    </a:cxn>
                    <a:cxn ang="0">
                      <a:pos x="74" y="36"/>
                    </a:cxn>
                    <a:cxn ang="0">
                      <a:pos x="58" y="48"/>
                    </a:cxn>
                    <a:cxn ang="0">
                      <a:pos x="46" y="54"/>
                    </a:cxn>
                    <a:cxn ang="0">
                      <a:pos x="40" y="68"/>
                    </a:cxn>
                    <a:cxn ang="0">
                      <a:pos x="34" y="76"/>
                    </a:cxn>
                    <a:cxn ang="0">
                      <a:pos x="34" y="86"/>
                    </a:cxn>
                    <a:cxn ang="0">
                      <a:pos x="36" y="110"/>
                    </a:cxn>
                    <a:cxn ang="0">
                      <a:pos x="32" y="118"/>
                    </a:cxn>
                    <a:cxn ang="0">
                      <a:pos x="22" y="134"/>
                    </a:cxn>
                    <a:cxn ang="0">
                      <a:pos x="18" y="134"/>
                    </a:cxn>
                    <a:cxn ang="0">
                      <a:pos x="10" y="144"/>
                    </a:cxn>
                    <a:cxn ang="0">
                      <a:pos x="0" y="150"/>
                    </a:cxn>
                    <a:cxn ang="0">
                      <a:pos x="58" y="134"/>
                    </a:cxn>
                    <a:cxn ang="0">
                      <a:pos x="62" y="130"/>
                    </a:cxn>
                    <a:cxn ang="0">
                      <a:pos x="72" y="120"/>
                    </a:cxn>
                    <a:cxn ang="0">
                      <a:pos x="86" y="116"/>
                    </a:cxn>
                    <a:cxn ang="0">
                      <a:pos x="92" y="112"/>
                    </a:cxn>
                    <a:cxn ang="0">
                      <a:pos x="100" y="108"/>
                    </a:cxn>
                    <a:cxn ang="0">
                      <a:pos x="110" y="104"/>
                    </a:cxn>
                    <a:cxn ang="0">
                      <a:pos x="120" y="88"/>
                    </a:cxn>
                    <a:cxn ang="0">
                      <a:pos x="128" y="84"/>
                    </a:cxn>
                    <a:cxn ang="0">
                      <a:pos x="132" y="76"/>
                    </a:cxn>
                    <a:cxn ang="0">
                      <a:pos x="134" y="72"/>
                    </a:cxn>
                    <a:cxn ang="0">
                      <a:pos x="138" y="68"/>
                    </a:cxn>
                    <a:cxn ang="0">
                      <a:pos x="148" y="60"/>
                    </a:cxn>
                    <a:cxn ang="0">
                      <a:pos x="148" y="56"/>
                    </a:cxn>
                    <a:cxn ang="0">
                      <a:pos x="144" y="48"/>
                    </a:cxn>
                    <a:cxn ang="0">
                      <a:pos x="142" y="40"/>
                    </a:cxn>
                    <a:cxn ang="0">
                      <a:pos x="138" y="34"/>
                    </a:cxn>
                    <a:cxn ang="0">
                      <a:pos x="140" y="24"/>
                    </a:cxn>
                    <a:cxn ang="0">
                      <a:pos x="138" y="16"/>
                    </a:cxn>
                  </a:cxnLst>
                  <a:rect l="0" t="0" r="r" b="b"/>
                  <a:pathLst>
                    <a:path w="150" h="150">
                      <a:moveTo>
                        <a:pt x="136" y="14"/>
                      </a:moveTo>
                      <a:lnTo>
                        <a:pt x="136" y="14"/>
                      </a:lnTo>
                      <a:lnTo>
                        <a:pt x="136" y="14"/>
                      </a:lnTo>
                      <a:lnTo>
                        <a:pt x="130" y="12"/>
                      </a:lnTo>
                      <a:lnTo>
                        <a:pt x="130" y="12"/>
                      </a:lnTo>
                      <a:lnTo>
                        <a:pt x="130" y="8"/>
                      </a:lnTo>
                      <a:lnTo>
                        <a:pt x="128" y="8"/>
                      </a:lnTo>
                      <a:lnTo>
                        <a:pt x="128" y="8"/>
                      </a:lnTo>
                      <a:lnTo>
                        <a:pt x="126" y="10"/>
                      </a:lnTo>
                      <a:lnTo>
                        <a:pt x="124" y="12"/>
                      </a:lnTo>
                      <a:lnTo>
                        <a:pt x="124" y="12"/>
                      </a:lnTo>
                      <a:lnTo>
                        <a:pt x="118" y="12"/>
                      </a:lnTo>
                      <a:lnTo>
                        <a:pt x="112" y="12"/>
                      </a:lnTo>
                      <a:lnTo>
                        <a:pt x="112" y="12"/>
                      </a:lnTo>
                      <a:lnTo>
                        <a:pt x="108" y="12"/>
                      </a:lnTo>
                      <a:lnTo>
                        <a:pt x="104" y="14"/>
                      </a:lnTo>
                      <a:lnTo>
                        <a:pt x="104" y="14"/>
                      </a:lnTo>
                      <a:lnTo>
                        <a:pt x="100" y="12"/>
                      </a:lnTo>
                      <a:lnTo>
                        <a:pt x="98" y="8"/>
                      </a:lnTo>
                      <a:lnTo>
                        <a:pt x="96" y="0"/>
                      </a:lnTo>
                      <a:lnTo>
                        <a:pt x="96" y="0"/>
                      </a:lnTo>
                      <a:lnTo>
                        <a:pt x="92" y="0"/>
                      </a:lnTo>
                      <a:lnTo>
                        <a:pt x="92" y="0"/>
                      </a:lnTo>
                      <a:lnTo>
                        <a:pt x="86" y="6"/>
                      </a:lnTo>
                      <a:lnTo>
                        <a:pt x="86" y="6"/>
                      </a:lnTo>
                      <a:lnTo>
                        <a:pt x="86" y="10"/>
                      </a:lnTo>
                      <a:lnTo>
                        <a:pt x="84" y="14"/>
                      </a:lnTo>
                      <a:lnTo>
                        <a:pt x="82" y="16"/>
                      </a:lnTo>
                      <a:lnTo>
                        <a:pt x="82" y="16"/>
                      </a:lnTo>
                      <a:lnTo>
                        <a:pt x="82" y="22"/>
                      </a:lnTo>
                      <a:lnTo>
                        <a:pt x="82" y="22"/>
                      </a:lnTo>
                      <a:lnTo>
                        <a:pt x="80" y="26"/>
                      </a:lnTo>
                      <a:lnTo>
                        <a:pt x="76" y="30"/>
                      </a:lnTo>
                      <a:lnTo>
                        <a:pt x="76" y="30"/>
                      </a:lnTo>
                      <a:lnTo>
                        <a:pt x="74" y="36"/>
                      </a:lnTo>
                      <a:lnTo>
                        <a:pt x="74" y="36"/>
                      </a:lnTo>
                      <a:lnTo>
                        <a:pt x="68" y="42"/>
                      </a:lnTo>
                      <a:lnTo>
                        <a:pt x="58" y="48"/>
                      </a:lnTo>
                      <a:lnTo>
                        <a:pt x="58" y="48"/>
                      </a:lnTo>
                      <a:lnTo>
                        <a:pt x="54" y="48"/>
                      </a:lnTo>
                      <a:lnTo>
                        <a:pt x="54" y="48"/>
                      </a:lnTo>
                      <a:lnTo>
                        <a:pt x="46" y="54"/>
                      </a:lnTo>
                      <a:lnTo>
                        <a:pt x="40" y="60"/>
                      </a:lnTo>
                      <a:lnTo>
                        <a:pt x="40" y="60"/>
                      </a:lnTo>
                      <a:lnTo>
                        <a:pt x="40" y="68"/>
                      </a:lnTo>
                      <a:lnTo>
                        <a:pt x="40" y="68"/>
                      </a:lnTo>
                      <a:lnTo>
                        <a:pt x="38" y="72"/>
                      </a:lnTo>
                      <a:lnTo>
                        <a:pt x="34" y="76"/>
                      </a:lnTo>
                      <a:lnTo>
                        <a:pt x="34" y="76"/>
                      </a:lnTo>
                      <a:lnTo>
                        <a:pt x="34" y="80"/>
                      </a:lnTo>
                      <a:lnTo>
                        <a:pt x="34" y="86"/>
                      </a:lnTo>
                      <a:lnTo>
                        <a:pt x="36" y="96"/>
                      </a:lnTo>
                      <a:lnTo>
                        <a:pt x="36" y="106"/>
                      </a:lnTo>
                      <a:lnTo>
                        <a:pt x="36" y="110"/>
                      </a:lnTo>
                      <a:lnTo>
                        <a:pt x="34" y="116"/>
                      </a:lnTo>
                      <a:lnTo>
                        <a:pt x="34" y="116"/>
                      </a:lnTo>
                      <a:lnTo>
                        <a:pt x="32" y="118"/>
                      </a:lnTo>
                      <a:lnTo>
                        <a:pt x="32" y="118"/>
                      </a:lnTo>
                      <a:lnTo>
                        <a:pt x="26" y="126"/>
                      </a:lnTo>
                      <a:lnTo>
                        <a:pt x="22" y="134"/>
                      </a:lnTo>
                      <a:lnTo>
                        <a:pt x="22" y="134"/>
                      </a:lnTo>
                      <a:lnTo>
                        <a:pt x="18" y="134"/>
                      </a:lnTo>
                      <a:lnTo>
                        <a:pt x="18" y="134"/>
                      </a:lnTo>
                      <a:lnTo>
                        <a:pt x="14" y="140"/>
                      </a:lnTo>
                      <a:lnTo>
                        <a:pt x="10" y="144"/>
                      </a:lnTo>
                      <a:lnTo>
                        <a:pt x="10" y="144"/>
                      </a:lnTo>
                      <a:lnTo>
                        <a:pt x="4" y="146"/>
                      </a:lnTo>
                      <a:lnTo>
                        <a:pt x="4" y="146"/>
                      </a:lnTo>
                      <a:lnTo>
                        <a:pt x="0" y="150"/>
                      </a:lnTo>
                      <a:lnTo>
                        <a:pt x="58" y="148"/>
                      </a:lnTo>
                      <a:lnTo>
                        <a:pt x="58" y="134"/>
                      </a:lnTo>
                      <a:lnTo>
                        <a:pt x="58" y="134"/>
                      </a:lnTo>
                      <a:lnTo>
                        <a:pt x="58" y="134"/>
                      </a:lnTo>
                      <a:lnTo>
                        <a:pt x="62" y="130"/>
                      </a:lnTo>
                      <a:lnTo>
                        <a:pt x="62" y="130"/>
                      </a:lnTo>
                      <a:lnTo>
                        <a:pt x="68" y="122"/>
                      </a:lnTo>
                      <a:lnTo>
                        <a:pt x="68" y="122"/>
                      </a:lnTo>
                      <a:lnTo>
                        <a:pt x="72" y="120"/>
                      </a:lnTo>
                      <a:lnTo>
                        <a:pt x="78" y="118"/>
                      </a:lnTo>
                      <a:lnTo>
                        <a:pt x="78" y="118"/>
                      </a:lnTo>
                      <a:lnTo>
                        <a:pt x="86" y="116"/>
                      </a:lnTo>
                      <a:lnTo>
                        <a:pt x="90" y="114"/>
                      </a:lnTo>
                      <a:lnTo>
                        <a:pt x="92" y="112"/>
                      </a:lnTo>
                      <a:lnTo>
                        <a:pt x="92" y="112"/>
                      </a:lnTo>
                      <a:lnTo>
                        <a:pt x="96" y="108"/>
                      </a:lnTo>
                      <a:lnTo>
                        <a:pt x="100" y="108"/>
                      </a:lnTo>
                      <a:lnTo>
                        <a:pt x="100" y="108"/>
                      </a:lnTo>
                      <a:lnTo>
                        <a:pt x="106" y="106"/>
                      </a:lnTo>
                      <a:lnTo>
                        <a:pt x="110" y="104"/>
                      </a:lnTo>
                      <a:lnTo>
                        <a:pt x="110" y="104"/>
                      </a:lnTo>
                      <a:lnTo>
                        <a:pt x="114" y="100"/>
                      </a:lnTo>
                      <a:lnTo>
                        <a:pt x="116" y="94"/>
                      </a:lnTo>
                      <a:lnTo>
                        <a:pt x="120" y="88"/>
                      </a:lnTo>
                      <a:lnTo>
                        <a:pt x="120" y="88"/>
                      </a:lnTo>
                      <a:lnTo>
                        <a:pt x="122" y="88"/>
                      </a:lnTo>
                      <a:lnTo>
                        <a:pt x="128" y="84"/>
                      </a:lnTo>
                      <a:lnTo>
                        <a:pt x="128" y="84"/>
                      </a:lnTo>
                      <a:lnTo>
                        <a:pt x="132" y="80"/>
                      </a:lnTo>
                      <a:lnTo>
                        <a:pt x="132" y="76"/>
                      </a:lnTo>
                      <a:lnTo>
                        <a:pt x="132" y="76"/>
                      </a:lnTo>
                      <a:lnTo>
                        <a:pt x="132" y="74"/>
                      </a:lnTo>
                      <a:lnTo>
                        <a:pt x="134" y="72"/>
                      </a:lnTo>
                      <a:lnTo>
                        <a:pt x="136" y="70"/>
                      </a:lnTo>
                      <a:lnTo>
                        <a:pt x="138" y="68"/>
                      </a:lnTo>
                      <a:lnTo>
                        <a:pt x="138" y="68"/>
                      </a:lnTo>
                      <a:lnTo>
                        <a:pt x="140" y="66"/>
                      </a:lnTo>
                      <a:lnTo>
                        <a:pt x="142" y="64"/>
                      </a:lnTo>
                      <a:lnTo>
                        <a:pt x="148" y="60"/>
                      </a:lnTo>
                      <a:lnTo>
                        <a:pt x="148" y="60"/>
                      </a:lnTo>
                      <a:lnTo>
                        <a:pt x="150" y="58"/>
                      </a:lnTo>
                      <a:lnTo>
                        <a:pt x="148" y="56"/>
                      </a:lnTo>
                      <a:lnTo>
                        <a:pt x="146" y="52"/>
                      </a:lnTo>
                      <a:lnTo>
                        <a:pt x="146" y="52"/>
                      </a:lnTo>
                      <a:lnTo>
                        <a:pt x="144" y="48"/>
                      </a:lnTo>
                      <a:lnTo>
                        <a:pt x="144" y="42"/>
                      </a:lnTo>
                      <a:lnTo>
                        <a:pt x="144" y="42"/>
                      </a:lnTo>
                      <a:lnTo>
                        <a:pt x="142" y="40"/>
                      </a:lnTo>
                      <a:lnTo>
                        <a:pt x="140" y="38"/>
                      </a:lnTo>
                      <a:lnTo>
                        <a:pt x="140" y="38"/>
                      </a:lnTo>
                      <a:lnTo>
                        <a:pt x="138" y="34"/>
                      </a:lnTo>
                      <a:lnTo>
                        <a:pt x="138" y="34"/>
                      </a:lnTo>
                      <a:lnTo>
                        <a:pt x="140" y="28"/>
                      </a:lnTo>
                      <a:lnTo>
                        <a:pt x="140" y="24"/>
                      </a:lnTo>
                      <a:lnTo>
                        <a:pt x="140" y="24"/>
                      </a:lnTo>
                      <a:lnTo>
                        <a:pt x="140" y="20"/>
                      </a:lnTo>
                      <a:lnTo>
                        <a:pt x="138" y="16"/>
                      </a:lnTo>
                      <a:lnTo>
                        <a:pt x="136" y="14"/>
                      </a:lnTo>
                      <a:lnTo>
                        <a:pt x="136" y="1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3" name="Freeform 135"/>
                <p:cNvSpPr>
                  <a:spLocks/>
                </p:cNvSpPr>
                <p:nvPr/>
              </p:nvSpPr>
              <p:spPr bwMode="auto">
                <a:xfrm>
                  <a:off x="3917" y="1764"/>
                  <a:ext cx="422" cy="204"/>
                </a:xfrm>
                <a:custGeom>
                  <a:avLst/>
                  <a:gdLst/>
                  <a:ahLst/>
                  <a:cxnLst>
                    <a:cxn ang="0">
                      <a:pos x="14" y="52"/>
                    </a:cxn>
                    <a:cxn ang="0">
                      <a:pos x="20" y="40"/>
                    </a:cxn>
                    <a:cxn ang="0">
                      <a:pos x="40" y="30"/>
                    </a:cxn>
                    <a:cxn ang="0">
                      <a:pos x="62" y="26"/>
                    </a:cxn>
                    <a:cxn ang="0">
                      <a:pos x="82" y="32"/>
                    </a:cxn>
                    <a:cxn ang="0">
                      <a:pos x="108" y="38"/>
                    </a:cxn>
                    <a:cxn ang="0">
                      <a:pos x="134" y="34"/>
                    </a:cxn>
                    <a:cxn ang="0">
                      <a:pos x="122" y="16"/>
                    </a:cxn>
                    <a:cxn ang="0">
                      <a:pos x="130" y="0"/>
                    </a:cxn>
                    <a:cxn ang="0">
                      <a:pos x="156" y="2"/>
                    </a:cxn>
                    <a:cxn ang="0">
                      <a:pos x="182" y="18"/>
                    </a:cxn>
                    <a:cxn ang="0">
                      <a:pos x="198" y="36"/>
                    </a:cxn>
                    <a:cxn ang="0">
                      <a:pos x="220" y="42"/>
                    </a:cxn>
                    <a:cxn ang="0">
                      <a:pos x="240" y="38"/>
                    </a:cxn>
                    <a:cxn ang="0">
                      <a:pos x="258" y="48"/>
                    </a:cxn>
                    <a:cxn ang="0">
                      <a:pos x="276" y="56"/>
                    </a:cxn>
                    <a:cxn ang="0">
                      <a:pos x="294" y="56"/>
                    </a:cxn>
                    <a:cxn ang="0">
                      <a:pos x="320" y="52"/>
                    </a:cxn>
                    <a:cxn ang="0">
                      <a:pos x="348" y="40"/>
                    </a:cxn>
                    <a:cxn ang="0">
                      <a:pos x="374" y="48"/>
                    </a:cxn>
                    <a:cxn ang="0">
                      <a:pos x="370" y="70"/>
                    </a:cxn>
                    <a:cxn ang="0">
                      <a:pos x="368" y="76"/>
                    </a:cxn>
                    <a:cxn ang="0">
                      <a:pos x="376" y="90"/>
                    </a:cxn>
                    <a:cxn ang="0">
                      <a:pos x="396" y="82"/>
                    </a:cxn>
                    <a:cxn ang="0">
                      <a:pos x="416" y="96"/>
                    </a:cxn>
                    <a:cxn ang="0">
                      <a:pos x="418" y="108"/>
                    </a:cxn>
                    <a:cxn ang="0">
                      <a:pos x="408" y="108"/>
                    </a:cxn>
                    <a:cxn ang="0">
                      <a:pos x="400" y="112"/>
                    </a:cxn>
                    <a:cxn ang="0">
                      <a:pos x="380" y="122"/>
                    </a:cxn>
                    <a:cxn ang="0">
                      <a:pos x="368" y="126"/>
                    </a:cxn>
                    <a:cxn ang="0">
                      <a:pos x="344" y="144"/>
                    </a:cxn>
                    <a:cxn ang="0">
                      <a:pos x="318" y="140"/>
                    </a:cxn>
                    <a:cxn ang="0">
                      <a:pos x="304" y="150"/>
                    </a:cxn>
                    <a:cxn ang="0">
                      <a:pos x="306" y="172"/>
                    </a:cxn>
                    <a:cxn ang="0">
                      <a:pos x="286" y="184"/>
                    </a:cxn>
                    <a:cxn ang="0">
                      <a:pos x="252" y="190"/>
                    </a:cxn>
                    <a:cxn ang="0">
                      <a:pos x="232" y="202"/>
                    </a:cxn>
                    <a:cxn ang="0">
                      <a:pos x="200" y="204"/>
                    </a:cxn>
                    <a:cxn ang="0">
                      <a:pos x="182" y="190"/>
                    </a:cxn>
                    <a:cxn ang="0">
                      <a:pos x="138" y="188"/>
                    </a:cxn>
                    <a:cxn ang="0">
                      <a:pos x="114" y="182"/>
                    </a:cxn>
                    <a:cxn ang="0">
                      <a:pos x="94" y="166"/>
                    </a:cxn>
                    <a:cxn ang="0">
                      <a:pos x="78" y="150"/>
                    </a:cxn>
                    <a:cxn ang="0">
                      <a:pos x="58" y="140"/>
                    </a:cxn>
                    <a:cxn ang="0">
                      <a:pos x="50" y="124"/>
                    </a:cxn>
                    <a:cxn ang="0">
                      <a:pos x="40" y="108"/>
                    </a:cxn>
                    <a:cxn ang="0">
                      <a:pos x="24" y="88"/>
                    </a:cxn>
                    <a:cxn ang="0">
                      <a:pos x="4" y="84"/>
                    </a:cxn>
                    <a:cxn ang="0">
                      <a:pos x="2" y="56"/>
                    </a:cxn>
                  </a:cxnLst>
                  <a:rect l="0" t="0" r="r" b="b"/>
                  <a:pathLst>
                    <a:path w="422" h="204">
                      <a:moveTo>
                        <a:pt x="2" y="56"/>
                      </a:moveTo>
                      <a:lnTo>
                        <a:pt x="8" y="54"/>
                      </a:lnTo>
                      <a:lnTo>
                        <a:pt x="14" y="52"/>
                      </a:lnTo>
                      <a:lnTo>
                        <a:pt x="16" y="48"/>
                      </a:lnTo>
                      <a:lnTo>
                        <a:pt x="16" y="44"/>
                      </a:lnTo>
                      <a:lnTo>
                        <a:pt x="20" y="40"/>
                      </a:lnTo>
                      <a:lnTo>
                        <a:pt x="24" y="36"/>
                      </a:lnTo>
                      <a:lnTo>
                        <a:pt x="32" y="34"/>
                      </a:lnTo>
                      <a:lnTo>
                        <a:pt x="40" y="30"/>
                      </a:lnTo>
                      <a:lnTo>
                        <a:pt x="44" y="26"/>
                      </a:lnTo>
                      <a:lnTo>
                        <a:pt x="54" y="26"/>
                      </a:lnTo>
                      <a:lnTo>
                        <a:pt x="62" y="26"/>
                      </a:lnTo>
                      <a:lnTo>
                        <a:pt x="64" y="30"/>
                      </a:lnTo>
                      <a:lnTo>
                        <a:pt x="72" y="28"/>
                      </a:lnTo>
                      <a:lnTo>
                        <a:pt x="82" y="32"/>
                      </a:lnTo>
                      <a:lnTo>
                        <a:pt x="90" y="36"/>
                      </a:lnTo>
                      <a:lnTo>
                        <a:pt x="98" y="38"/>
                      </a:lnTo>
                      <a:lnTo>
                        <a:pt x="108" y="38"/>
                      </a:lnTo>
                      <a:lnTo>
                        <a:pt x="120" y="38"/>
                      </a:lnTo>
                      <a:lnTo>
                        <a:pt x="130" y="38"/>
                      </a:lnTo>
                      <a:lnTo>
                        <a:pt x="134" y="34"/>
                      </a:lnTo>
                      <a:lnTo>
                        <a:pt x="132" y="26"/>
                      </a:lnTo>
                      <a:lnTo>
                        <a:pt x="128" y="20"/>
                      </a:lnTo>
                      <a:lnTo>
                        <a:pt x="122" y="16"/>
                      </a:lnTo>
                      <a:lnTo>
                        <a:pt x="124" y="10"/>
                      </a:lnTo>
                      <a:lnTo>
                        <a:pt x="128" y="4"/>
                      </a:lnTo>
                      <a:lnTo>
                        <a:pt x="130" y="0"/>
                      </a:lnTo>
                      <a:lnTo>
                        <a:pt x="140" y="0"/>
                      </a:lnTo>
                      <a:lnTo>
                        <a:pt x="146" y="2"/>
                      </a:lnTo>
                      <a:lnTo>
                        <a:pt x="156" y="2"/>
                      </a:lnTo>
                      <a:lnTo>
                        <a:pt x="160" y="6"/>
                      </a:lnTo>
                      <a:lnTo>
                        <a:pt x="170" y="8"/>
                      </a:lnTo>
                      <a:lnTo>
                        <a:pt x="182" y="18"/>
                      </a:lnTo>
                      <a:lnTo>
                        <a:pt x="190" y="24"/>
                      </a:lnTo>
                      <a:lnTo>
                        <a:pt x="194" y="34"/>
                      </a:lnTo>
                      <a:lnTo>
                        <a:pt x="198" y="36"/>
                      </a:lnTo>
                      <a:lnTo>
                        <a:pt x="208" y="42"/>
                      </a:lnTo>
                      <a:lnTo>
                        <a:pt x="214" y="42"/>
                      </a:lnTo>
                      <a:lnTo>
                        <a:pt x="220" y="42"/>
                      </a:lnTo>
                      <a:lnTo>
                        <a:pt x="226" y="40"/>
                      </a:lnTo>
                      <a:lnTo>
                        <a:pt x="232" y="36"/>
                      </a:lnTo>
                      <a:lnTo>
                        <a:pt x="240" y="38"/>
                      </a:lnTo>
                      <a:lnTo>
                        <a:pt x="252" y="42"/>
                      </a:lnTo>
                      <a:lnTo>
                        <a:pt x="258" y="42"/>
                      </a:lnTo>
                      <a:lnTo>
                        <a:pt x="258" y="48"/>
                      </a:lnTo>
                      <a:lnTo>
                        <a:pt x="264" y="52"/>
                      </a:lnTo>
                      <a:lnTo>
                        <a:pt x="270" y="52"/>
                      </a:lnTo>
                      <a:lnTo>
                        <a:pt x="276" y="56"/>
                      </a:lnTo>
                      <a:lnTo>
                        <a:pt x="282" y="56"/>
                      </a:lnTo>
                      <a:lnTo>
                        <a:pt x="288" y="54"/>
                      </a:lnTo>
                      <a:lnTo>
                        <a:pt x="294" y="56"/>
                      </a:lnTo>
                      <a:lnTo>
                        <a:pt x="304" y="58"/>
                      </a:lnTo>
                      <a:lnTo>
                        <a:pt x="314" y="56"/>
                      </a:lnTo>
                      <a:lnTo>
                        <a:pt x="320" y="52"/>
                      </a:lnTo>
                      <a:lnTo>
                        <a:pt x="332" y="50"/>
                      </a:lnTo>
                      <a:lnTo>
                        <a:pt x="344" y="42"/>
                      </a:lnTo>
                      <a:lnTo>
                        <a:pt x="348" y="40"/>
                      </a:lnTo>
                      <a:lnTo>
                        <a:pt x="358" y="46"/>
                      </a:lnTo>
                      <a:lnTo>
                        <a:pt x="364" y="46"/>
                      </a:lnTo>
                      <a:lnTo>
                        <a:pt x="374" y="48"/>
                      </a:lnTo>
                      <a:lnTo>
                        <a:pt x="368" y="64"/>
                      </a:lnTo>
                      <a:lnTo>
                        <a:pt x="368" y="64"/>
                      </a:lnTo>
                      <a:lnTo>
                        <a:pt x="370" y="70"/>
                      </a:lnTo>
                      <a:lnTo>
                        <a:pt x="370" y="70"/>
                      </a:lnTo>
                      <a:lnTo>
                        <a:pt x="370" y="74"/>
                      </a:lnTo>
                      <a:lnTo>
                        <a:pt x="368" y="76"/>
                      </a:lnTo>
                      <a:lnTo>
                        <a:pt x="366" y="80"/>
                      </a:lnTo>
                      <a:lnTo>
                        <a:pt x="366" y="86"/>
                      </a:lnTo>
                      <a:lnTo>
                        <a:pt x="376" y="90"/>
                      </a:lnTo>
                      <a:lnTo>
                        <a:pt x="386" y="88"/>
                      </a:lnTo>
                      <a:lnTo>
                        <a:pt x="392" y="82"/>
                      </a:lnTo>
                      <a:lnTo>
                        <a:pt x="396" y="82"/>
                      </a:lnTo>
                      <a:lnTo>
                        <a:pt x="400" y="86"/>
                      </a:lnTo>
                      <a:lnTo>
                        <a:pt x="406" y="92"/>
                      </a:lnTo>
                      <a:lnTo>
                        <a:pt x="416" y="96"/>
                      </a:lnTo>
                      <a:lnTo>
                        <a:pt x="422" y="102"/>
                      </a:lnTo>
                      <a:lnTo>
                        <a:pt x="418" y="108"/>
                      </a:lnTo>
                      <a:lnTo>
                        <a:pt x="418" y="108"/>
                      </a:lnTo>
                      <a:lnTo>
                        <a:pt x="414" y="106"/>
                      </a:lnTo>
                      <a:lnTo>
                        <a:pt x="410" y="106"/>
                      </a:lnTo>
                      <a:lnTo>
                        <a:pt x="408" y="108"/>
                      </a:lnTo>
                      <a:lnTo>
                        <a:pt x="408" y="108"/>
                      </a:lnTo>
                      <a:lnTo>
                        <a:pt x="404" y="110"/>
                      </a:lnTo>
                      <a:lnTo>
                        <a:pt x="400" y="112"/>
                      </a:lnTo>
                      <a:lnTo>
                        <a:pt x="398" y="116"/>
                      </a:lnTo>
                      <a:lnTo>
                        <a:pt x="390" y="114"/>
                      </a:lnTo>
                      <a:lnTo>
                        <a:pt x="380" y="122"/>
                      </a:lnTo>
                      <a:lnTo>
                        <a:pt x="374" y="118"/>
                      </a:lnTo>
                      <a:lnTo>
                        <a:pt x="370" y="118"/>
                      </a:lnTo>
                      <a:lnTo>
                        <a:pt x="368" y="126"/>
                      </a:lnTo>
                      <a:lnTo>
                        <a:pt x="364" y="130"/>
                      </a:lnTo>
                      <a:lnTo>
                        <a:pt x="346" y="134"/>
                      </a:lnTo>
                      <a:lnTo>
                        <a:pt x="344" y="144"/>
                      </a:lnTo>
                      <a:lnTo>
                        <a:pt x="332" y="150"/>
                      </a:lnTo>
                      <a:lnTo>
                        <a:pt x="324" y="146"/>
                      </a:lnTo>
                      <a:lnTo>
                        <a:pt x="318" y="140"/>
                      </a:lnTo>
                      <a:lnTo>
                        <a:pt x="312" y="138"/>
                      </a:lnTo>
                      <a:lnTo>
                        <a:pt x="306" y="142"/>
                      </a:lnTo>
                      <a:lnTo>
                        <a:pt x="304" y="150"/>
                      </a:lnTo>
                      <a:lnTo>
                        <a:pt x="302" y="156"/>
                      </a:lnTo>
                      <a:lnTo>
                        <a:pt x="304" y="166"/>
                      </a:lnTo>
                      <a:lnTo>
                        <a:pt x="306" y="172"/>
                      </a:lnTo>
                      <a:lnTo>
                        <a:pt x="302" y="178"/>
                      </a:lnTo>
                      <a:lnTo>
                        <a:pt x="296" y="182"/>
                      </a:lnTo>
                      <a:lnTo>
                        <a:pt x="286" y="184"/>
                      </a:lnTo>
                      <a:lnTo>
                        <a:pt x="272" y="188"/>
                      </a:lnTo>
                      <a:lnTo>
                        <a:pt x="260" y="188"/>
                      </a:lnTo>
                      <a:lnTo>
                        <a:pt x="252" y="190"/>
                      </a:lnTo>
                      <a:lnTo>
                        <a:pt x="248" y="190"/>
                      </a:lnTo>
                      <a:lnTo>
                        <a:pt x="240" y="198"/>
                      </a:lnTo>
                      <a:lnTo>
                        <a:pt x="232" y="202"/>
                      </a:lnTo>
                      <a:lnTo>
                        <a:pt x="222" y="202"/>
                      </a:lnTo>
                      <a:lnTo>
                        <a:pt x="212" y="204"/>
                      </a:lnTo>
                      <a:lnTo>
                        <a:pt x="200" y="204"/>
                      </a:lnTo>
                      <a:lnTo>
                        <a:pt x="192" y="200"/>
                      </a:lnTo>
                      <a:lnTo>
                        <a:pt x="186" y="192"/>
                      </a:lnTo>
                      <a:lnTo>
                        <a:pt x="182" y="190"/>
                      </a:lnTo>
                      <a:lnTo>
                        <a:pt x="162" y="190"/>
                      </a:lnTo>
                      <a:lnTo>
                        <a:pt x="150" y="188"/>
                      </a:lnTo>
                      <a:lnTo>
                        <a:pt x="138" y="188"/>
                      </a:lnTo>
                      <a:lnTo>
                        <a:pt x="128" y="188"/>
                      </a:lnTo>
                      <a:lnTo>
                        <a:pt x="120" y="188"/>
                      </a:lnTo>
                      <a:lnTo>
                        <a:pt x="114" y="182"/>
                      </a:lnTo>
                      <a:lnTo>
                        <a:pt x="106" y="176"/>
                      </a:lnTo>
                      <a:lnTo>
                        <a:pt x="98" y="170"/>
                      </a:lnTo>
                      <a:lnTo>
                        <a:pt x="94" y="166"/>
                      </a:lnTo>
                      <a:lnTo>
                        <a:pt x="92" y="158"/>
                      </a:lnTo>
                      <a:lnTo>
                        <a:pt x="86" y="152"/>
                      </a:lnTo>
                      <a:lnTo>
                        <a:pt x="78" y="150"/>
                      </a:lnTo>
                      <a:lnTo>
                        <a:pt x="74" y="146"/>
                      </a:lnTo>
                      <a:lnTo>
                        <a:pt x="66" y="142"/>
                      </a:lnTo>
                      <a:lnTo>
                        <a:pt x="58" y="140"/>
                      </a:lnTo>
                      <a:lnTo>
                        <a:pt x="50" y="138"/>
                      </a:lnTo>
                      <a:lnTo>
                        <a:pt x="48" y="132"/>
                      </a:lnTo>
                      <a:lnTo>
                        <a:pt x="50" y="124"/>
                      </a:lnTo>
                      <a:lnTo>
                        <a:pt x="52" y="118"/>
                      </a:lnTo>
                      <a:lnTo>
                        <a:pt x="48" y="110"/>
                      </a:lnTo>
                      <a:lnTo>
                        <a:pt x="40" y="108"/>
                      </a:lnTo>
                      <a:lnTo>
                        <a:pt x="40" y="102"/>
                      </a:lnTo>
                      <a:lnTo>
                        <a:pt x="32" y="94"/>
                      </a:lnTo>
                      <a:lnTo>
                        <a:pt x="24" y="88"/>
                      </a:lnTo>
                      <a:lnTo>
                        <a:pt x="16" y="90"/>
                      </a:lnTo>
                      <a:lnTo>
                        <a:pt x="8" y="88"/>
                      </a:lnTo>
                      <a:lnTo>
                        <a:pt x="4" y="84"/>
                      </a:lnTo>
                      <a:lnTo>
                        <a:pt x="2" y="80"/>
                      </a:lnTo>
                      <a:lnTo>
                        <a:pt x="0" y="70"/>
                      </a:lnTo>
                      <a:lnTo>
                        <a:pt x="2" y="5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4" name="Freeform 136"/>
                <p:cNvSpPr>
                  <a:spLocks/>
                </p:cNvSpPr>
                <p:nvPr/>
              </p:nvSpPr>
              <p:spPr bwMode="auto">
                <a:xfrm>
                  <a:off x="2824" y="1928"/>
                  <a:ext cx="6" cy="4"/>
                </a:xfrm>
                <a:custGeom>
                  <a:avLst/>
                  <a:gdLst/>
                  <a:ahLst/>
                  <a:cxnLst>
                    <a:cxn ang="0">
                      <a:pos x="4" y="4"/>
                    </a:cxn>
                    <a:cxn ang="0">
                      <a:pos x="0" y="2"/>
                    </a:cxn>
                    <a:cxn ang="0">
                      <a:pos x="4" y="0"/>
                    </a:cxn>
                    <a:cxn ang="0">
                      <a:pos x="6" y="2"/>
                    </a:cxn>
                    <a:cxn ang="0">
                      <a:pos x="6" y="2"/>
                    </a:cxn>
                    <a:cxn ang="0">
                      <a:pos x="4" y="4"/>
                    </a:cxn>
                    <a:cxn ang="0">
                      <a:pos x="4" y="4"/>
                    </a:cxn>
                  </a:cxnLst>
                  <a:rect l="0" t="0" r="r" b="b"/>
                  <a:pathLst>
                    <a:path w="6" h="4">
                      <a:moveTo>
                        <a:pt x="4" y="4"/>
                      </a:moveTo>
                      <a:lnTo>
                        <a:pt x="0" y="2"/>
                      </a:lnTo>
                      <a:lnTo>
                        <a:pt x="4" y="0"/>
                      </a:lnTo>
                      <a:lnTo>
                        <a:pt x="6" y="2"/>
                      </a:lnTo>
                      <a:lnTo>
                        <a:pt x="6" y="2"/>
                      </a:lnTo>
                      <a:lnTo>
                        <a:pt x="4" y="4"/>
                      </a:lnTo>
                      <a:lnTo>
                        <a:pt x="4" y="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5" name="Freeform 137"/>
                <p:cNvSpPr>
                  <a:spLocks/>
                </p:cNvSpPr>
                <p:nvPr/>
              </p:nvSpPr>
              <p:spPr bwMode="auto">
                <a:xfrm>
                  <a:off x="3095" y="1830"/>
                  <a:ext cx="50" cy="64"/>
                </a:xfrm>
                <a:custGeom>
                  <a:avLst/>
                  <a:gdLst/>
                  <a:ahLst/>
                  <a:cxnLst>
                    <a:cxn ang="0">
                      <a:pos x="24" y="64"/>
                    </a:cxn>
                    <a:cxn ang="0">
                      <a:pos x="30" y="56"/>
                    </a:cxn>
                    <a:cxn ang="0">
                      <a:pos x="32" y="52"/>
                    </a:cxn>
                    <a:cxn ang="0">
                      <a:pos x="36" y="48"/>
                    </a:cxn>
                    <a:cxn ang="0">
                      <a:pos x="36" y="48"/>
                    </a:cxn>
                    <a:cxn ang="0">
                      <a:pos x="42" y="50"/>
                    </a:cxn>
                    <a:cxn ang="0">
                      <a:pos x="48" y="52"/>
                    </a:cxn>
                    <a:cxn ang="0">
                      <a:pos x="42" y="42"/>
                    </a:cxn>
                    <a:cxn ang="0">
                      <a:pos x="40" y="40"/>
                    </a:cxn>
                    <a:cxn ang="0">
                      <a:pos x="38" y="34"/>
                    </a:cxn>
                    <a:cxn ang="0">
                      <a:pos x="38" y="30"/>
                    </a:cxn>
                    <a:cxn ang="0">
                      <a:pos x="36" y="26"/>
                    </a:cxn>
                    <a:cxn ang="0">
                      <a:pos x="34" y="20"/>
                    </a:cxn>
                    <a:cxn ang="0">
                      <a:pos x="32" y="14"/>
                    </a:cxn>
                    <a:cxn ang="0">
                      <a:pos x="28" y="10"/>
                    </a:cxn>
                    <a:cxn ang="0">
                      <a:pos x="22" y="6"/>
                    </a:cxn>
                    <a:cxn ang="0">
                      <a:pos x="16" y="2"/>
                    </a:cxn>
                    <a:cxn ang="0">
                      <a:pos x="8" y="2"/>
                    </a:cxn>
                    <a:cxn ang="0">
                      <a:pos x="4" y="2"/>
                    </a:cxn>
                    <a:cxn ang="0">
                      <a:pos x="0" y="6"/>
                    </a:cxn>
                    <a:cxn ang="0">
                      <a:pos x="4" y="8"/>
                    </a:cxn>
                    <a:cxn ang="0">
                      <a:pos x="10" y="16"/>
                    </a:cxn>
                    <a:cxn ang="0">
                      <a:pos x="14" y="24"/>
                    </a:cxn>
                    <a:cxn ang="0">
                      <a:pos x="18" y="30"/>
                    </a:cxn>
                    <a:cxn ang="0">
                      <a:pos x="20" y="34"/>
                    </a:cxn>
                    <a:cxn ang="0">
                      <a:pos x="20" y="38"/>
                    </a:cxn>
                    <a:cxn ang="0">
                      <a:pos x="20" y="42"/>
                    </a:cxn>
                    <a:cxn ang="0">
                      <a:pos x="22" y="44"/>
                    </a:cxn>
                    <a:cxn ang="0">
                      <a:pos x="20" y="46"/>
                    </a:cxn>
                    <a:cxn ang="0">
                      <a:pos x="20" y="48"/>
                    </a:cxn>
                    <a:cxn ang="0">
                      <a:pos x="20" y="56"/>
                    </a:cxn>
                    <a:cxn ang="0">
                      <a:pos x="20" y="56"/>
                    </a:cxn>
                    <a:cxn ang="0">
                      <a:pos x="20" y="60"/>
                    </a:cxn>
                    <a:cxn ang="0">
                      <a:pos x="22" y="64"/>
                    </a:cxn>
                    <a:cxn ang="0">
                      <a:pos x="24" y="64"/>
                    </a:cxn>
                  </a:cxnLst>
                  <a:rect l="0" t="0" r="r" b="b"/>
                  <a:pathLst>
                    <a:path w="50" h="64">
                      <a:moveTo>
                        <a:pt x="24" y="64"/>
                      </a:moveTo>
                      <a:lnTo>
                        <a:pt x="24" y="64"/>
                      </a:lnTo>
                      <a:lnTo>
                        <a:pt x="28" y="62"/>
                      </a:lnTo>
                      <a:lnTo>
                        <a:pt x="30" y="56"/>
                      </a:lnTo>
                      <a:lnTo>
                        <a:pt x="30" y="56"/>
                      </a:lnTo>
                      <a:lnTo>
                        <a:pt x="32" y="52"/>
                      </a:lnTo>
                      <a:lnTo>
                        <a:pt x="34" y="50"/>
                      </a:lnTo>
                      <a:lnTo>
                        <a:pt x="36" y="48"/>
                      </a:lnTo>
                      <a:lnTo>
                        <a:pt x="36" y="48"/>
                      </a:lnTo>
                      <a:lnTo>
                        <a:pt x="36" y="48"/>
                      </a:lnTo>
                      <a:lnTo>
                        <a:pt x="38" y="48"/>
                      </a:lnTo>
                      <a:lnTo>
                        <a:pt x="42" y="50"/>
                      </a:lnTo>
                      <a:lnTo>
                        <a:pt x="42" y="50"/>
                      </a:lnTo>
                      <a:lnTo>
                        <a:pt x="48" y="52"/>
                      </a:lnTo>
                      <a:lnTo>
                        <a:pt x="50" y="54"/>
                      </a:lnTo>
                      <a:lnTo>
                        <a:pt x="42" y="42"/>
                      </a:lnTo>
                      <a:lnTo>
                        <a:pt x="42" y="42"/>
                      </a:lnTo>
                      <a:lnTo>
                        <a:pt x="40" y="40"/>
                      </a:lnTo>
                      <a:lnTo>
                        <a:pt x="38" y="38"/>
                      </a:lnTo>
                      <a:lnTo>
                        <a:pt x="38" y="34"/>
                      </a:lnTo>
                      <a:lnTo>
                        <a:pt x="38" y="34"/>
                      </a:lnTo>
                      <a:lnTo>
                        <a:pt x="38" y="30"/>
                      </a:lnTo>
                      <a:lnTo>
                        <a:pt x="36" y="26"/>
                      </a:lnTo>
                      <a:lnTo>
                        <a:pt x="36" y="26"/>
                      </a:lnTo>
                      <a:lnTo>
                        <a:pt x="34" y="24"/>
                      </a:lnTo>
                      <a:lnTo>
                        <a:pt x="34" y="20"/>
                      </a:lnTo>
                      <a:lnTo>
                        <a:pt x="34" y="20"/>
                      </a:lnTo>
                      <a:lnTo>
                        <a:pt x="32" y="14"/>
                      </a:lnTo>
                      <a:lnTo>
                        <a:pt x="28" y="10"/>
                      </a:lnTo>
                      <a:lnTo>
                        <a:pt x="28" y="10"/>
                      </a:lnTo>
                      <a:lnTo>
                        <a:pt x="22" y="6"/>
                      </a:lnTo>
                      <a:lnTo>
                        <a:pt x="22" y="6"/>
                      </a:lnTo>
                      <a:lnTo>
                        <a:pt x="16" y="2"/>
                      </a:lnTo>
                      <a:lnTo>
                        <a:pt x="16" y="2"/>
                      </a:lnTo>
                      <a:lnTo>
                        <a:pt x="12" y="0"/>
                      </a:lnTo>
                      <a:lnTo>
                        <a:pt x="8" y="2"/>
                      </a:lnTo>
                      <a:lnTo>
                        <a:pt x="8" y="2"/>
                      </a:lnTo>
                      <a:lnTo>
                        <a:pt x="4" y="2"/>
                      </a:lnTo>
                      <a:lnTo>
                        <a:pt x="0" y="4"/>
                      </a:lnTo>
                      <a:lnTo>
                        <a:pt x="0" y="6"/>
                      </a:lnTo>
                      <a:lnTo>
                        <a:pt x="0" y="6"/>
                      </a:lnTo>
                      <a:lnTo>
                        <a:pt x="4" y="8"/>
                      </a:lnTo>
                      <a:lnTo>
                        <a:pt x="10" y="16"/>
                      </a:lnTo>
                      <a:lnTo>
                        <a:pt x="10" y="16"/>
                      </a:lnTo>
                      <a:lnTo>
                        <a:pt x="10" y="20"/>
                      </a:lnTo>
                      <a:lnTo>
                        <a:pt x="14" y="24"/>
                      </a:lnTo>
                      <a:lnTo>
                        <a:pt x="14" y="24"/>
                      </a:lnTo>
                      <a:lnTo>
                        <a:pt x="18" y="30"/>
                      </a:lnTo>
                      <a:lnTo>
                        <a:pt x="20" y="34"/>
                      </a:lnTo>
                      <a:lnTo>
                        <a:pt x="20" y="34"/>
                      </a:lnTo>
                      <a:lnTo>
                        <a:pt x="20" y="36"/>
                      </a:lnTo>
                      <a:lnTo>
                        <a:pt x="20" y="38"/>
                      </a:lnTo>
                      <a:lnTo>
                        <a:pt x="20" y="40"/>
                      </a:lnTo>
                      <a:lnTo>
                        <a:pt x="20" y="42"/>
                      </a:lnTo>
                      <a:lnTo>
                        <a:pt x="20" y="42"/>
                      </a:lnTo>
                      <a:lnTo>
                        <a:pt x="22" y="44"/>
                      </a:lnTo>
                      <a:lnTo>
                        <a:pt x="22" y="44"/>
                      </a:lnTo>
                      <a:lnTo>
                        <a:pt x="20" y="46"/>
                      </a:lnTo>
                      <a:lnTo>
                        <a:pt x="20" y="48"/>
                      </a:lnTo>
                      <a:lnTo>
                        <a:pt x="20" y="48"/>
                      </a:lnTo>
                      <a:lnTo>
                        <a:pt x="20" y="54"/>
                      </a:lnTo>
                      <a:lnTo>
                        <a:pt x="20" y="56"/>
                      </a:lnTo>
                      <a:lnTo>
                        <a:pt x="20" y="56"/>
                      </a:lnTo>
                      <a:lnTo>
                        <a:pt x="20" y="56"/>
                      </a:lnTo>
                      <a:lnTo>
                        <a:pt x="22" y="58"/>
                      </a:lnTo>
                      <a:lnTo>
                        <a:pt x="20" y="60"/>
                      </a:lnTo>
                      <a:lnTo>
                        <a:pt x="20" y="62"/>
                      </a:lnTo>
                      <a:lnTo>
                        <a:pt x="22" y="64"/>
                      </a:lnTo>
                      <a:lnTo>
                        <a:pt x="22" y="64"/>
                      </a:lnTo>
                      <a:lnTo>
                        <a:pt x="24" y="64"/>
                      </a:lnTo>
                      <a:lnTo>
                        <a:pt x="24" y="6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6" name="Freeform 138"/>
                <p:cNvSpPr>
                  <a:spLocks/>
                </p:cNvSpPr>
                <p:nvPr/>
              </p:nvSpPr>
              <p:spPr bwMode="auto">
                <a:xfrm>
                  <a:off x="1168" y="2126"/>
                  <a:ext cx="404" cy="308"/>
                </a:xfrm>
                <a:custGeom>
                  <a:avLst/>
                  <a:gdLst/>
                  <a:ahLst/>
                  <a:cxnLst>
                    <a:cxn ang="0">
                      <a:pos x="6" y="18"/>
                    </a:cxn>
                    <a:cxn ang="0">
                      <a:pos x="16" y="36"/>
                    </a:cxn>
                    <a:cxn ang="0">
                      <a:pos x="26" y="46"/>
                    </a:cxn>
                    <a:cxn ang="0">
                      <a:pos x="38" y="68"/>
                    </a:cxn>
                    <a:cxn ang="0">
                      <a:pos x="34" y="92"/>
                    </a:cxn>
                    <a:cxn ang="0">
                      <a:pos x="48" y="102"/>
                    </a:cxn>
                    <a:cxn ang="0">
                      <a:pos x="64" y="126"/>
                    </a:cxn>
                    <a:cxn ang="0">
                      <a:pos x="78" y="148"/>
                    </a:cxn>
                    <a:cxn ang="0">
                      <a:pos x="94" y="168"/>
                    </a:cxn>
                    <a:cxn ang="0">
                      <a:pos x="90" y="152"/>
                    </a:cxn>
                    <a:cxn ang="0">
                      <a:pos x="82" y="142"/>
                    </a:cxn>
                    <a:cxn ang="0">
                      <a:pos x="74" y="118"/>
                    </a:cxn>
                    <a:cxn ang="0">
                      <a:pos x="60" y="90"/>
                    </a:cxn>
                    <a:cxn ang="0">
                      <a:pos x="52" y="70"/>
                    </a:cxn>
                    <a:cxn ang="0">
                      <a:pos x="46" y="64"/>
                    </a:cxn>
                    <a:cxn ang="0">
                      <a:pos x="38" y="48"/>
                    </a:cxn>
                    <a:cxn ang="0">
                      <a:pos x="26" y="26"/>
                    </a:cxn>
                    <a:cxn ang="0">
                      <a:pos x="32" y="14"/>
                    </a:cxn>
                    <a:cxn ang="0">
                      <a:pos x="48" y="16"/>
                    </a:cxn>
                    <a:cxn ang="0">
                      <a:pos x="60" y="52"/>
                    </a:cxn>
                    <a:cxn ang="0">
                      <a:pos x="72" y="70"/>
                    </a:cxn>
                    <a:cxn ang="0">
                      <a:pos x="90" y="86"/>
                    </a:cxn>
                    <a:cxn ang="0">
                      <a:pos x="100" y="102"/>
                    </a:cxn>
                    <a:cxn ang="0">
                      <a:pos x="102" y="112"/>
                    </a:cxn>
                    <a:cxn ang="0">
                      <a:pos x="114" y="128"/>
                    </a:cxn>
                    <a:cxn ang="0">
                      <a:pos x="132" y="150"/>
                    </a:cxn>
                    <a:cxn ang="0">
                      <a:pos x="142" y="164"/>
                    </a:cxn>
                    <a:cxn ang="0">
                      <a:pos x="156" y="196"/>
                    </a:cxn>
                    <a:cxn ang="0">
                      <a:pos x="156" y="214"/>
                    </a:cxn>
                    <a:cxn ang="0">
                      <a:pos x="158" y="232"/>
                    </a:cxn>
                    <a:cxn ang="0">
                      <a:pos x="180" y="248"/>
                    </a:cxn>
                    <a:cxn ang="0">
                      <a:pos x="202" y="262"/>
                    </a:cxn>
                    <a:cxn ang="0">
                      <a:pos x="222" y="278"/>
                    </a:cxn>
                    <a:cxn ang="0">
                      <a:pos x="246" y="284"/>
                    </a:cxn>
                    <a:cxn ang="0">
                      <a:pos x="260" y="290"/>
                    </a:cxn>
                    <a:cxn ang="0">
                      <a:pos x="274" y="296"/>
                    </a:cxn>
                    <a:cxn ang="0">
                      <a:pos x="298" y="288"/>
                    </a:cxn>
                    <a:cxn ang="0">
                      <a:pos x="322" y="296"/>
                    </a:cxn>
                    <a:cxn ang="0">
                      <a:pos x="330" y="300"/>
                    </a:cxn>
                    <a:cxn ang="0">
                      <a:pos x="350" y="278"/>
                    </a:cxn>
                    <a:cxn ang="0">
                      <a:pos x="380" y="254"/>
                    </a:cxn>
                    <a:cxn ang="0">
                      <a:pos x="394" y="256"/>
                    </a:cxn>
                    <a:cxn ang="0">
                      <a:pos x="398" y="218"/>
                    </a:cxn>
                    <a:cxn ang="0">
                      <a:pos x="388" y="194"/>
                    </a:cxn>
                    <a:cxn ang="0">
                      <a:pos x="364" y="206"/>
                    </a:cxn>
                    <a:cxn ang="0">
                      <a:pos x="354" y="236"/>
                    </a:cxn>
                    <a:cxn ang="0">
                      <a:pos x="338" y="250"/>
                    </a:cxn>
                    <a:cxn ang="0">
                      <a:pos x="314" y="254"/>
                    </a:cxn>
                    <a:cxn ang="0">
                      <a:pos x="284" y="248"/>
                    </a:cxn>
                    <a:cxn ang="0">
                      <a:pos x="274" y="228"/>
                    </a:cxn>
                    <a:cxn ang="0">
                      <a:pos x="260" y="206"/>
                    </a:cxn>
                    <a:cxn ang="0">
                      <a:pos x="260" y="182"/>
                    </a:cxn>
                    <a:cxn ang="0">
                      <a:pos x="258" y="152"/>
                    </a:cxn>
                    <a:cxn ang="0">
                      <a:pos x="260" y="136"/>
                    </a:cxn>
                    <a:cxn ang="0">
                      <a:pos x="266" y="122"/>
                    </a:cxn>
                    <a:cxn ang="0">
                      <a:pos x="230" y="90"/>
                    </a:cxn>
                    <a:cxn ang="0">
                      <a:pos x="202" y="54"/>
                    </a:cxn>
                    <a:cxn ang="0">
                      <a:pos x="168" y="48"/>
                    </a:cxn>
                    <a:cxn ang="0">
                      <a:pos x="72" y="24"/>
                    </a:cxn>
                  </a:cxnLst>
                  <a:rect l="0" t="0" r="r" b="b"/>
                  <a:pathLst>
                    <a:path w="404" h="308">
                      <a:moveTo>
                        <a:pt x="0" y="4"/>
                      </a:moveTo>
                      <a:lnTo>
                        <a:pt x="0" y="4"/>
                      </a:lnTo>
                      <a:lnTo>
                        <a:pt x="0" y="6"/>
                      </a:lnTo>
                      <a:lnTo>
                        <a:pt x="2" y="10"/>
                      </a:lnTo>
                      <a:lnTo>
                        <a:pt x="2" y="10"/>
                      </a:lnTo>
                      <a:lnTo>
                        <a:pt x="6" y="14"/>
                      </a:lnTo>
                      <a:lnTo>
                        <a:pt x="6" y="14"/>
                      </a:lnTo>
                      <a:lnTo>
                        <a:pt x="6" y="18"/>
                      </a:lnTo>
                      <a:lnTo>
                        <a:pt x="6" y="18"/>
                      </a:lnTo>
                      <a:lnTo>
                        <a:pt x="8" y="20"/>
                      </a:lnTo>
                      <a:lnTo>
                        <a:pt x="10" y="24"/>
                      </a:lnTo>
                      <a:lnTo>
                        <a:pt x="10" y="24"/>
                      </a:lnTo>
                      <a:lnTo>
                        <a:pt x="10" y="28"/>
                      </a:lnTo>
                      <a:lnTo>
                        <a:pt x="10" y="32"/>
                      </a:lnTo>
                      <a:lnTo>
                        <a:pt x="12" y="36"/>
                      </a:lnTo>
                      <a:lnTo>
                        <a:pt x="12" y="36"/>
                      </a:lnTo>
                      <a:lnTo>
                        <a:pt x="16" y="36"/>
                      </a:lnTo>
                      <a:lnTo>
                        <a:pt x="16" y="36"/>
                      </a:lnTo>
                      <a:lnTo>
                        <a:pt x="16" y="40"/>
                      </a:lnTo>
                      <a:lnTo>
                        <a:pt x="16" y="40"/>
                      </a:lnTo>
                      <a:lnTo>
                        <a:pt x="20" y="42"/>
                      </a:lnTo>
                      <a:lnTo>
                        <a:pt x="20" y="42"/>
                      </a:lnTo>
                      <a:lnTo>
                        <a:pt x="22" y="46"/>
                      </a:lnTo>
                      <a:lnTo>
                        <a:pt x="22" y="46"/>
                      </a:lnTo>
                      <a:lnTo>
                        <a:pt x="24" y="46"/>
                      </a:lnTo>
                      <a:lnTo>
                        <a:pt x="26" y="46"/>
                      </a:lnTo>
                      <a:lnTo>
                        <a:pt x="26" y="46"/>
                      </a:lnTo>
                      <a:lnTo>
                        <a:pt x="28" y="50"/>
                      </a:lnTo>
                      <a:lnTo>
                        <a:pt x="28" y="50"/>
                      </a:lnTo>
                      <a:lnTo>
                        <a:pt x="32" y="52"/>
                      </a:lnTo>
                      <a:lnTo>
                        <a:pt x="32" y="52"/>
                      </a:lnTo>
                      <a:lnTo>
                        <a:pt x="34" y="56"/>
                      </a:lnTo>
                      <a:lnTo>
                        <a:pt x="34" y="58"/>
                      </a:lnTo>
                      <a:lnTo>
                        <a:pt x="36" y="64"/>
                      </a:lnTo>
                      <a:lnTo>
                        <a:pt x="36" y="64"/>
                      </a:lnTo>
                      <a:lnTo>
                        <a:pt x="38" y="68"/>
                      </a:lnTo>
                      <a:lnTo>
                        <a:pt x="38" y="68"/>
                      </a:lnTo>
                      <a:lnTo>
                        <a:pt x="38" y="76"/>
                      </a:lnTo>
                      <a:lnTo>
                        <a:pt x="36" y="84"/>
                      </a:lnTo>
                      <a:lnTo>
                        <a:pt x="36" y="84"/>
                      </a:lnTo>
                      <a:lnTo>
                        <a:pt x="26" y="84"/>
                      </a:lnTo>
                      <a:lnTo>
                        <a:pt x="26" y="86"/>
                      </a:lnTo>
                      <a:lnTo>
                        <a:pt x="26" y="86"/>
                      </a:lnTo>
                      <a:lnTo>
                        <a:pt x="34" y="92"/>
                      </a:lnTo>
                      <a:lnTo>
                        <a:pt x="34" y="92"/>
                      </a:lnTo>
                      <a:lnTo>
                        <a:pt x="36" y="94"/>
                      </a:lnTo>
                      <a:lnTo>
                        <a:pt x="38" y="98"/>
                      </a:lnTo>
                      <a:lnTo>
                        <a:pt x="38" y="98"/>
                      </a:lnTo>
                      <a:lnTo>
                        <a:pt x="42" y="98"/>
                      </a:lnTo>
                      <a:lnTo>
                        <a:pt x="42" y="98"/>
                      </a:lnTo>
                      <a:lnTo>
                        <a:pt x="42" y="100"/>
                      </a:lnTo>
                      <a:lnTo>
                        <a:pt x="42" y="102"/>
                      </a:lnTo>
                      <a:lnTo>
                        <a:pt x="42" y="102"/>
                      </a:lnTo>
                      <a:lnTo>
                        <a:pt x="48" y="102"/>
                      </a:lnTo>
                      <a:lnTo>
                        <a:pt x="48" y="102"/>
                      </a:lnTo>
                      <a:lnTo>
                        <a:pt x="56" y="108"/>
                      </a:lnTo>
                      <a:lnTo>
                        <a:pt x="62" y="114"/>
                      </a:lnTo>
                      <a:lnTo>
                        <a:pt x="62" y="114"/>
                      </a:lnTo>
                      <a:lnTo>
                        <a:pt x="62" y="116"/>
                      </a:lnTo>
                      <a:lnTo>
                        <a:pt x="62" y="118"/>
                      </a:lnTo>
                      <a:lnTo>
                        <a:pt x="62" y="118"/>
                      </a:lnTo>
                      <a:lnTo>
                        <a:pt x="64" y="126"/>
                      </a:lnTo>
                      <a:lnTo>
                        <a:pt x="64" y="126"/>
                      </a:lnTo>
                      <a:lnTo>
                        <a:pt x="64" y="132"/>
                      </a:lnTo>
                      <a:lnTo>
                        <a:pt x="64" y="138"/>
                      </a:lnTo>
                      <a:lnTo>
                        <a:pt x="64" y="138"/>
                      </a:lnTo>
                      <a:lnTo>
                        <a:pt x="68" y="140"/>
                      </a:lnTo>
                      <a:lnTo>
                        <a:pt x="72" y="140"/>
                      </a:lnTo>
                      <a:lnTo>
                        <a:pt x="72" y="140"/>
                      </a:lnTo>
                      <a:lnTo>
                        <a:pt x="72" y="144"/>
                      </a:lnTo>
                      <a:lnTo>
                        <a:pt x="72" y="144"/>
                      </a:lnTo>
                      <a:lnTo>
                        <a:pt x="78" y="148"/>
                      </a:lnTo>
                      <a:lnTo>
                        <a:pt x="78" y="148"/>
                      </a:lnTo>
                      <a:lnTo>
                        <a:pt x="90" y="164"/>
                      </a:lnTo>
                      <a:lnTo>
                        <a:pt x="90" y="164"/>
                      </a:lnTo>
                      <a:lnTo>
                        <a:pt x="90" y="170"/>
                      </a:lnTo>
                      <a:lnTo>
                        <a:pt x="94" y="170"/>
                      </a:lnTo>
                      <a:lnTo>
                        <a:pt x="94" y="170"/>
                      </a:lnTo>
                      <a:lnTo>
                        <a:pt x="94" y="168"/>
                      </a:lnTo>
                      <a:lnTo>
                        <a:pt x="94" y="168"/>
                      </a:lnTo>
                      <a:lnTo>
                        <a:pt x="94" y="168"/>
                      </a:lnTo>
                      <a:lnTo>
                        <a:pt x="94" y="168"/>
                      </a:lnTo>
                      <a:lnTo>
                        <a:pt x="96" y="166"/>
                      </a:lnTo>
                      <a:lnTo>
                        <a:pt x="98" y="164"/>
                      </a:lnTo>
                      <a:lnTo>
                        <a:pt x="98" y="164"/>
                      </a:lnTo>
                      <a:lnTo>
                        <a:pt x="98" y="162"/>
                      </a:lnTo>
                      <a:lnTo>
                        <a:pt x="96" y="158"/>
                      </a:lnTo>
                      <a:lnTo>
                        <a:pt x="96" y="158"/>
                      </a:lnTo>
                      <a:lnTo>
                        <a:pt x="90" y="152"/>
                      </a:lnTo>
                      <a:lnTo>
                        <a:pt x="90" y="152"/>
                      </a:lnTo>
                      <a:lnTo>
                        <a:pt x="90" y="148"/>
                      </a:lnTo>
                      <a:lnTo>
                        <a:pt x="90" y="148"/>
                      </a:lnTo>
                      <a:lnTo>
                        <a:pt x="88" y="146"/>
                      </a:lnTo>
                      <a:lnTo>
                        <a:pt x="88" y="146"/>
                      </a:lnTo>
                      <a:lnTo>
                        <a:pt x="84" y="146"/>
                      </a:lnTo>
                      <a:lnTo>
                        <a:pt x="84" y="146"/>
                      </a:lnTo>
                      <a:lnTo>
                        <a:pt x="82" y="144"/>
                      </a:lnTo>
                      <a:lnTo>
                        <a:pt x="82" y="144"/>
                      </a:lnTo>
                      <a:lnTo>
                        <a:pt x="82" y="142"/>
                      </a:lnTo>
                      <a:lnTo>
                        <a:pt x="84" y="138"/>
                      </a:lnTo>
                      <a:lnTo>
                        <a:pt x="84" y="138"/>
                      </a:lnTo>
                      <a:lnTo>
                        <a:pt x="80" y="134"/>
                      </a:lnTo>
                      <a:lnTo>
                        <a:pt x="80" y="134"/>
                      </a:lnTo>
                      <a:lnTo>
                        <a:pt x="80" y="130"/>
                      </a:lnTo>
                      <a:lnTo>
                        <a:pt x="80" y="128"/>
                      </a:lnTo>
                      <a:lnTo>
                        <a:pt x="80" y="128"/>
                      </a:lnTo>
                      <a:lnTo>
                        <a:pt x="74" y="118"/>
                      </a:lnTo>
                      <a:lnTo>
                        <a:pt x="74" y="118"/>
                      </a:lnTo>
                      <a:lnTo>
                        <a:pt x="74" y="114"/>
                      </a:lnTo>
                      <a:lnTo>
                        <a:pt x="74" y="114"/>
                      </a:lnTo>
                      <a:lnTo>
                        <a:pt x="70" y="106"/>
                      </a:lnTo>
                      <a:lnTo>
                        <a:pt x="64" y="100"/>
                      </a:lnTo>
                      <a:lnTo>
                        <a:pt x="64" y="100"/>
                      </a:lnTo>
                      <a:lnTo>
                        <a:pt x="64" y="96"/>
                      </a:lnTo>
                      <a:lnTo>
                        <a:pt x="64" y="92"/>
                      </a:lnTo>
                      <a:lnTo>
                        <a:pt x="64" y="92"/>
                      </a:lnTo>
                      <a:lnTo>
                        <a:pt x="60" y="90"/>
                      </a:lnTo>
                      <a:lnTo>
                        <a:pt x="60" y="90"/>
                      </a:lnTo>
                      <a:lnTo>
                        <a:pt x="60" y="86"/>
                      </a:lnTo>
                      <a:lnTo>
                        <a:pt x="60" y="86"/>
                      </a:lnTo>
                      <a:lnTo>
                        <a:pt x="58" y="84"/>
                      </a:lnTo>
                      <a:lnTo>
                        <a:pt x="56" y="82"/>
                      </a:lnTo>
                      <a:lnTo>
                        <a:pt x="56" y="82"/>
                      </a:lnTo>
                      <a:lnTo>
                        <a:pt x="56" y="76"/>
                      </a:lnTo>
                      <a:lnTo>
                        <a:pt x="54" y="70"/>
                      </a:lnTo>
                      <a:lnTo>
                        <a:pt x="52" y="70"/>
                      </a:lnTo>
                      <a:lnTo>
                        <a:pt x="52" y="70"/>
                      </a:lnTo>
                      <a:lnTo>
                        <a:pt x="52" y="66"/>
                      </a:lnTo>
                      <a:lnTo>
                        <a:pt x="52" y="66"/>
                      </a:lnTo>
                      <a:lnTo>
                        <a:pt x="50" y="66"/>
                      </a:lnTo>
                      <a:lnTo>
                        <a:pt x="50" y="66"/>
                      </a:lnTo>
                      <a:lnTo>
                        <a:pt x="50" y="66"/>
                      </a:lnTo>
                      <a:lnTo>
                        <a:pt x="50" y="66"/>
                      </a:lnTo>
                      <a:lnTo>
                        <a:pt x="48" y="66"/>
                      </a:lnTo>
                      <a:lnTo>
                        <a:pt x="46" y="64"/>
                      </a:lnTo>
                      <a:lnTo>
                        <a:pt x="46" y="64"/>
                      </a:lnTo>
                      <a:lnTo>
                        <a:pt x="46" y="62"/>
                      </a:lnTo>
                      <a:lnTo>
                        <a:pt x="46" y="60"/>
                      </a:lnTo>
                      <a:lnTo>
                        <a:pt x="48" y="60"/>
                      </a:lnTo>
                      <a:lnTo>
                        <a:pt x="48" y="58"/>
                      </a:lnTo>
                      <a:lnTo>
                        <a:pt x="44" y="50"/>
                      </a:lnTo>
                      <a:lnTo>
                        <a:pt x="44" y="50"/>
                      </a:lnTo>
                      <a:lnTo>
                        <a:pt x="40" y="50"/>
                      </a:lnTo>
                      <a:lnTo>
                        <a:pt x="38" y="48"/>
                      </a:lnTo>
                      <a:lnTo>
                        <a:pt x="38" y="48"/>
                      </a:lnTo>
                      <a:lnTo>
                        <a:pt x="38" y="46"/>
                      </a:lnTo>
                      <a:lnTo>
                        <a:pt x="38" y="46"/>
                      </a:lnTo>
                      <a:lnTo>
                        <a:pt x="34" y="40"/>
                      </a:lnTo>
                      <a:lnTo>
                        <a:pt x="34" y="40"/>
                      </a:lnTo>
                      <a:lnTo>
                        <a:pt x="32" y="36"/>
                      </a:lnTo>
                      <a:lnTo>
                        <a:pt x="30" y="30"/>
                      </a:lnTo>
                      <a:lnTo>
                        <a:pt x="30" y="30"/>
                      </a:lnTo>
                      <a:lnTo>
                        <a:pt x="26" y="26"/>
                      </a:lnTo>
                      <a:lnTo>
                        <a:pt x="26" y="26"/>
                      </a:lnTo>
                      <a:lnTo>
                        <a:pt x="26" y="20"/>
                      </a:lnTo>
                      <a:lnTo>
                        <a:pt x="28" y="16"/>
                      </a:lnTo>
                      <a:lnTo>
                        <a:pt x="28" y="16"/>
                      </a:lnTo>
                      <a:lnTo>
                        <a:pt x="26" y="16"/>
                      </a:lnTo>
                      <a:lnTo>
                        <a:pt x="26" y="14"/>
                      </a:lnTo>
                      <a:lnTo>
                        <a:pt x="26" y="14"/>
                      </a:lnTo>
                      <a:lnTo>
                        <a:pt x="32" y="14"/>
                      </a:lnTo>
                      <a:lnTo>
                        <a:pt x="32" y="14"/>
                      </a:lnTo>
                      <a:lnTo>
                        <a:pt x="36" y="18"/>
                      </a:lnTo>
                      <a:lnTo>
                        <a:pt x="36" y="18"/>
                      </a:lnTo>
                      <a:lnTo>
                        <a:pt x="40" y="20"/>
                      </a:lnTo>
                      <a:lnTo>
                        <a:pt x="40" y="20"/>
                      </a:lnTo>
                      <a:lnTo>
                        <a:pt x="42" y="18"/>
                      </a:lnTo>
                      <a:lnTo>
                        <a:pt x="42" y="18"/>
                      </a:lnTo>
                      <a:lnTo>
                        <a:pt x="44" y="16"/>
                      </a:lnTo>
                      <a:lnTo>
                        <a:pt x="48" y="16"/>
                      </a:lnTo>
                      <a:lnTo>
                        <a:pt x="48" y="16"/>
                      </a:lnTo>
                      <a:lnTo>
                        <a:pt x="48" y="20"/>
                      </a:lnTo>
                      <a:lnTo>
                        <a:pt x="52" y="24"/>
                      </a:lnTo>
                      <a:lnTo>
                        <a:pt x="52" y="24"/>
                      </a:lnTo>
                      <a:lnTo>
                        <a:pt x="52" y="34"/>
                      </a:lnTo>
                      <a:lnTo>
                        <a:pt x="56" y="40"/>
                      </a:lnTo>
                      <a:lnTo>
                        <a:pt x="58" y="40"/>
                      </a:lnTo>
                      <a:lnTo>
                        <a:pt x="58" y="40"/>
                      </a:lnTo>
                      <a:lnTo>
                        <a:pt x="60" y="46"/>
                      </a:lnTo>
                      <a:lnTo>
                        <a:pt x="60" y="52"/>
                      </a:lnTo>
                      <a:lnTo>
                        <a:pt x="60" y="52"/>
                      </a:lnTo>
                      <a:lnTo>
                        <a:pt x="68" y="62"/>
                      </a:lnTo>
                      <a:lnTo>
                        <a:pt x="68" y="62"/>
                      </a:lnTo>
                      <a:lnTo>
                        <a:pt x="72" y="62"/>
                      </a:lnTo>
                      <a:lnTo>
                        <a:pt x="72" y="62"/>
                      </a:lnTo>
                      <a:lnTo>
                        <a:pt x="72" y="66"/>
                      </a:lnTo>
                      <a:lnTo>
                        <a:pt x="72" y="68"/>
                      </a:lnTo>
                      <a:lnTo>
                        <a:pt x="72" y="70"/>
                      </a:lnTo>
                      <a:lnTo>
                        <a:pt x="72" y="70"/>
                      </a:lnTo>
                      <a:lnTo>
                        <a:pt x="78" y="72"/>
                      </a:lnTo>
                      <a:lnTo>
                        <a:pt x="78" y="72"/>
                      </a:lnTo>
                      <a:lnTo>
                        <a:pt x="80" y="78"/>
                      </a:lnTo>
                      <a:lnTo>
                        <a:pt x="82" y="82"/>
                      </a:lnTo>
                      <a:lnTo>
                        <a:pt x="84" y="84"/>
                      </a:lnTo>
                      <a:lnTo>
                        <a:pt x="84" y="84"/>
                      </a:lnTo>
                      <a:lnTo>
                        <a:pt x="88" y="84"/>
                      </a:lnTo>
                      <a:lnTo>
                        <a:pt x="88" y="84"/>
                      </a:lnTo>
                      <a:lnTo>
                        <a:pt x="90" y="86"/>
                      </a:lnTo>
                      <a:lnTo>
                        <a:pt x="90" y="88"/>
                      </a:lnTo>
                      <a:lnTo>
                        <a:pt x="88" y="92"/>
                      </a:lnTo>
                      <a:lnTo>
                        <a:pt x="88" y="92"/>
                      </a:lnTo>
                      <a:lnTo>
                        <a:pt x="92" y="94"/>
                      </a:lnTo>
                      <a:lnTo>
                        <a:pt x="96" y="96"/>
                      </a:lnTo>
                      <a:lnTo>
                        <a:pt x="96" y="96"/>
                      </a:lnTo>
                      <a:lnTo>
                        <a:pt x="96" y="102"/>
                      </a:lnTo>
                      <a:lnTo>
                        <a:pt x="96" y="102"/>
                      </a:lnTo>
                      <a:lnTo>
                        <a:pt x="100" y="102"/>
                      </a:lnTo>
                      <a:lnTo>
                        <a:pt x="102" y="102"/>
                      </a:lnTo>
                      <a:lnTo>
                        <a:pt x="102" y="102"/>
                      </a:lnTo>
                      <a:lnTo>
                        <a:pt x="104" y="104"/>
                      </a:lnTo>
                      <a:lnTo>
                        <a:pt x="106" y="106"/>
                      </a:lnTo>
                      <a:lnTo>
                        <a:pt x="108" y="106"/>
                      </a:lnTo>
                      <a:lnTo>
                        <a:pt x="108" y="106"/>
                      </a:lnTo>
                      <a:lnTo>
                        <a:pt x="106" y="110"/>
                      </a:lnTo>
                      <a:lnTo>
                        <a:pt x="106" y="110"/>
                      </a:lnTo>
                      <a:lnTo>
                        <a:pt x="102" y="112"/>
                      </a:lnTo>
                      <a:lnTo>
                        <a:pt x="102" y="112"/>
                      </a:lnTo>
                      <a:lnTo>
                        <a:pt x="102" y="118"/>
                      </a:lnTo>
                      <a:lnTo>
                        <a:pt x="102" y="118"/>
                      </a:lnTo>
                      <a:lnTo>
                        <a:pt x="108" y="120"/>
                      </a:lnTo>
                      <a:lnTo>
                        <a:pt x="108" y="120"/>
                      </a:lnTo>
                      <a:lnTo>
                        <a:pt x="108" y="124"/>
                      </a:lnTo>
                      <a:lnTo>
                        <a:pt x="108" y="124"/>
                      </a:lnTo>
                      <a:lnTo>
                        <a:pt x="112" y="126"/>
                      </a:lnTo>
                      <a:lnTo>
                        <a:pt x="114" y="128"/>
                      </a:lnTo>
                      <a:lnTo>
                        <a:pt x="114" y="128"/>
                      </a:lnTo>
                      <a:lnTo>
                        <a:pt x="122" y="138"/>
                      </a:lnTo>
                      <a:lnTo>
                        <a:pt x="122" y="138"/>
                      </a:lnTo>
                      <a:lnTo>
                        <a:pt x="124" y="142"/>
                      </a:lnTo>
                      <a:lnTo>
                        <a:pt x="124" y="142"/>
                      </a:lnTo>
                      <a:lnTo>
                        <a:pt x="126" y="144"/>
                      </a:lnTo>
                      <a:lnTo>
                        <a:pt x="128" y="146"/>
                      </a:lnTo>
                      <a:lnTo>
                        <a:pt x="128" y="146"/>
                      </a:lnTo>
                      <a:lnTo>
                        <a:pt x="132" y="150"/>
                      </a:lnTo>
                      <a:lnTo>
                        <a:pt x="132" y="150"/>
                      </a:lnTo>
                      <a:lnTo>
                        <a:pt x="132" y="154"/>
                      </a:lnTo>
                      <a:lnTo>
                        <a:pt x="132" y="154"/>
                      </a:lnTo>
                      <a:lnTo>
                        <a:pt x="140" y="160"/>
                      </a:lnTo>
                      <a:lnTo>
                        <a:pt x="140" y="160"/>
                      </a:lnTo>
                      <a:lnTo>
                        <a:pt x="140" y="162"/>
                      </a:lnTo>
                      <a:lnTo>
                        <a:pt x="140" y="162"/>
                      </a:lnTo>
                      <a:lnTo>
                        <a:pt x="142" y="164"/>
                      </a:lnTo>
                      <a:lnTo>
                        <a:pt x="142" y="164"/>
                      </a:lnTo>
                      <a:lnTo>
                        <a:pt x="144" y="172"/>
                      </a:lnTo>
                      <a:lnTo>
                        <a:pt x="144" y="172"/>
                      </a:lnTo>
                      <a:lnTo>
                        <a:pt x="148" y="178"/>
                      </a:lnTo>
                      <a:lnTo>
                        <a:pt x="152" y="184"/>
                      </a:lnTo>
                      <a:lnTo>
                        <a:pt x="154" y="186"/>
                      </a:lnTo>
                      <a:lnTo>
                        <a:pt x="154" y="186"/>
                      </a:lnTo>
                      <a:lnTo>
                        <a:pt x="154" y="194"/>
                      </a:lnTo>
                      <a:lnTo>
                        <a:pt x="154" y="194"/>
                      </a:lnTo>
                      <a:lnTo>
                        <a:pt x="156" y="196"/>
                      </a:lnTo>
                      <a:lnTo>
                        <a:pt x="158" y="200"/>
                      </a:lnTo>
                      <a:lnTo>
                        <a:pt x="158" y="204"/>
                      </a:lnTo>
                      <a:lnTo>
                        <a:pt x="158" y="204"/>
                      </a:lnTo>
                      <a:lnTo>
                        <a:pt x="154" y="210"/>
                      </a:lnTo>
                      <a:lnTo>
                        <a:pt x="154" y="210"/>
                      </a:lnTo>
                      <a:lnTo>
                        <a:pt x="152" y="212"/>
                      </a:lnTo>
                      <a:lnTo>
                        <a:pt x="154" y="212"/>
                      </a:lnTo>
                      <a:lnTo>
                        <a:pt x="156" y="214"/>
                      </a:lnTo>
                      <a:lnTo>
                        <a:pt x="156" y="214"/>
                      </a:lnTo>
                      <a:lnTo>
                        <a:pt x="154" y="216"/>
                      </a:lnTo>
                      <a:lnTo>
                        <a:pt x="152" y="218"/>
                      </a:lnTo>
                      <a:lnTo>
                        <a:pt x="152" y="220"/>
                      </a:lnTo>
                      <a:lnTo>
                        <a:pt x="152" y="220"/>
                      </a:lnTo>
                      <a:lnTo>
                        <a:pt x="156" y="228"/>
                      </a:lnTo>
                      <a:lnTo>
                        <a:pt x="158" y="228"/>
                      </a:lnTo>
                      <a:lnTo>
                        <a:pt x="158" y="228"/>
                      </a:lnTo>
                      <a:lnTo>
                        <a:pt x="158" y="232"/>
                      </a:lnTo>
                      <a:lnTo>
                        <a:pt x="158" y="232"/>
                      </a:lnTo>
                      <a:lnTo>
                        <a:pt x="166" y="240"/>
                      </a:lnTo>
                      <a:lnTo>
                        <a:pt x="166" y="240"/>
                      </a:lnTo>
                      <a:lnTo>
                        <a:pt x="172" y="240"/>
                      </a:lnTo>
                      <a:lnTo>
                        <a:pt x="172" y="240"/>
                      </a:lnTo>
                      <a:lnTo>
                        <a:pt x="172" y="242"/>
                      </a:lnTo>
                      <a:lnTo>
                        <a:pt x="174" y="244"/>
                      </a:lnTo>
                      <a:lnTo>
                        <a:pt x="174" y="244"/>
                      </a:lnTo>
                      <a:lnTo>
                        <a:pt x="176" y="246"/>
                      </a:lnTo>
                      <a:lnTo>
                        <a:pt x="180" y="248"/>
                      </a:lnTo>
                      <a:lnTo>
                        <a:pt x="180" y="248"/>
                      </a:lnTo>
                      <a:lnTo>
                        <a:pt x="184" y="254"/>
                      </a:lnTo>
                      <a:lnTo>
                        <a:pt x="184" y="254"/>
                      </a:lnTo>
                      <a:lnTo>
                        <a:pt x="188" y="260"/>
                      </a:lnTo>
                      <a:lnTo>
                        <a:pt x="188" y="260"/>
                      </a:lnTo>
                      <a:lnTo>
                        <a:pt x="192" y="262"/>
                      </a:lnTo>
                      <a:lnTo>
                        <a:pt x="194" y="262"/>
                      </a:lnTo>
                      <a:lnTo>
                        <a:pt x="198" y="262"/>
                      </a:lnTo>
                      <a:lnTo>
                        <a:pt x="202" y="262"/>
                      </a:lnTo>
                      <a:lnTo>
                        <a:pt x="202" y="262"/>
                      </a:lnTo>
                      <a:lnTo>
                        <a:pt x="204" y="266"/>
                      </a:lnTo>
                      <a:lnTo>
                        <a:pt x="208" y="268"/>
                      </a:lnTo>
                      <a:lnTo>
                        <a:pt x="208" y="268"/>
                      </a:lnTo>
                      <a:lnTo>
                        <a:pt x="214" y="272"/>
                      </a:lnTo>
                      <a:lnTo>
                        <a:pt x="220" y="274"/>
                      </a:lnTo>
                      <a:lnTo>
                        <a:pt x="220" y="274"/>
                      </a:lnTo>
                      <a:lnTo>
                        <a:pt x="222" y="278"/>
                      </a:lnTo>
                      <a:lnTo>
                        <a:pt x="222" y="278"/>
                      </a:lnTo>
                      <a:lnTo>
                        <a:pt x="230" y="280"/>
                      </a:lnTo>
                      <a:lnTo>
                        <a:pt x="236" y="280"/>
                      </a:lnTo>
                      <a:lnTo>
                        <a:pt x="238" y="282"/>
                      </a:lnTo>
                      <a:lnTo>
                        <a:pt x="238" y="282"/>
                      </a:lnTo>
                      <a:lnTo>
                        <a:pt x="242" y="282"/>
                      </a:lnTo>
                      <a:lnTo>
                        <a:pt x="244" y="282"/>
                      </a:lnTo>
                      <a:lnTo>
                        <a:pt x="244" y="282"/>
                      </a:lnTo>
                      <a:lnTo>
                        <a:pt x="246" y="284"/>
                      </a:lnTo>
                      <a:lnTo>
                        <a:pt x="246" y="284"/>
                      </a:lnTo>
                      <a:lnTo>
                        <a:pt x="250" y="284"/>
                      </a:lnTo>
                      <a:lnTo>
                        <a:pt x="250" y="284"/>
                      </a:lnTo>
                      <a:lnTo>
                        <a:pt x="254" y="288"/>
                      </a:lnTo>
                      <a:lnTo>
                        <a:pt x="254" y="292"/>
                      </a:lnTo>
                      <a:lnTo>
                        <a:pt x="254" y="292"/>
                      </a:lnTo>
                      <a:lnTo>
                        <a:pt x="256" y="290"/>
                      </a:lnTo>
                      <a:lnTo>
                        <a:pt x="258" y="290"/>
                      </a:lnTo>
                      <a:lnTo>
                        <a:pt x="258" y="290"/>
                      </a:lnTo>
                      <a:lnTo>
                        <a:pt x="260" y="290"/>
                      </a:lnTo>
                      <a:lnTo>
                        <a:pt x="262" y="292"/>
                      </a:lnTo>
                      <a:lnTo>
                        <a:pt x="262" y="292"/>
                      </a:lnTo>
                      <a:lnTo>
                        <a:pt x="266" y="292"/>
                      </a:lnTo>
                      <a:lnTo>
                        <a:pt x="270" y="292"/>
                      </a:lnTo>
                      <a:lnTo>
                        <a:pt x="270" y="292"/>
                      </a:lnTo>
                      <a:lnTo>
                        <a:pt x="270" y="294"/>
                      </a:lnTo>
                      <a:lnTo>
                        <a:pt x="270" y="294"/>
                      </a:lnTo>
                      <a:lnTo>
                        <a:pt x="274" y="296"/>
                      </a:lnTo>
                      <a:lnTo>
                        <a:pt x="274" y="296"/>
                      </a:lnTo>
                      <a:lnTo>
                        <a:pt x="278" y="296"/>
                      </a:lnTo>
                      <a:lnTo>
                        <a:pt x="280" y="294"/>
                      </a:lnTo>
                      <a:lnTo>
                        <a:pt x="284" y="292"/>
                      </a:lnTo>
                      <a:lnTo>
                        <a:pt x="284" y="292"/>
                      </a:lnTo>
                      <a:lnTo>
                        <a:pt x="290" y="290"/>
                      </a:lnTo>
                      <a:lnTo>
                        <a:pt x="294" y="292"/>
                      </a:lnTo>
                      <a:lnTo>
                        <a:pt x="294" y="292"/>
                      </a:lnTo>
                      <a:lnTo>
                        <a:pt x="298" y="288"/>
                      </a:lnTo>
                      <a:lnTo>
                        <a:pt x="298" y="288"/>
                      </a:lnTo>
                      <a:lnTo>
                        <a:pt x="300" y="288"/>
                      </a:lnTo>
                      <a:lnTo>
                        <a:pt x="302" y="290"/>
                      </a:lnTo>
                      <a:lnTo>
                        <a:pt x="302" y="290"/>
                      </a:lnTo>
                      <a:lnTo>
                        <a:pt x="308" y="290"/>
                      </a:lnTo>
                      <a:lnTo>
                        <a:pt x="314" y="292"/>
                      </a:lnTo>
                      <a:lnTo>
                        <a:pt x="314" y="292"/>
                      </a:lnTo>
                      <a:lnTo>
                        <a:pt x="318" y="296"/>
                      </a:lnTo>
                      <a:lnTo>
                        <a:pt x="318" y="296"/>
                      </a:lnTo>
                      <a:lnTo>
                        <a:pt x="322" y="296"/>
                      </a:lnTo>
                      <a:lnTo>
                        <a:pt x="322" y="296"/>
                      </a:lnTo>
                      <a:lnTo>
                        <a:pt x="326" y="300"/>
                      </a:lnTo>
                      <a:lnTo>
                        <a:pt x="328" y="306"/>
                      </a:lnTo>
                      <a:lnTo>
                        <a:pt x="328" y="308"/>
                      </a:lnTo>
                      <a:lnTo>
                        <a:pt x="328" y="308"/>
                      </a:lnTo>
                      <a:lnTo>
                        <a:pt x="330" y="304"/>
                      </a:lnTo>
                      <a:lnTo>
                        <a:pt x="330" y="302"/>
                      </a:lnTo>
                      <a:lnTo>
                        <a:pt x="330" y="300"/>
                      </a:lnTo>
                      <a:lnTo>
                        <a:pt x="330" y="300"/>
                      </a:lnTo>
                      <a:lnTo>
                        <a:pt x="330" y="296"/>
                      </a:lnTo>
                      <a:lnTo>
                        <a:pt x="332" y="292"/>
                      </a:lnTo>
                      <a:lnTo>
                        <a:pt x="338" y="286"/>
                      </a:lnTo>
                      <a:lnTo>
                        <a:pt x="354" y="288"/>
                      </a:lnTo>
                      <a:lnTo>
                        <a:pt x="354" y="288"/>
                      </a:lnTo>
                      <a:lnTo>
                        <a:pt x="354" y="284"/>
                      </a:lnTo>
                      <a:lnTo>
                        <a:pt x="352" y="282"/>
                      </a:lnTo>
                      <a:lnTo>
                        <a:pt x="350" y="278"/>
                      </a:lnTo>
                      <a:lnTo>
                        <a:pt x="350" y="278"/>
                      </a:lnTo>
                      <a:lnTo>
                        <a:pt x="346" y="274"/>
                      </a:lnTo>
                      <a:lnTo>
                        <a:pt x="344" y="270"/>
                      </a:lnTo>
                      <a:lnTo>
                        <a:pt x="344" y="266"/>
                      </a:lnTo>
                      <a:lnTo>
                        <a:pt x="348" y="266"/>
                      </a:lnTo>
                      <a:lnTo>
                        <a:pt x="350" y="258"/>
                      </a:lnTo>
                      <a:lnTo>
                        <a:pt x="372" y="258"/>
                      </a:lnTo>
                      <a:lnTo>
                        <a:pt x="378" y="256"/>
                      </a:lnTo>
                      <a:lnTo>
                        <a:pt x="378" y="256"/>
                      </a:lnTo>
                      <a:lnTo>
                        <a:pt x="380" y="254"/>
                      </a:lnTo>
                      <a:lnTo>
                        <a:pt x="382" y="252"/>
                      </a:lnTo>
                      <a:lnTo>
                        <a:pt x="384" y="254"/>
                      </a:lnTo>
                      <a:lnTo>
                        <a:pt x="384" y="254"/>
                      </a:lnTo>
                      <a:lnTo>
                        <a:pt x="388" y="246"/>
                      </a:lnTo>
                      <a:lnTo>
                        <a:pt x="388" y="246"/>
                      </a:lnTo>
                      <a:lnTo>
                        <a:pt x="388" y="250"/>
                      </a:lnTo>
                      <a:lnTo>
                        <a:pt x="388" y="252"/>
                      </a:lnTo>
                      <a:lnTo>
                        <a:pt x="388" y="252"/>
                      </a:lnTo>
                      <a:lnTo>
                        <a:pt x="394" y="256"/>
                      </a:lnTo>
                      <a:lnTo>
                        <a:pt x="394" y="256"/>
                      </a:lnTo>
                      <a:lnTo>
                        <a:pt x="394" y="244"/>
                      </a:lnTo>
                      <a:lnTo>
                        <a:pt x="396" y="230"/>
                      </a:lnTo>
                      <a:lnTo>
                        <a:pt x="398" y="230"/>
                      </a:lnTo>
                      <a:lnTo>
                        <a:pt x="398" y="230"/>
                      </a:lnTo>
                      <a:lnTo>
                        <a:pt x="398" y="228"/>
                      </a:lnTo>
                      <a:lnTo>
                        <a:pt x="396" y="224"/>
                      </a:lnTo>
                      <a:lnTo>
                        <a:pt x="396" y="224"/>
                      </a:lnTo>
                      <a:lnTo>
                        <a:pt x="398" y="218"/>
                      </a:lnTo>
                      <a:lnTo>
                        <a:pt x="402" y="210"/>
                      </a:lnTo>
                      <a:lnTo>
                        <a:pt x="404" y="202"/>
                      </a:lnTo>
                      <a:lnTo>
                        <a:pt x="402" y="198"/>
                      </a:lnTo>
                      <a:lnTo>
                        <a:pt x="400" y="196"/>
                      </a:lnTo>
                      <a:lnTo>
                        <a:pt x="400" y="196"/>
                      </a:lnTo>
                      <a:lnTo>
                        <a:pt x="398" y="196"/>
                      </a:lnTo>
                      <a:lnTo>
                        <a:pt x="396" y="194"/>
                      </a:lnTo>
                      <a:lnTo>
                        <a:pt x="396" y="194"/>
                      </a:lnTo>
                      <a:lnTo>
                        <a:pt x="388" y="194"/>
                      </a:lnTo>
                      <a:lnTo>
                        <a:pt x="384" y="196"/>
                      </a:lnTo>
                      <a:lnTo>
                        <a:pt x="384" y="196"/>
                      </a:lnTo>
                      <a:lnTo>
                        <a:pt x="380" y="200"/>
                      </a:lnTo>
                      <a:lnTo>
                        <a:pt x="380" y="200"/>
                      </a:lnTo>
                      <a:lnTo>
                        <a:pt x="374" y="202"/>
                      </a:lnTo>
                      <a:lnTo>
                        <a:pt x="374" y="202"/>
                      </a:lnTo>
                      <a:lnTo>
                        <a:pt x="370" y="204"/>
                      </a:lnTo>
                      <a:lnTo>
                        <a:pt x="370" y="204"/>
                      </a:lnTo>
                      <a:lnTo>
                        <a:pt x="364" y="206"/>
                      </a:lnTo>
                      <a:lnTo>
                        <a:pt x="364" y="206"/>
                      </a:lnTo>
                      <a:lnTo>
                        <a:pt x="362" y="208"/>
                      </a:lnTo>
                      <a:lnTo>
                        <a:pt x="362" y="208"/>
                      </a:lnTo>
                      <a:lnTo>
                        <a:pt x="360" y="218"/>
                      </a:lnTo>
                      <a:lnTo>
                        <a:pt x="358" y="228"/>
                      </a:lnTo>
                      <a:lnTo>
                        <a:pt x="358" y="228"/>
                      </a:lnTo>
                      <a:lnTo>
                        <a:pt x="354" y="232"/>
                      </a:lnTo>
                      <a:lnTo>
                        <a:pt x="354" y="232"/>
                      </a:lnTo>
                      <a:lnTo>
                        <a:pt x="354" y="236"/>
                      </a:lnTo>
                      <a:lnTo>
                        <a:pt x="354" y="240"/>
                      </a:lnTo>
                      <a:lnTo>
                        <a:pt x="354" y="240"/>
                      </a:lnTo>
                      <a:lnTo>
                        <a:pt x="352" y="240"/>
                      </a:lnTo>
                      <a:lnTo>
                        <a:pt x="352" y="240"/>
                      </a:lnTo>
                      <a:lnTo>
                        <a:pt x="348" y="244"/>
                      </a:lnTo>
                      <a:lnTo>
                        <a:pt x="344" y="250"/>
                      </a:lnTo>
                      <a:lnTo>
                        <a:pt x="344" y="250"/>
                      </a:lnTo>
                      <a:lnTo>
                        <a:pt x="340" y="250"/>
                      </a:lnTo>
                      <a:lnTo>
                        <a:pt x="338" y="250"/>
                      </a:lnTo>
                      <a:lnTo>
                        <a:pt x="338" y="250"/>
                      </a:lnTo>
                      <a:lnTo>
                        <a:pt x="336" y="246"/>
                      </a:lnTo>
                      <a:lnTo>
                        <a:pt x="336" y="246"/>
                      </a:lnTo>
                      <a:lnTo>
                        <a:pt x="330" y="248"/>
                      </a:lnTo>
                      <a:lnTo>
                        <a:pt x="324" y="252"/>
                      </a:lnTo>
                      <a:lnTo>
                        <a:pt x="324" y="252"/>
                      </a:lnTo>
                      <a:lnTo>
                        <a:pt x="322" y="254"/>
                      </a:lnTo>
                      <a:lnTo>
                        <a:pt x="322" y="254"/>
                      </a:lnTo>
                      <a:lnTo>
                        <a:pt x="314" y="254"/>
                      </a:lnTo>
                      <a:lnTo>
                        <a:pt x="314" y="258"/>
                      </a:lnTo>
                      <a:lnTo>
                        <a:pt x="314" y="258"/>
                      </a:lnTo>
                      <a:lnTo>
                        <a:pt x="302" y="258"/>
                      </a:lnTo>
                      <a:lnTo>
                        <a:pt x="302" y="258"/>
                      </a:lnTo>
                      <a:lnTo>
                        <a:pt x="298" y="252"/>
                      </a:lnTo>
                      <a:lnTo>
                        <a:pt x="296" y="248"/>
                      </a:lnTo>
                      <a:lnTo>
                        <a:pt x="292" y="248"/>
                      </a:lnTo>
                      <a:lnTo>
                        <a:pt x="284" y="248"/>
                      </a:lnTo>
                      <a:lnTo>
                        <a:pt x="284" y="248"/>
                      </a:lnTo>
                      <a:lnTo>
                        <a:pt x="284" y="244"/>
                      </a:lnTo>
                      <a:lnTo>
                        <a:pt x="284" y="244"/>
                      </a:lnTo>
                      <a:lnTo>
                        <a:pt x="282" y="238"/>
                      </a:lnTo>
                      <a:lnTo>
                        <a:pt x="278" y="234"/>
                      </a:lnTo>
                      <a:lnTo>
                        <a:pt x="278" y="234"/>
                      </a:lnTo>
                      <a:lnTo>
                        <a:pt x="278" y="228"/>
                      </a:lnTo>
                      <a:lnTo>
                        <a:pt x="278" y="228"/>
                      </a:lnTo>
                      <a:lnTo>
                        <a:pt x="274" y="228"/>
                      </a:lnTo>
                      <a:lnTo>
                        <a:pt x="274" y="228"/>
                      </a:lnTo>
                      <a:lnTo>
                        <a:pt x="272" y="224"/>
                      </a:lnTo>
                      <a:lnTo>
                        <a:pt x="270" y="220"/>
                      </a:lnTo>
                      <a:lnTo>
                        <a:pt x="270" y="220"/>
                      </a:lnTo>
                      <a:lnTo>
                        <a:pt x="266" y="218"/>
                      </a:lnTo>
                      <a:lnTo>
                        <a:pt x="266" y="218"/>
                      </a:lnTo>
                      <a:lnTo>
                        <a:pt x="264" y="214"/>
                      </a:lnTo>
                      <a:lnTo>
                        <a:pt x="264" y="210"/>
                      </a:lnTo>
                      <a:lnTo>
                        <a:pt x="264" y="210"/>
                      </a:lnTo>
                      <a:lnTo>
                        <a:pt x="260" y="206"/>
                      </a:lnTo>
                      <a:lnTo>
                        <a:pt x="260" y="206"/>
                      </a:lnTo>
                      <a:lnTo>
                        <a:pt x="260" y="200"/>
                      </a:lnTo>
                      <a:lnTo>
                        <a:pt x="260" y="200"/>
                      </a:lnTo>
                      <a:lnTo>
                        <a:pt x="256" y="202"/>
                      </a:lnTo>
                      <a:lnTo>
                        <a:pt x="256" y="202"/>
                      </a:lnTo>
                      <a:lnTo>
                        <a:pt x="258" y="194"/>
                      </a:lnTo>
                      <a:lnTo>
                        <a:pt x="258" y="186"/>
                      </a:lnTo>
                      <a:lnTo>
                        <a:pt x="258" y="186"/>
                      </a:lnTo>
                      <a:lnTo>
                        <a:pt x="260" y="182"/>
                      </a:lnTo>
                      <a:lnTo>
                        <a:pt x="260" y="176"/>
                      </a:lnTo>
                      <a:lnTo>
                        <a:pt x="258" y="172"/>
                      </a:lnTo>
                      <a:lnTo>
                        <a:pt x="258" y="172"/>
                      </a:lnTo>
                      <a:lnTo>
                        <a:pt x="258" y="168"/>
                      </a:lnTo>
                      <a:lnTo>
                        <a:pt x="258" y="166"/>
                      </a:lnTo>
                      <a:lnTo>
                        <a:pt x="256" y="164"/>
                      </a:lnTo>
                      <a:lnTo>
                        <a:pt x="256" y="164"/>
                      </a:lnTo>
                      <a:lnTo>
                        <a:pt x="256" y="158"/>
                      </a:lnTo>
                      <a:lnTo>
                        <a:pt x="258" y="152"/>
                      </a:lnTo>
                      <a:lnTo>
                        <a:pt x="256" y="148"/>
                      </a:lnTo>
                      <a:lnTo>
                        <a:pt x="256" y="148"/>
                      </a:lnTo>
                      <a:lnTo>
                        <a:pt x="256" y="144"/>
                      </a:lnTo>
                      <a:lnTo>
                        <a:pt x="256" y="142"/>
                      </a:lnTo>
                      <a:lnTo>
                        <a:pt x="256" y="140"/>
                      </a:lnTo>
                      <a:lnTo>
                        <a:pt x="256" y="140"/>
                      </a:lnTo>
                      <a:lnTo>
                        <a:pt x="258" y="138"/>
                      </a:lnTo>
                      <a:lnTo>
                        <a:pt x="260" y="136"/>
                      </a:lnTo>
                      <a:lnTo>
                        <a:pt x="260" y="136"/>
                      </a:lnTo>
                      <a:lnTo>
                        <a:pt x="260" y="132"/>
                      </a:lnTo>
                      <a:lnTo>
                        <a:pt x="260" y="132"/>
                      </a:lnTo>
                      <a:lnTo>
                        <a:pt x="264" y="132"/>
                      </a:lnTo>
                      <a:lnTo>
                        <a:pt x="264" y="132"/>
                      </a:lnTo>
                      <a:lnTo>
                        <a:pt x="266" y="130"/>
                      </a:lnTo>
                      <a:lnTo>
                        <a:pt x="266" y="126"/>
                      </a:lnTo>
                      <a:lnTo>
                        <a:pt x="266" y="126"/>
                      </a:lnTo>
                      <a:lnTo>
                        <a:pt x="268" y="124"/>
                      </a:lnTo>
                      <a:lnTo>
                        <a:pt x="266" y="122"/>
                      </a:lnTo>
                      <a:lnTo>
                        <a:pt x="260" y="122"/>
                      </a:lnTo>
                      <a:lnTo>
                        <a:pt x="256" y="120"/>
                      </a:lnTo>
                      <a:lnTo>
                        <a:pt x="250" y="118"/>
                      </a:lnTo>
                      <a:lnTo>
                        <a:pt x="246" y="116"/>
                      </a:lnTo>
                      <a:lnTo>
                        <a:pt x="240" y="114"/>
                      </a:lnTo>
                      <a:lnTo>
                        <a:pt x="240" y="108"/>
                      </a:lnTo>
                      <a:lnTo>
                        <a:pt x="238" y="98"/>
                      </a:lnTo>
                      <a:lnTo>
                        <a:pt x="234" y="94"/>
                      </a:lnTo>
                      <a:lnTo>
                        <a:pt x="230" y="90"/>
                      </a:lnTo>
                      <a:lnTo>
                        <a:pt x="228" y="86"/>
                      </a:lnTo>
                      <a:lnTo>
                        <a:pt x="224" y="78"/>
                      </a:lnTo>
                      <a:lnTo>
                        <a:pt x="222" y="72"/>
                      </a:lnTo>
                      <a:lnTo>
                        <a:pt x="220" y="70"/>
                      </a:lnTo>
                      <a:lnTo>
                        <a:pt x="218" y="64"/>
                      </a:lnTo>
                      <a:lnTo>
                        <a:pt x="214" y="60"/>
                      </a:lnTo>
                      <a:lnTo>
                        <a:pt x="210" y="56"/>
                      </a:lnTo>
                      <a:lnTo>
                        <a:pt x="206" y="54"/>
                      </a:lnTo>
                      <a:lnTo>
                        <a:pt x="202" y="54"/>
                      </a:lnTo>
                      <a:lnTo>
                        <a:pt x="196" y="56"/>
                      </a:lnTo>
                      <a:lnTo>
                        <a:pt x="192" y="62"/>
                      </a:lnTo>
                      <a:lnTo>
                        <a:pt x="188" y="64"/>
                      </a:lnTo>
                      <a:lnTo>
                        <a:pt x="184" y="64"/>
                      </a:lnTo>
                      <a:lnTo>
                        <a:pt x="180" y="64"/>
                      </a:lnTo>
                      <a:lnTo>
                        <a:pt x="176" y="62"/>
                      </a:lnTo>
                      <a:lnTo>
                        <a:pt x="172" y="56"/>
                      </a:lnTo>
                      <a:lnTo>
                        <a:pt x="168" y="52"/>
                      </a:lnTo>
                      <a:lnTo>
                        <a:pt x="168" y="48"/>
                      </a:lnTo>
                      <a:lnTo>
                        <a:pt x="164" y="42"/>
                      </a:lnTo>
                      <a:lnTo>
                        <a:pt x="160" y="36"/>
                      </a:lnTo>
                      <a:lnTo>
                        <a:pt x="156" y="32"/>
                      </a:lnTo>
                      <a:lnTo>
                        <a:pt x="154" y="30"/>
                      </a:lnTo>
                      <a:lnTo>
                        <a:pt x="150" y="26"/>
                      </a:lnTo>
                      <a:lnTo>
                        <a:pt x="144" y="18"/>
                      </a:lnTo>
                      <a:lnTo>
                        <a:pt x="116" y="18"/>
                      </a:lnTo>
                      <a:lnTo>
                        <a:pt x="116" y="26"/>
                      </a:lnTo>
                      <a:lnTo>
                        <a:pt x="72" y="24"/>
                      </a:lnTo>
                      <a:lnTo>
                        <a:pt x="36" y="6"/>
                      </a:lnTo>
                      <a:lnTo>
                        <a:pt x="36" y="0"/>
                      </a:lnTo>
                      <a:lnTo>
                        <a:pt x="0" y="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7" name="Freeform 139"/>
                <p:cNvSpPr>
                  <a:spLocks/>
                </p:cNvSpPr>
                <p:nvPr/>
              </p:nvSpPr>
              <p:spPr bwMode="auto">
                <a:xfrm>
                  <a:off x="2506" y="2232"/>
                  <a:ext cx="166" cy="204"/>
                </a:xfrm>
                <a:custGeom>
                  <a:avLst/>
                  <a:gdLst/>
                  <a:ahLst/>
                  <a:cxnLst>
                    <a:cxn ang="0">
                      <a:pos x="12" y="176"/>
                    </a:cxn>
                    <a:cxn ang="0">
                      <a:pos x="14" y="174"/>
                    </a:cxn>
                    <a:cxn ang="0">
                      <a:pos x="18" y="172"/>
                    </a:cxn>
                    <a:cxn ang="0">
                      <a:pos x="18" y="170"/>
                    </a:cxn>
                    <a:cxn ang="0">
                      <a:pos x="24" y="172"/>
                    </a:cxn>
                    <a:cxn ang="0">
                      <a:pos x="34" y="172"/>
                    </a:cxn>
                    <a:cxn ang="0">
                      <a:pos x="38" y="172"/>
                    </a:cxn>
                    <a:cxn ang="0">
                      <a:pos x="42" y="176"/>
                    </a:cxn>
                    <a:cxn ang="0">
                      <a:pos x="44" y="178"/>
                    </a:cxn>
                    <a:cxn ang="0">
                      <a:pos x="46" y="184"/>
                    </a:cxn>
                    <a:cxn ang="0">
                      <a:pos x="48" y="186"/>
                    </a:cxn>
                    <a:cxn ang="0">
                      <a:pos x="52" y="186"/>
                    </a:cxn>
                    <a:cxn ang="0">
                      <a:pos x="54" y="190"/>
                    </a:cxn>
                    <a:cxn ang="0">
                      <a:pos x="54" y="196"/>
                    </a:cxn>
                    <a:cxn ang="0">
                      <a:pos x="58" y="198"/>
                    </a:cxn>
                    <a:cxn ang="0">
                      <a:pos x="62" y="198"/>
                    </a:cxn>
                    <a:cxn ang="0">
                      <a:pos x="66" y="204"/>
                    </a:cxn>
                    <a:cxn ang="0">
                      <a:pos x="68" y="204"/>
                    </a:cxn>
                    <a:cxn ang="0">
                      <a:pos x="70" y="202"/>
                    </a:cxn>
                    <a:cxn ang="0">
                      <a:pos x="72" y="198"/>
                    </a:cxn>
                    <a:cxn ang="0">
                      <a:pos x="72" y="194"/>
                    </a:cxn>
                    <a:cxn ang="0">
                      <a:pos x="74" y="188"/>
                    </a:cxn>
                    <a:cxn ang="0">
                      <a:pos x="84" y="190"/>
                    </a:cxn>
                    <a:cxn ang="0">
                      <a:pos x="90" y="190"/>
                    </a:cxn>
                    <a:cxn ang="0">
                      <a:pos x="92" y="190"/>
                    </a:cxn>
                    <a:cxn ang="0">
                      <a:pos x="96" y="190"/>
                    </a:cxn>
                    <a:cxn ang="0">
                      <a:pos x="96" y="188"/>
                    </a:cxn>
                    <a:cxn ang="0">
                      <a:pos x="96" y="182"/>
                    </a:cxn>
                    <a:cxn ang="0">
                      <a:pos x="100" y="182"/>
                    </a:cxn>
                    <a:cxn ang="0">
                      <a:pos x="150" y="184"/>
                    </a:cxn>
                    <a:cxn ang="0">
                      <a:pos x="154" y="176"/>
                    </a:cxn>
                    <a:cxn ang="0">
                      <a:pos x="154" y="172"/>
                    </a:cxn>
                    <a:cxn ang="0">
                      <a:pos x="150" y="170"/>
                    </a:cxn>
                    <a:cxn ang="0">
                      <a:pos x="166" y="34"/>
                    </a:cxn>
                    <a:cxn ang="0">
                      <a:pos x="120" y="24"/>
                    </a:cxn>
                    <a:cxn ang="0">
                      <a:pos x="70" y="60"/>
                    </a:cxn>
                    <a:cxn ang="0">
                      <a:pos x="62" y="62"/>
                    </a:cxn>
                    <a:cxn ang="0">
                      <a:pos x="54" y="66"/>
                    </a:cxn>
                    <a:cxn ang="0">
                      <a:pos x="54" y="70"/>
                    </a:cxn>
                    <a:cxn ang="0">
                      <a:pos x="4" y="98"/>
                    </a:cxn>
                    <a:cxn ang="0">
                      <a:pos x="4" y="98"/>
                    </a:cxn>
                    <a:cxn ang="0">
                      <a:pos x="0" y="102"/>
                    </a:cxn>
                    <a:cxn ang="0">
                      <a:pos x="4" y="108"/>
                    </a:cxn>
                    <a:cxn ang="0">
                      <a:pos x="8" y="114"/>
                    </a:cxn>
                    <a:cxn ang="0">
                      <a:pos x="8" y="116"/>
                    </a:cxn>
                    <a:cxn ang="0">
                      <a:pos x="6" y="120"/>
                    </a:cxn>
                    <a:cxn ang="0">
                      <a:pos x="8" y="122"/>
                    </a:cxn>
                    <a:cxn ang="0">
                      <a:pos x="8" y="128"/>
                    </a:cxn>
                    <a:cxn ang="0">
                      <a:pos x="8" y="128"/>
                    </a:cxn>
                    <a:cxn ang="0">
                      <a:pos x="6" y="136"/>
                    </a:cxn>
                    <a:cxn ang="0">
                      <a:pos x="8" y="140"/>
                    </a:cxn>
                    <a:cxn ang="0">
                      <a:pos x="10" y="142"/>
                    </a:cxn>
                    <a:cxn ang="0">
                      <a:pos x="10" y="154"/>
                    </a:cxn>
                    <a:cxn ang="0">
                      <a:pos x="12" y="156"/>
                    </a:cxn>
                    <a:cxn ang="0">
                      <a:pos x="12" y="158"/>
                    </a:cxn>
                    <a:cxn ang="0">
                      <a:pos x="10" y="162"/>
                    </a:cxn>
                    <a:cxn ang="0">
                      <a:pos x="10" y="170"/>
                    </a:cxn>
                    <a:cxn ang="0">
                      <a:pos x="8" y="178"/>
                    </a:cxn>
                  </a:cxnLst>
                  <a:rect l="0" t="0" r="r" b="b"/>
                  <a:pathLst>
                    <a:path w="166" h="204">
                      <a:moveTo>
                        <a:pt x="8" y="178"/>
                      </a:moveTo>
                      <a:lnTo>
                        <a:pt x="12" y="176"/>
                      </a:lnTo>
                      <a:lnTo>
                        <a:pt x="12" y="176"/>
                      </a:lnTo>
                      <a:lnTo>
                        <a:pt x="14" y="174"/>
                      </a:lnTo>
                      <a:lnTo>
                        <a:pt x="16" y="174"/>
                      </a:lnTo>
                      <a:lnTo>
                        <a:pt x="18" y="172"/>
                      </a:lnTo>
                      <a:lnTo>
                        <a:pt x="18" y="172"/>
                      </a:lnTo>
                      <a:lnTo>
                        <a:pt x="18" y="170"/>
                      </a:lnTo>
                      <a:lnTo>
                        <a:pt x="20" y="170"/>
                      </a:lnTo>
                      <a:lnTo>
                        <a:pt x="24" y="172"/>
                      </a:lnTo>
                      <a:lnTo>
                        <a:pt x="24" y="172"/>
                      </a:lnTo>
                      <a:lnTo>
                        <a:pt x="34" y="172"/>
                      </a:lnTo>
                      <a:lnTo>
                        <a:pt x="34" y="172"/>
                      </a:lnTo>
                      <a:lnTo>
                        <a:pt x="38" y="172"/>
                      </a:lnTo>
                      <a:lnTo>
                        <a:pt x="38" y="172"/>
                      </a:lnTo>
                      <a:lnTo>
                        <a:pt x="42" y="176"/>
                      </a:lnTo>
                      <a:lnTo>
                        <a:pt x="42" y="176"/>
                      </a:lnTo>
                      <a:lnTo>
                        <a:pt x="44" y="178"/>
                      </a:lnTo>
                      <a:lnTo>
                        <a:pt x="46" y="184"/>
                      </a:lnTo>
                      <a:lnTo>
                        <a:pt x="46" y="184"/>
                      </a:lnTo>
                      <a:lnTo>
                        <a:pt x="46" y="186"/>
                      </a:lnTo>
                      <a:lnTo>
                        <a:pt x="48" y="186"/>
                      </a:lnTo>
                      <a:lnTo>
                        <a:pt x="52" y="186"/>
                      </a:lnTo>
                      <a:lnTo>
                        <a:pt x="52" y="186"/>
                      </a:lnTo>
                      <a:lnTo>
                        <a:pt x="54" y="188"/>
                      </a:lnTo>
                      <a:lnTo>
                        <a:pt x="54" y="190"/>
                      </a:lnTo>
                      <a:lnTo>
                        <a:pt x="54" y="196"/>
                      </a:lnTo>
                      <a:lnTo>
                        <a:pt x="54" y="196"/>
                      </a:lnTo>
                      <a:lnTo>
                        <a:pt x="56" y="198"/>
                      </a:lnTo>
                      <a:lnTo>
                        <a:pt x="58" y="198"/>
                      </a:lnTo>
                      <a:lnTo>
                        <a:pt x="62" y="198"/>
                      </a:lnTo>
                      <a:lnTo>
                        <a:pt x="62" y="198"/>
                      </a:lnTo>
                      <a:lnTo>
                        <a:pt x="62" y="198"/>
                      </a:lnTo>
                      <a:lnTo>
                        <a:pt x="66" y="204"/>
                      </a:lnTo>
                      <a:lnTo>
                        <a:pt x="66" y="204"/>
                      </a:lnTo>
                      <a:lnTo>
                        <a:pt x="68" y="204"/>
                      </a:lnTo>
                      <a:lnTo>
                        <a:pt x="70" y="202"/>
                      </a:lnTo>
                      <a:lnTo>
                        <a:pt x="70" y="202"/>
                      </a:lnTo>
                      <a:lnTo>
                        <a:pt x="72" y="200"/>
                      </a:lnTo>
                      <a:lnTo>
                        <a:pt x="72" y="198"/>
                      </a:lnTo>
                      <a:lnTo>
                        <a:pt x="72" y="194"/>
                      </a:lnTo>
                      <a:lnTo>
                        <a:pt x="72" y="194"/>
                      </a:lnTo>
                      <a:lnTo>
                        <a:pt x="74" y="190"/>
                      </a:lnTo>
                      <a:lnTo>
                        <a:pt x="74" y="188"/>
                      </a:lnTo>
                      <a:lnTo>
                        <a:pt x="74" y="188"/>
                      </a:lnTo>
                      <a:lnTo>
                        <a:pt x="84" y="190"/>
                      </a:lnTo>
                      <a:lnTo>
                        <a:pt x="84" y="190"/>
                      </a:lnTo>
                      <a:lnTo>
                        <a:pt x="90" y="190"/>
                      </a:lnTo>
                      <a:lnTo>
                        <a:pt x="92" y="190"/>
                      </a:lnTo>
                      <a:lnTo>
                        <a:pt x="92" y="190"/>
                      </a:lnTo>
                      <a:lnTo>
                        <a:pt x="94" y="190"/>
                      </a:lnTo>
                      <a:lnTo>
                        <a:pt x="96" y="190"/>
                      </a:lnTo>
                      <a:lnTo>
                        <a:pt x="96" y="188"/>
                      </a:lnTo>
                      <a:lnTo>
                        <a:pt x="96" y="188"/>
                      </a:lnTo>
                      <a:lnTo>
                        <a:pt x="94" y="184"/>
                      </a:lnTo>
                      <a:lnTo>
                        <a:pt x="96" y="182"/>
                      </a:lnTo>
                      <a:lnTo>
                        <a:pt x="96" y="182"/>
                      </a:lnTo>
                      <a:lnTo>
                        <a:pt x="100" y="182"/>
                      </a:lnTo>
                      <a:lnTo>
                        <a:pt x="102" y="184"/>
                      </a:lnTo>
                      <a:lnTo>
                        <a:pt x="150" y="184"/>
                      </a:lnTo>
                      <a:lnTo>
                        <a:pt x="150" y="184"/>
                      </a:lnTo>
                      <a:lnTo>
                        <a:pt x="154" y="176"/>
                      </a:lnTo>
                      <a:lnTo>
                        <a:pt x="154" y="176"/>
                      </a:lnTo>
                      <a:lnTo>
                        <a:pt x="154" y="172"/>
                      </a:lnTo>
                      <a:lnTo>
                        <a:pt x="152" y="172"/>
                      </a:lnTo>
                      <a:lnTo>
                        <a:pt x="150" y="170"/>
                      </a:lnTo>
                      <a:lnTo>
                        <a:pt x="142" y="34"/>
                      </a:lnTo>
                      <a:lnTo>
                        <a:pt x="166" y="34"/>
                      </a:lnTo>
                      <a:lnTo>
                        <a:pt x="120" y="0"/>
                      </a:lnTo>
                      <a:lnTo>
                        <a:pt x="120" y="24"/>
                      </a:lnTo>
                      <a:lnTo>
                        <a:pt x="70" y="24"/>
                      </a:lnTo>
                      <a:lnTo>
                        <a:pt x="70" y="60"/>
                      </a:lnTo>
                      <a:lnTo>
                        <a:pt x="70" y="60"/>
                      </a:lnTo>
                      <a:lnTo>
                        <a:pt x="62" y="62"/>
                      </a:lnTo>
                      <a:lnTo>
                        <a:pt x="56" y="64"/>
                      </a:lnTo>
                      <a:lnTo>
                        <a:pt x="54" y="66"/>
                      </a:lnTo>
                      <a:lnTo>
                        <a:pt x="54" y="70"/>
                      </a:lnTo>
                      <a:lnTo>
                        <a:pt x="54" y="70"/>
                      </a:lnTo>
                      <a:lnTo>
                        <a:pt x="54" y="96"/>
                      </a:lnTo>
                      <a:lnTo>
                        <a:pt x="4" y="98"/>
                      </a:lnTo>
                      <a:lnTo>
                        <a:pt x="4" y="98"/>
                      </a:lnTo>
                      <a:lnTo>
                        <a:pt x="4" y="98"/>
                      </a:lnTo>
                      <a:lnTo>
                        <a:pt x="0" y="102"/>
                      </a:lnTo>
                      <a:lnTo>
                        <a:pt x="0" y="102"/>
                      </a:lnTo>
                      <a:lnTo>
                        <a:pt x="4" y="108"/>
                      </a:lnTo>
                      <a:lnTo>
                        <a:pt x="4" y="108"/>
                      </a:lnTo>
                      <a:lnTo>
                        <a:pt x="6" y="112"/>
                      </a:lnTo>
                      <a:lnTo>
                        <a:pt x="8" y="114"/>
                      </a:lnTo>
                      <a:lnTo>
                        <a:pt x="8" y="116"/>
                      </a:lnTo>
                      <a:lnTo>
                        <a:pt x="8" y="116"/>
                      </a:lnTo>
                      <a:lnTo>
                        <a:pt x="8" y="118"/>
                      </a:lnTo>
                      <a:lnTo>
                        <a:pt x="6" y="120"/>
                      </a:lnTo>
                      <a:lnTo>
                        <a:pt x="6" y="120"/>
                      </a:lnTo>
                      <a:lnTo>
                        <a:pt x="8" y="122"/>
                      </a:lnTo>
                      <a:lnTo>
                        <a:pt x="8" y="128"/>
                      </a:lnTo>
                      <a:lnTo>
                        <a:pt x="8" y="128"/>
                      </a:lnTo>
                      <a:lnTo>
                        <a:pt x="8" y="128"/>
                      </a:lnTo>
                      <a:lnTo>
                        <a:pt x="8" y="128"/>
                      </a:lnTo>
                      <a:lnTo>
                        <a:pt x="6" y="130"/>
                      </a:lnTo>
                      <a:lnTo>
                        <a:pt x="6" y="136"/>
                      </a:lnTo>
                      <a:lnTo>
                        <a:pt x="6" y="136"/>
                      </a:lnTo>
                      <a:lnTo>
                        <a:pt x="8" y="140"/>
                      </a:lnTo>
                      <a:lnTo>
                        <a:pt x="10" y="142"/>
                      </a:lnTo>
                      <a:lnTo>
                        <a:pt x="10" y="142"/>
                      </a:lnTo>
                      <a:lnTo>
                        <a:pt x="10" y="148"/>
                      </a:lnTo>
                      <a:lnTo>
                        <a:pt x="10" y="154"/>
                      </a:lnTo>
                      <a:lnTo>
                        <a:pt x="10" y="154"/>
                      </a:lnTo>
                      <a:lnTo>
                        <a:pt x="12" y="156"/>
                      </a:lnTo>
                      <a:lnTo>
                        <a:pt x="12" y="158"/>
                      </a:lnTo>
                      <a:lnTo>
                        <a:pt x="12" y="158"/>
                      </a:lnTo>
                      <a:lnTo>
                        <a:pt x="10" y="158"/>
                      </a:lnTo>
                      <a:lnTo>
                        <a:pt x="10" y="162"/>
                      </a:lnTo>
                      <a:lnTo>
                        <a:pt x="10" y="162"/>
                      </a:lnTo>
                      <a:lnTo>
                        <a:pt x="10" y="170"/>
                      </a:lnTo>
                      <a:lnTo>
                        <a:pt x="10" y="170"/>
                      </a:lnTo>
                      <a:lnTo>
                        <a:pt x="8" y="178"/>
                      </a:lnTo>
                      <a:lnTo>
                        <a:pt x="8" y="17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8" name="Freeform 140"/>
                <p:cNvSpPr>
                  <a:spLocks/>
                </p:cNvSpPr>
                <p:nvPr/>
              </p:nvSpPr>
              <p:spPr bwMode="auto">
                <a:xfrm>
                  <a:off x="2570" y="2266"/>
                  <a:ext cx="220" cy="260"/>
                </a:xfrm>
                <a:custGeom>
                  <a:avLst/>
                  <a:gdLst/>
                  <a:ahLst/>
                  <a:cxnLst>
                    <a:cxn ang="0">
                      <a:pos x="88" y="232"/>
                    </a:cxn>
                    <a:cxn ang="0">
                      <a:pos x="92" y="226"/>
                    </a:cxn>
                    <a:cxn ang="0">
                      <a:pos x="92" y="216"/>
                    </a:cxn>
                    <a:cxn ang="0">
                      <a:pos x="98" y="210"/>
                    </a:cxn>
                    <a:cxn ang="0">
                      <a:pos x="104" y="202"/>
                    </a:cxn>
                    <a:cxn ang="0">
                      <a:pos x="108" y="194"/>
                    </a:cxn>
                    <a:cxn ang="0">
                      <a:pos x="122" y="188"/>
                    </a:cxn>
                    <a:cxn ang="0">
                      <a:pos x="130" y="176"/>
                    </a:cxn>
                    <a:cxn ang="0">
                      <a:pos x="136" y="172"/>
                    </a:cxn>
                    <a:cxn ang="0">
                      <a:pos x="142" y="162"/>
                    </a:cxn>
                    <a:cxn ang="0">
                      <a:pos x="148" y="158"/>
                    </a:cxn>
                    <a:cxn ang="0">
                      <a:pos x="154" y="156"/>
                    </a:cxn>
                    <a:cxn ang="0">
                      <a:pos x="158" y="156"/>
                    </a:cxn>
                    <a:cxn ang="0">
                      <a:pos x="166" y="158"/>
                    </a:cxn>
                    <a:cxn ang="0">
                      <a:pos x="174" y="158"/>
                    </a:cxn>
                    <a:cxn ang="0">
                      <a:pos x="200" y="152"/>
                    </a:cxn>
                    <a:cxn ang="0">
                      <a:pos x="216" y="144"/>
                    </a:cxn>
                    <a:cxn ang="0">
                      <a:pos x="218" y="96"/>
                    </a:cxn>
                    <a:cxn ang="0">
                      <a:pos x="206" y="98"/>
                    </a:cxn>
                    <a:cxn ang="0">
                      <a:pos x="204" y="90"/>
                    </a:cxn>
                    <a:cxn ang="0">
                      <a:pos x="204" y="80"/>
                    </a:cxn>
                    <a:cxn ang="0">
                      <a:pos x="196" y="74"/>
                    </a:cxn>
                    <a:cxn ang="0">
                      <a:pos x="186" y="64"/>
                    </a:cxn>
                    <a:cxn ang="0">
                      <a:pos x="86" y="136"/>
                    </a:cxn>
                    <a:cxn ang="0">
                      <a:pos x="90" y="142"/>
                    </a:cxn>
                    <a:cxn ang="0">
                      <a:pos x="36" y="148"/>
                    </a:cxn>
                    <a:cxn ang="0">
                      <a:pos x="32" y="154"/>
                    </a:cxn>
                    <a:cxn ang="0">
                      <a:pos x="28" y="156"/>
                    </a:cxn>
                    <a:cxn ang="0">
                      <a:pos x="20" y="156"/>
                    </a:cxn>
                    <a:cxn ang="0">
                      <a:pos x="8" y="160"/>
                    </a:cxn>
                    <a:cxn ang="0">
                      <a:pos x="6" y="168"/>
                    </a:cxn>
                    <a:cxn ang="0">
                      <a:pos x="2" y="170"/>
                    </a:cxn>
                    <a:cxn ang="0">
                      <a:pos x="2" y="178"/>
                    </a:cxn>
                    <a:cxn ang="0">
                      <a:pos x="0" y="190"/>
                    </a:cxn>
                    <a:cxn ang="0">
                      <a:pos x="6" y="198"/>
                    </a:cxn>
                    <a:cxn ang="0">
                      <a:pos x="8" y="216"/>
                    </a:cxn>
                    <a:cxn ang="0">
                      <a:pos x="16" y="214"/>
                    </a:cxn>
                    <a:cxn ang="0">
                      <a:pos x="22" y="216"/>
                    </a:cxn>
                    <a:cxn ang="0">
                      <a:pos x="28" y="214"/>
                    </a:cxn>
                    <a:cxn ang="0">
                      <a:pos x="38" y="214"/>
                    </a:cxn>
                    <a:cxn ang="0">
                      <a:pos x="40" y="222"/>
                    </a:cxn>
                    <a:cxn ang="0">
                      <a:pos x="38" y="232"/>
                    </a:cxn>
                    <a:cxn ang="0">
                      <a:pos x="42" y="238"/>
                    </a:cxn>
                    <a:cxn ang="0">
                      <a:pos x="36" y="246"/>
                    </a:cxn>
                    <a:cxn ang="0">
                      <a:pos x="40" y="248"/>
                    </a:cxn>
                    <a:cxn ang="0">
                      <a:pos x="44" y="248"/>
                    </a:cxn>
                    <a:cxn ang="0">
                      <a:pos x="52" y="252"/>
                    </a:cxn>
                    <a:cxn ang="0">
                      <a:pos x="58" y="258"/>
                    </a:cxn>
                    <a:cxn ang="0">
                      <a:pos x="64" y="258"/>
                    </a:cxn>
                    <a:cxn ang="0">
                      <a:pos x="72" y="256"/>
                    </a:cxn>
                    <a:cxn ang="0">
                      <a:pos x="76" y="248"/>
                    </a:cxn>
                    <a:cxn ang="0">
                      <a:pos x="82" y="252"/>
                    </a:cxn>
                    <a:cxn ang="0">
                      <a:pos x="88" y="242"/>
                    </a:cxn>
                  </a:cxnLst>
                  <a:rect l="0" t="0" r="r" b="b"/>
                  <a:pathLst>
                    <a:path w="220" h="260">
                      <a:moveTo>
                        <a:pt x="88" y="242"/>
                      </a:moveTo>
                      <a:lnTo>
                        <a:pt x="88" y="242"/>
                      </a:lnTo>
                      <a:lnTo>
                        <a:pt x="88" y="236"/>
                      </a:lnTo>
                      <a:lnTo>
                        <a:pt x="88" y="232"/>
                      </a:lnTo>
                      <a:lnTo>
                        <a:pt x="90" y="230"/>
                      </a:lnTo>
                      <a:lnTo>
                        <a:pt x="90" y="230"/>
                      </a:lnTo>
                      <a:lnTo>
                        <a:pt x="92" y="228"/>
                      </a:lnTo>
                      <a:lnTo>
                        <a:pt x="92" y="226"/>
                      </a:lnTo>
                      <a:lnTo>
                        <a:pt x="92" y="222"/>
                      </a:lnTo>
                      <a:lnTo>
                        <a:pt x="92" y="222"/>
                      </a:lnTo>
                      <a:lnTo>
                        <a:pt x="92" y="218"/>
                      </a:lnTo>
                      <a:lnTo>
                        <a:pt x="92" y="216"/>
                      </a:lnTo>
                      <a:lnTo>
                        <a:pt x="92" y="216"/>
                      </a:lnTo>
                      <a:lnTo>
                        <a:pt x="94" y="214"/>
                      </a:lnTo>
                      <a:lnTo>
                        <a:pt x="98" y="210"/>
                      </a:lnTo>
                      <a:lnTo>
                        <a:pt x="98" y="210"/>
                      </a:lnTo>
                      <a:lnTo>
                        <a:pt x="100" y="212"/>
                      </a:lnTo>
                      <a:lnTo>
                        <a:pt x="100" y="212"/>
                      </a:lnTo>
                      <a:lnTo>
                        <a:pt x="100" y="212"/>
                      </a:lnTo>
                      <a:lnTo>
                        <a:pt x="104" y="202"/>
                      </a:lnTo>
                      <a:lnTo>
                        <a:pt x="104" y="202"/>
                      </a:lnTo>
                      <a:lnTo>
                        <a:pt x="106" y="196"/>
                      </a:lnTo>
                      <a:lnTo>
                        <a:pt x="108" y="194"/>
                      </a:lnTo>
                      <a:lnTo>
                        <a:pt x="108" y="194"/>
                      </a:lnTo>
                      <a:lnTo>
                        <a:pt x="114" y="192"/>
                      </a:lnTo>
                      <a:lnTo>
                        <a:pt x="120" y="190"/>
                      </a:lnTo>
                      <a:lnTo>
                        <a:pt x="120" y="190"/>
                      </a:lnTo>
                      <a:lnTo>
                        <a:pt x="122" y="188"/>
                      </a:lnTo>
                      <a:lnTo>
                        <a:pt x="124" y="184"/>
                      </a:lnTo>
                      <a:lnTo>
                        <a:pt x="124" y="184"/>
                      </a:lnTo>
                      <a:lnTo>
                        <a:pt x="126" y="180"/>
                      </a:lnTo>
                      <a:lnTo>
                        <a:pt x="130" y="176"/>
                      </a:lnTo>
                      <a:lnTo>
                        <a:pt x="130" y="176"/>
                      </a:lnTo>
                      <a:lnTo>
                        <a:pt x="134" y="174"/>
                      </a:lnTo>
                      <a:lnTo>
                        <a:pt x="136" y="172"/>
                      </a:lnTo>
                      <a:lnTo>
                        <a:pt x="136" y="172"/>
                      </a:lnTo>
                      <a:lnTo>
                        <a:pt x="136" y="172"/>
                      </a:lnTo>
                      <a:lnTo>
                        <a:pt x="138" y="166"/>
                      </a:lnTo>
                      <a:lnTo>
                        <a:pt x="138" y="164"/>
                      </a:lnTo>
                      <a:lnTo>
                        <a:pt x="142" y="162"/>
                      </a:lnTo>
                      <a:lnTo>
                        <a:pt x="142" y="162"/>
                      </a:lnTo>
                      <a:lnTo>
                        <a:pt x="146" y="162"/>
                      </a:lnTo>
                      <a:lnTo>
                        <a:pt x="148" y="158"/>
                      </a:lnTo>
                      <a:lnTo>
                        <a:pt x="148" y="158"/>
                      </a:lnTo>
                      <a:lnTo>
                        <a:pt x="150" y="154"/>
                      </a:lnTo>
                      <a:lnTo>
                        <a:pt x="152" y="154"/>
                      </a:lnTo>
                      <a:lnTo>
                        <a:pt x="154" y="156"/>
                      </a:lnTo>
                      <a:lnTo>
                        <a:pt x="154" y="156"/>
                      </a:lnTo>
                      <a:lnTo>
                        <a:pt x="154" y="156"/>
                      </a:lnTo>
                      <a:lnTo>
                        <a:pt x="156" y="156"/>
                      </a:lnTo>
                      <a:lnTo>
                        <a:pt x="158" y="154"/>
                      </a:lnTo>
                      <a:lnTo>
                        <a:pt x="158" y="156"/>
                      </a:lnTo>
                      <a:lnTo>
                        <a:pt x="158" y="156"/>
                      </a:lnTo>
                      <a:lnTo>
                        <a:pt x="162" y="160"/>
                      </a:lnTo>
                      <a:lnTo>
                        <a:pt x="164" y="162"/>
                      </a:lnTo>
                      <a:lnTo>
                        <a:pt x="166" y="158"/>
                      </a:lnTo>
                      <a:lnTo>
                        <a:pt x="166" y="158"/>
                      </a:lnTo>
                      <a:lnTo>
                        <a:pt x="170" y="158"/>
                      </a:lnTo>
                      <a:lnTo>
                        <a:pt x="174" y="158"/>
                      </a:lnTo>
                      <a:lnTo>
                        <a:pt x="174" y="158"/>
                      </a:lnTo>
                      <a:lnTo>
                        <a:pt x="182" y="156"/>
                      </a:lnTo>
                      <a:lnTo>
                        <a:pt x="188" y="154"/>
                      </a:lnTo>
                      <a:lnTo>
                        <a:pt x="188" y="154"/>
                      </a:lnTo>
                      <a:lnTo>
                        <a:pt x="200" y="152"/>
                      </a:lnTo>
                      <a:lnTo>
                        <a:pt x="206" y="148"/>
                      </a:lnTo>
                      <a:lnTo>
                        <a:pt x="214" y="148"/>
                      </a:lnTo>
                      <a:lnTo>
                        <a:pt x="214" y="148"/>
                      </a:lnTo>
                      <a:lnTo>
                        <a:pt x="216" y="144"/>
                      </a:lnTo>
                      <a:lnTo>
                        <a:pt x="216" y="144"/>
                      </a:lnTo>
                      <a:lnTo>
                        <a:pt x="216" y="138"/>
                      </a:lnTo>
                      <a:lnTo>
                        <a:pt x="220" y="134"/>
                      </a:lnTo>
                      <a:lnTo>
                        <a:pt x="218" y="96"/>
                      </a:lnTo>
                      <a:lnTo>
                        <a:pt x="218" y="96"/>
                      </a:lnTo>
                      <a:lnTo>
                        <a:pt x="212" y="98"/>
                      </a:lnTo>
                      <a:lnTo>
                        <a:pt x="206" y="98"/>
                      </a:lnTo>
                      <a:lnTo>
                        <a:pt x="206" y="98"/>
                      </a:lnTo>
                      <a:lnTo>
                        <a:pt x="206" y="98"/>
                      </a:lnTo>
                      <a:lnTo>
                        <a:pt x="206" y="96"/>
                      </a:lnTo>
                      <a:lnTo>
                        <a:pt x="204" y="90"/>
                      </a:lnTo>
                      <a:lnTo>
                        <a:pt x="204" y="90"/>
                      </a:lnTo>
                      <a:lnTo>
                        <a:pt x="204" y="88"/>
                      </a:lnTo>
                      <a:lnTo>
                        <a:pt x="204" y="84"/>
                      </a:lnTo>
                      <a:lnTo>
                        <a:pt x="204" y="84"/>
                      </a:lnTo>
                      <a:lnTo>
                        <a:pt x="204" y="80"/>
                      </a:lnTo>
                      <a:lnTo>
                        <a:pt x="204" y="78"/>
                      </a:lnTo>
                      <a:lnTo>
                        <a:pt x="200" y="76"/>
                      </a:lnTo>
                      <a:lnTo>
                        <a:pt x="200" y="76"/>
                      </a:lnTo>
                      <a:lnTo>
                        <a:pt x="196" y="74"/>
                      </a:lnTo>
                      <a:lnTo>
                        <a:pt x="190" y="70"/>
                      </a:lnTo>
                      <a:lnTo>
                        <a:pt x="190" y="70"/>
                      </a:lnTo>
                      <a:lnTo>
                        <a:pt x="186" y="66"/>
                      </a:lnTo>
                      <a:lnTo>
                        <a:pt x="186" y="64"/>
                      </a:lnTo>
                      <a:lnTo>
                        <a:pt x="102" y="0"/>
                      </a:lnTo>
                      <a:lnTo>
                        <a:pt x="78" y="0"/>
                      </a:lnTo>
                      <a:lnTo>
                        <a:pt x="86" y="136"/>
                      </a:lnTo>
                      <a:lnTo>
                        <a:pt x="86" y="136"/>
                      </a:lnTo>
                      <a:lnTo>
                        <a:pt x="88" y="138"/>
                      </a:lnTo>
                      <a:lnTo>
                        <a:pt x="90" y="138"/>
                      </a:lnTo>
                      <a:lnTo>
                        <a:pt x="90" y="142"/>
                      </a:lnTo>
                      <a:lnTo>
                        <a:pt x="90" y="142"/>
                      </a:lnTo>
                      <a:lnTo>
                        <a:pt x="86" y="150"/>
                      </a:lnTo>
                      <a:lnTo>
                        <a:pt x="38" y="150"/>
                      </a:lnTo>
                      <a:lnTo>
                        <a:pt x="38" y="150"/>
                      </a:lnTo>
                      <a:lnTo>
                        <a:pt x="36" y="148"/>
                      </a:lnTo>
                      <a:lnTo>
                        <a:pt x="32" y="148"/>
                      </a:lnTo>
                      <a:lnTo>
                        <a:pt x="32" y="148"/>
                      </a:lnTo>
                      <a:lnTo>
                        <a:pt x="30" y="150"/>
                      </a:lnTo>
                      <a:lnTo>
                        <a:pt x="32" y="154"/>
                      </a:lnTo>
                      <a:lnTo>
                        <a:pt x="32" y="154"/>
                      </a:lnTo>
                      <a:lnTo>
                        <a:pt x="32" y="156"/>
                      </a:lnTo>
                      <a:lnTo>
                        <a:pt x="30" y="156"/>
                      </a:lnTo>
                      <a:lnTo>
                        <a:pt x="28" y="156"/>
                      </a:lnTo>
                      <a:lnTo>
                        <a:pt x="28" y="156"/>
                      </a:lnTo>
                      <a:lnTo>
                        <a:pt x="26" y="156"/>
                      </a:lnTo>
                      <a:lnTo>
                        <a:pt x="20" y="156"/>
                      </a:lnTo>
                      <a:lnTo>
                        <a:pt x="20" y="156"/>
                      </a:lnTo>
                      <a:lnTo>
                        <a:pt x="10" y="154"/>
                      </a:lnTo>
                      <a:lnTo>
                        <a:pt x="10" y="154"/>
                      </a:lnTo>
                      <a:lnTo>
                        <a:pt x="10" y="156"/>
                      </a:lnTo>
                      <a:lnTo>
                        <a:pt x="8" y="160"/>
                      </a:lnTo>
                      <a:lnTo>
                        <a:pt x="8" y="160"/>
                      </a:lnTo>
                      <a:lnTo>
                        <a:pt x="8" y="164"/>
                      </a:lnTo>
                      <a:lnTo>
                        <a:pt x="8" y="166"/>
                      </a:lnTo>
                      <a:lnTo>
                        <a:pt x="6" y="168"/>
                      </a:lnTo>
                      <a:lnTo>
                        <a:pt x="6" y="168"/>
                      </a:lnTo>
                      <a:lnTo>
                        <a:pt x="4" y="170"/>
                      </a:lnTo>
                      <a:lnTo>
                        <a:pt x="2" y="170"/>
                      </a:lnTo>
                      <a:lnTo>
                        <a:pt x="2" y="170"/>
                      </a:lnTo>
                      <a:lnTo>
                        <a:pt x="0" y="174"/>
                      </a:lnTo>
                      <a:lnTo>
                        <a:pt x="2" y="176"/>
                      </a:lnTo>
                      <a:lnTo>
                        <a:pt x="2" y="178"/>
                      </a:lnTo>
                      <a:lnTo>
                        <a:pt x="2" y="178"/>
                      </a:lnTo>
                      <a:lnTo>
                        <a:pt x="2" y="180"/>
                      </a:lnTo>
                      <a:lnTo>
                        <a:pt x="2" y="184"/>
                      </a:lnTo>
                      <a:lnTo>
                        <a:pt x="0" y="190"/>
                      </a:lnTo>
                      <a:lnTo>
                        <a:pt x="0" y="190"/>
                      </a:lnTo>
                      <a:lnTo>
                        <a:pt x="0" y="192"/>
                      </a:lnTo>
                      <a:lnTo>
                        <a:pt x="2" y="194"/>
                      </a:lnTo>
                      <a:lnTo>
                        <a:pt x="2" y="194"/>
                      </a:lnTo>
                      <a:lnTo>
                        <a:pt x="6" y="198"/>
                      </a:lnTo>
                      <a:lnTo>
                        <a:pt x="6" y="200"/>
                      </a:lnTo>
                      <a:lnTo>
                        <a:pt x="6" y="200"/>
                      </a:lnTo>
                      <a:lnTo>
                        <a:pt x="8" y="210"/>
                      </a:lnTo>
                      <a:lnTo>
                        <a:pt x="8" y="216"/>
                      </a:lnTo>
                      <a:lnTo>
                        <a:pt x="12" y="216"/>
                      </a:lnTo>
                      <a:lnTo>
                        <a:pt x="12" y="216"/>
                      </a:lnTo>
                      <a:lnTo>
                        <a:pt x="12" y="214"/>
                      </a:lnTo>
                      <a:lnTo>
                        <a:pt x="16" y="214"/>
                      </a:lnTo>
                      <a:lnTo>
                        <a:pt x="16" y="214"/>
                      </a:lnTo>
                      <a:lnTo>
                        <a:pt x="20" y="216"/>
                      </a:lnTo>
                      <a:lnTo>
                        <a:pt x="22" y="216"/>
                      </a:lnTo>
                      <a:lnTo>
                        <a:pt x="22" y="216"/>
                      </a:lnTo>
                      <a:lnTo>
                        <a:pt x="24" y="214"/>
                      </a:lnTo>
                      <a:lnTo>
                        <a:pt x="26" y="212"/>
                      </a:lnTo>
                      <a:lnTo>
                        <a:pt x="26" y="212"/>
                      </a:lnTo>
                      <a:lnTo>
                        <a:pt x="28" y="214"/>
                      </a:lnTo>
                      <a:lnTo>
                        <a:pt x="30" y="214"/>
                      </a:lnTo>
                      <a:lnTo>
                        <a:pt x="32" y="214"/>
                      </a:lnTo>
                      <a:lnTo>
                        <a:pt x="32" y="214"/>
                      </a:lnTo>
                      <a:lnTo>
                        <a:pt x="38" y="214"/>
                      </a:lnTo>
                      <a:lnTo>
                        <a:pt x="38" y="216"/>
                      </a:lnTo>
                      <a:lnTo>
                        <a:pt x="38" y="216"/>
                      </a:lnTo>
                      <a:lnTo>
                        <a:pt x="40" y="222"/>
                      </a:lnTo>
                      <a:lnTo>
                        <a:pt x="40" y="222"/>
                      </a:lnTo>
                      <a:lnTo>
                        <a:pt x="40" y="226"/>
                      </a:lnTo>
                      <a:lnTo>
                        <a:pt x="38" y="228"/>
                      </a:lnTo>
                      <a:lnTo>
                        <a:pt x="38" y="230"/>
                      </a:lnTo>
                      <a:lnTo>
                        <a:pt x="38" y="232"/>
                      </a:lnTo>
                      <a:lnTo>
                        <a:pt x="38" y="232"/>
                      </a:lnTo>
                      <a:lnTo>
                        <a:pt x="40" y="234"/>
                      </a:lnTo>
                      <a:lnTo>
                        <a:pt x="42" y="238"/>
                      </a:lnTo>
                      <a:lnTo>
                        <a:pt x="42" y="238"/>
                      </a:lnTo>
                      <a:lnTo>
                        <a:pt x="42" y="240"/>
                      </a:lnTo>
                      <a:lnTo>
                        <a:pt x="44" y="240"/>
                      </a:lnTo>
                      <a:lnTo>
                        <a:pt x="48" y="240"/>
                      </a:lnTo>
                      <a:lnTo>
                        <a:pt x="36" y="246"/>
                      </a:lnTo>
                      <a:lnTo>
                        <a:pt x="36" y="246"/>
                      </a:lnTo>
                      <a:lnTo>
                        <a:pt x="38" y="246"/>
                      </a:lnTo>
                      <a:lnTo>
                        <a:pt x="40" y="248"/>
                      </a:lnTo>
                      <a:lnTo>
                        <a:pt x="40" y="248"/>
                      </a:lnTo>
                      <a:lnTo>
                        <a:pt x="42" y="246"/>
                      </a:lnTo>
                      <a:lnTo>
                        <a:pt x="44" y="246"/>
                      </a:lnTo>
                      <a:lnTo>
                        <a:pt x="44" y="248"/>
                      </a:lnTo>
                      <a:lnTo>
                        <a:pt x="44" y="248"/>
                      </a:lnTo>
                      <a:lnTo>
                        <a:pt x="46" y="250"/>
                      </a:lnTo>
                      <a:lnTo>
                        <a:pt x="48" y="250"/>
                      </a:lnTo>
                      <a:lnTo>
                        <a:pt x="50" y="250"/>
                      </a:lnTo>
                      <a:lnTo>
                        <a:pt x="52" y="252"/>
                      </a:lnTo>
                      <a:lnTo>
                        <a:pt x="52" y="252"/>
                      </a:lnTo>
                      <a:lnTo>
                        <a:pt x="54" y="256"/>
                      </a:lnTo>
                      <a:lnTo>
                        <a:pt x="58" y="258"/>
                      </a:lnTo>
                      <a:lnTo>
                        <a:pt x="58" y="258"/>
                      </a:lnTo>
                      <a:lnTo>
                        <a:pt x="62" y="260"/>
                      </a:lnTo>
                      <a:lnTo>
                        <a:pt x="62" y="260"/>
                      </a:lnTo>
                      <a:lnTo>
                        <a:pt x="62" y="260"/>
                      </a:lnTo>
                      <a:lnTo>
                        <a:pt x="64" y="258"/>
                      </a:lnTo>
                      <a:lnTo>
                        <a:pt x="68" y="256"/>
                      </a:lnTo>
                      <a:lnTo>
                        <a:pt x="68" y="256"/>
                      </a:lnTo>
                      <a:lnTo>
                        <a:pt x="70" y="254"/>
                      </a:lnTo>
                      <a:lnTo>
                        <a:pt x="72" y="256"/>
                      </a:lnTo>
                      <a:lnTo>
                        <a:pt x="72" y="258"/>
                      </a:lnTo>
                      <a:lnTo>
                        <a:pt x="74" y="250"/>
                      </a:lnTo>
                      <a:lnTo>
                        <a:pt x="76" y="248"/>
                      </a:lnTo>
                      <a:lnTo>
                        <a:pt x="76" y="248"/>
                      </a:lnTo>
                      <a:lnTo>
                        <a:pt x="78" y="250"/>
                      </a:lnTo>
                      <a:lnTo>
                        <a:pt x="80" y="252"/>
                      </a:lnTo>
                      <a:lnTo>
                        <a:pt x="82" y="252"/>
                      </a:lnTo>
                      <a:lnTo>
                        <a:pt x="82" y="252"/>
                      </a:lnTo>
                      <a:lnTo>
                        <a:pt x="84" y="250"/>
                      </a:lnTo>
                      <a:lnTo>
                        <a:pt x="86" y="248"/>
                      </a:lnTo>
                      <a:lnTo>
                        <a:pt x="86" y="246"/>
                      </a:lnTo>
                      <a:lnTo>
                        <a:pt x="88" y="24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9" name="Freeform 141"/>
                <p:cNvSpPr>
                  <a:spLocks noEditPoints="1"/>
                </p:cNvSpPr>
                <p:nvPr/>
              </p:nvSpPr>
              <p:spPr bwMode="auto">
                <a:xfrm>
                  <a:off x="4077" y="2574"/>
                  <a:ext cx="248" cy="102"/>
                </a:xfrm>
                <a:custGeom>
                  <a:avLst/>
                  <a:gdLst/>
                  <a:ahLst/>
                  <a:cxnLst>
                    <a:cxn ang="0">
                      <a:pos x="126" y="96"/>
                    </a:cxn>
                    <a:cxn ang="0">
                      <a:pos x="142" y="102"/>
                    </a:cxn>
                    <a:cxn ang="0">
                      <a:pos x="158" y="96"/>
                    </a:cxn>
                    <a:cxn ang="0">
                      <a:pos x="178" y="96"/>
                    </a:cxn>
                    <a:cxn ang="0">
                      <a:pos x="188" y="82"/>
                    </a:cxn>
                    <a:cxn ang="0">
                      <a:pos x="196" y="72"/>
                    </a:cxn>
                    <a:cxn ang="0">
                      <a:pos x="204" y="54"/>
                    </a:cxn>
                    <a:cxn ang="0">
                      <a:pos x="224" y="50"/>
                    </a:cxn>
                    <a:cxn ang="0">
                      <a:pos x="226" y="46"/>
                    </a:cxn>
                    <a:cxn ang="0">
                      <a:pos x="236" y="44"/>
                    </a:cxn>
                    <a:cxn ang="0">
                      <a:pos x="238" y="44"/>
                    </a:cxn>
                    <a:cxn ang="0">
                      <a:pos x="238" y="40"/>
                    </a:cxn>
                    <a:cxn ang="0">
                      <a:pos x="236" y="36"/>
                    </a:cxn>
                    <a:cxn ang="0">
                      <a:pos x="244" y="34"/>
                    </a:cxn>
                    <a:cxn ang="0">
                      <a:pos x="248" y="28"/>
                    </a:cxn>
                    <a:cxn ang="0">
                      <a:pos x="242" y="20"/>
                    </a:cxn>
                    <a:cxn ang="0">
                      <a:pos x="236" y="22"/>
                    </a:cxn>
                    <a:cxn ang="0">
                      <a:pos x="232" y="16"/>
                    </a:cxn>
                    <a:cxn ang="0">
                      <a:pos x="234" y="10"/>
                    </a:cxn>
                    <a:cxn ang="0">
                      <a:pos x="228" y="6"/>
                    </a:cxn>
                    <a:cxn ang="0">
                      <a:pos x="228" y="2"/>
                    </a:cxn>
                    <a:cxn ang="0">
                      <a:pos x="226" y="4"/>
                    </a:cxn>
                    <a:cxn ang="0">
                      <a:pos x="222" y="4"/>
                    </a:cxn>
                    <a:cxn ang="0">
                      <a:pos x="218" y="0"/>
                    </a:cxn>
                    <a:cxn ang="0">
                      <a:pos x="212" y="14"/>
                    </a:cxn>
                    <a:cxn ang="0">
                      <a:pos x="202" y="26"/>
                    </a:cxn>
                    <a:cxn ang="0">
                      <a:pos x="204" y="30"/>
                    </a:cxn>
                    <a:cxn ang="0">
                      <a:pos x="202" y="36"/>
                    </a:cxn>
                    <a:cxn ang="0">
                      <a:pos x="200" y="46"/>
                    </a:cxn>
                    <a:cxn ang="0">
                      <a:pos x="192" y="50"/>
                    </a:cxn>
                    <a:cxn ang="0">
                      <a:pos x="182" y="44"/>
                    </a:cxn>
                    <a:cxn ang="0">
                      <a:pos x="170" y="66"/>
                    </a:cxn>
                    <a:cxn ang="0">
                      <a:pos x="162" y="66"/>
                    </a:cxn>
                    <a:cxn ang="0">
                      <a:pos x="146" y="72"/>
                    </a:cxn>
                    <a:cxn ang="0">
                      <a:pos x="146" y="78"/>
                    </a:cxn>
                    <a:cxn ang="0">
                      <a:pos x="144" y="86"/>
                    </a:cxn>
                    <a:cxn ang="0">
                      <a:pos x="142" y="90"/>
                    </a:cxn>
                    <a:cxn ang="0">
                      <a:pos x="136" y="88"/>
                    </a:cxn>
                    <a:cxn ang="0">
                      <a:pos x="132" y="84"/>
                    </a:cxn>
                    <a:cxn ang="0">
                      <a:pos x="128" y="86"/>
                    </a:cxn>
                    <a:cxn ang="0">
                      <a:pos x="124" y="82"/>
                    </a:cxn>
                    <a:cxn ang="0">
                      <a:pos x="2" y="24"/>
                    </a:cxn>
                    <a:cxn ang="0">
                      <a:pos x="4" y="32"/>
                    </a:cxn>
                    <a:cxn ang="0">
                      <a:pos x="8" y="50"/>
                    </a:cxn>
                    <a:cxn ang="0">
                      <a:pos x="8" y="56"/>
                    </a:cxn>
                    <a:cxn ang="0">
                      <a:pos x="14" y="62"/>
                    </a:cxn>
                    <a:cxn ang="0">
                      <a:pos x="16" y="72"/>
                    </a:cxn>
                    <a:cxn ang="0">
                      <a:pos x="26" y="80"/>
                    </a:cxn>
                    <a:cxn ang="0">
                      <a:pos x="28" y="84"/>
                    </a:cxn>
                    <a:cxn ang="0">
                      <a:pos x="42" y="90"/>
                    </a:cxn>
                    <a:cxn ang="0">
                      <a:pos x="52" y="88"/>
                    </a:cxn>
                    <a:cxn ang="0">
                      <a:pos x="52" y="82"/>
                    </a:cxn>
                    <a:cxn ang="0">
                      <a:pos x="48" y="74"/>
                    </a:cxn>
                    <a:cxn ang="0">
                      <a:pos x="44" y="68"/>
                    </a:cxn>
                    <a:cxn ang="0">
                      <a:pos x="42" y="58"/>
                    </a:cxn>
                    <a:cxn ang="0">
                      <a:pos x="44" y="42"/>
                    </a:cxn>
                    <a:cxn ang="0">
                      <a:pos x="38" y="32"/>
                    </a:cxn>
                    <a:cxn ang="0">
                      <a:pos x="32" y="20"/>
                    </a:cxn>
                    <a:cxn ang="0">
                      <a:pos x="24" y="14"/>
                    </a:cxn>
                    <a:cxn ang="0">
                      <a:pos x="16" y="22"/>
                    </a:cxn>
                    <a:cxn ang="0">
                      <a:pos x="12" y="20"/>
                    </a:cxn>
                    <a:cxn ang="0">
                      <a:pos x="0" y="18"/>
                    </a:cxn>
                  </a:cxnLst>
                  <a:rect l="0" t="0" r="r" b="b"/>
                  <a:pathLst>
                    <a:path w="248" h="102">
                      <a:moveTo>
                        <a:pt x="124" y="82"/>
                      </a:moveTo>
                      <a:lnTo>
                        <a:pt x="124" y="90"/>
                      </a:lnTo>
                      <a:lnTo>
                        <a:pt x="126" y="96"/>
                      </a:lnTo>
                      <a:lnTo>
                        <a:pt x="132" y="98"/>
                      </a:lnTo>
                      <a:lnTo>
                        <a:pt x="136" y="100"/>
                      </a:lnTo>
                      <a:lnTo>
                        <a:pt x="142" y="102"/>
                      </a:lnTo>
                      <a:lnTo>
                        <a:pt x="148" y="100"/>
                      </a:lnTo>
                      <a:lnTo>
                        <a:pt x="156" y="98"/>
                      </a:lnTo>
                      <a:lnTo>
                        <a:pt x="158" y="96"/>
                      </a:lnTo>
                      <a:lnTo>
                        <a:pt x="166" y="94"/>
                      </a:lnTo>
                      <a:lnTo>
                        <a:pt x="170" y="96"/>
                      </a:lnTo>
                      <a:lnTo>
                        <a:pt x="178" y="96"/>
                      </a:lnTo>
                      <a:lnTo>
                        <a:pt x="184" y="92"/>
                      </a:lnTo>
                      <a:lnTo>
                        <a:pt x="186" y="90"/>
                      </a:lnTo>
                      <a:lnTo>
                        <a:pt x="188" y="82"/>
                      </a:lnTo>
                      <a:lnTo>
                        <a:pt x="188" y="78"/>
                      </a:lnTo>
                      <a:lnTo>
                        <a:pt x="192" y="76"/>
                      </a:lnTo>
                      <a:lnTo>
                        <a:pt x="196" y="72"/>
                      </a:lnTo>
                      <a:lnTo>
                        <a:pt x="198" y="68"/>
                      </a:lnTo>
                      <a:lnTo>
                        <a:pt x="202" y="64"/>
                      </a:lnTo>
                      <a:lnTo>
                        <a:pt x="204" y="54"/>
                      </a:lnTo>
                      <a:lnTo>
                        <a:pt x="206" y="50"/>
                      </a:lnTo>
                      <a:lnTo>
                        <a:pt x="214" y="52"/>
                      </a:lnTo>
                      <a:lnTo>
                        <a:pt x="224" y="50"/>
                      </a:lnTo>
                      <a:lnTo>
                        <a:pt x="224" y="50"/>
                      </a:lnTo>
                      <a:lnTo>
                        <a:pt x="226" y="46"/>
                      </a:lnTo>
                      <a:lnTo>
                        <a:pt x="226" y="46"/>
                      </a:lnTo>
                      <a:lnTo>
                        <a:pt x="234" y="48"/>
                      </a:lnTo>
                      <a:lnTo>
                        <a:pt x="234" y="48"/>
                      </a:lnTo>
                      <a:lnTo>
                        <a:pt x="236" y="44"/>
                      </a:lnTo>
                      <a:lnTo>
                        <a:pt x="236" y="44"/>
                      </a:lnTo>
                      <a:lnTo>
                        <a:pt x="238" y="44"/>
                      </a:lnTo>
                      <a:lnTo>
                        <a:pt x="238" y="44"/>
                      </a:lnTo>
                      <a:lnTo>
                        <a:pt x="238" y="44"/>
                      </a:lnTo>
                      <a:lnTo>
                        <a:pt x="238" y="40"/>
                      </a:lnTo>
                      <a:lnTo>
                        <a:pt x="238" y="40"/>
                      </a:lnTo>
                      <a:lnTo>
                        <a:pt x="236" y="38"/>
                      </a:lnTo>
                      <a:lnTo>
                        <a:pt x="236" y="38"/>
                      </a:lnTo>
                      <a:lnTo>
                        <a:pt x="236" y="36"/>
                      </a:lnTo>
                      <a:lnTo>
                        <a:pt x="236" y="34"/>
                      </a:lnTo>
                      <a:lnTo>
                        <a:pt x="236" y="34"/>
                      </a:lnTo>
                      <a:lnTo>
                        <a:pt x="244" y="34"/>
                      </a:lnTo>
                      <a:lnTo>
                        <a:pt x="246" y="32"/>
                      </a:lnTo>
                      <a:lnTo>
                        <a:pt x="248" y="30"/>
                      </a:lnTo>
                      <a:lnTo>
                        <a:pt x="248" y="28"/>
                      </a:lnTo>
                      <a:lnTo>
                        <a:pt x="248" y="28"/>
                      </a:lnTo>
                      <a:lnTo>
                        <a:pt x="244" y="24"/>
                      </a:lnTo>
                      <a:lnTo>
                        <a:pt x="242" y="20"/>
                      </a:lnTo>
                      <a:lnTo>
                        <a:pt x="242" y="20"/>
                      </a:lnTo>
                      <a:lnTo>
                        <a:pt x="236" y="22"/>
                      </a:lnTo>
                      <a:lnTo>
                        <a:pt x="236" y="22"/>
                      </a:lnTo>
                      <a:lnTo>
                        <a:pt x="236" y="18"/>
                      </a:lnTo>
                      <a:lnTo>
                        <a:pt x="236" y="18"/>
                      </a:lnTo>
                      <a:lnTo>
                        <a:pt x="232" y="16"/>
                      </a:lnTo>
                      <a:lnTo>
                        <a:pt x="232" y="16"/>
                      </a:lnTo>
                      <a:lnTo>
                        <a:pt x="234" y="10"/>
                      </a:lnTo>
                      <a:lnTo>
                        <a:pt x="234" y="10"/>
                      </a:lnTo>
                      <a:lnTo>
                        <a:pt x="230" y="6"/>
                      </a:lnTo>
                      <a:lnTo>
                        <a:pt x="230" y="6"/>
                      </a:lnTo>
                      <a:lnTo>
                        <a:pt x="228" y="6"/>
                      </a:lnTo>
                      <a:lnTo>
                        <a:pt x="228" y="6"/>
                      </a:lnTo>
                      <a:lnTo>
                        <a:pt x="228" y="2"/>
                      </a:lnTo>
                      <a:lnTo>
                        <a:pt x="228" y="2"/>
                      </a:lnTo>
                      <a:lnTo>
                        <a:pt x="226" y="4"/>
                      </a:lnTo>
                      <a:lnTo>
                        <a:pt x="226" y="4"/>
                      </a:lnTo>
                      <a:lnTo>
                        <a:pt x="226" y="4"/>
                      </a:lnTo>
                      <a:lnTo>
                        <a:pt x="226" y="4"/>
                      </a:lnTo>
                      <a:lnTo>
                        <a:pt x="222" y="4"/>
                      </a:lnTo>
                      <a:lnTo>
                        <a:pt x="222" y="4"/>
                      </a:lnTo>
                      <a:lnTo>
                        <a:pt x="220" y="2"/>
                      </a:lnTo>
                      <a:lnTo>
                        <a:pt x="220" y="0"/>
                      </a:lnTo>
                      <a:lnTo>
                        <a:pt x="218" y="0"/>
                      </a:lnTo>
                      <a:lnTo>
                        <a:pt x="218" y="0"/>
                      </a:lnTo>
                      <a:lnTo>
                        <a:pt x="214" y="8"/>
                      </a:lnTo>
                      <a:lnTo>
                        <a:pt x="212" y="14"/>
                      </a:lnTo>
                      <a:lnTo>
                        <a:pt x="200" y="24"/>
                      </a:lnTo>
                      <a:lnTo>
                        <a:pt x="200" y="24"/>
                      </a:lnTo>
                      <a:lnTo>
                        <a:pt x="202" y="26"/>
                      </a:lnTo>
                      <a:lnTo>
                        <a:pt x="204" y="26"/>
                      </a:lnTo>
                      <a:lnTo>
                        <a:pt x="204" y="26"/>
                      </a:lnTo>
                      <a:lnTo>
                        <a:pt x="204" y="30"/>
                      </a:lnTo>
                      <a:lnTo>
                        <a:pt x="204" y="30"/>
                      </a:lnTo>
                      <a:lnTo>
                        <a:pt x="202" y="32"/>
                      </a:lnTo>
                      <a:lnTo>
                        <a:pt x="202" y="36"/>
                      </a:lnTo>
                      <a:lnTo>
                        <a:pt x="198" y="36"/>
                      </a:lnTo>
                      <a:lnTo>
                        <a:pt x="202" y="46"/>
                      </a:lnTo>
                      <a:lnTo>
                        <a:pt x="200" y="46"/>
                      </a:lnTo>
                      <a:lnTo>
                        <a:pt x="196" y="44"/>
                      </a:lnTo>
                      <a:lnTo>
                        <a:pt x="194" y="48"/>
                      </a:lnTo>
                      <a:lnTo>
                        <a:pt x="192" y="50"/>
                      </a:lnTo>
                      <a:lnTo>
                        <a:pt x="188" y="50"/>
                      </a:lnTo>
                      <a:lnTo>
                        <a:pt x="182" y="44"/>
                      </a:lnTo>
                      <a:lnTo>
                        <a:pt x="182" y="44"/>
                      </a:lnTo>
                      <a:lnTo>
                        <a:pt x="182" y="46"/>
                      </a:lnTo>
                      <a:lnTo>
                        <a:pt x="170" y="66"/>
                      </a:lnTo>
                      <a:lnTo>
                        <a:pt x="170" y="66"/>
                      </a:lnTo>
                      <a:lnTo>
                        <a:pt x="166" y="66"/>
                      </a:lnTo>
                      <a:lnTo>
                        <a:pt x="162" y="66"/>
                      </a:lnTo>
                      <a:lnTo>
                        <a:pt x="162" y="66"/>
                      </a:lnTo>
                      <a:lnTo>
                        <a:pt x="154" y="68"/>
                      </a:lnTo>
                      <a:lnTo>
                        <a:pt x="146" y="72"/>
                      </a:lnTo>
                      <a:lnTo>
                        <a:pt x="146" y="72"/>
                      </a:lnTo>
                      <a:lnTo>
                        <a:pt x="146" y="76"/>
                      </a:lnTo>
                      <a:lnTo>
                        <a:pt x="146" y="78"/>
                      </a:lnTo>
                      <a:lnTo>
                        <a:pt x="146" y="78"/>
                      </a:lnTo>
                      <a:lnTo>
                        <a:pt x="146" y="78"/>
                      </a:lnTo>
                      <a:lnTo>
                        <a:pt x="144" y="86"/>
                      </a:lnTo>
                      <a:lnTo>
                        <a:pt x="144" y="86"/>
                      </a:lnTo>
                      <a:lnTo>
                        <a:pt x="142" y="86"/>
                      </a:lnTo>
                      <a:lnTo>
                        <a:pt x="142" y="86"/>
                      </a:lnTo>
                      <a:lnTo>
                        <a:pt x="142" y="90"/>
                      </a:lnTo>
                      <a:lnTo>
                        <a:pt x="142" y="90"/>
                      </a:lnTo>
                      <a:lnTo>
                        <a:pt x="138" y="90"/>
                      </a:lnTo>
                      <a:lnTo>
                        <a:pt x="136" y="88"/>
                      </a:lnTo>
                      <a:lnTo>
                        <a:pt x="134" y="86"/>
                      </a:lnTo>
                      <a:lnTo>
                        <a:pt x="134" y="86"/>
                      </a:lnTo>
                      <a:lnTo>
                        <a:pt x="132" y="84"/>
                      </a:lnTo>
                      <a:lnTo>
                        <a:pt x="130" y="86"/>
                      </a:lnTo>
                      <a:lnTo>
                        <a:pt x="130" y="86"/>
                      </a:lnTo>
                      <a:lnTo>
                        <a:pt x="128" y="86"/>
                      </a:lnTo>
                      <a:lnTo>
                        <a:pt x="128" y="86"/>
                      </a:lnTo>
                      <a:lnTo>
                        <a:pt x="124" y="82"/>
                      </a:lnTo>
                      <a:lnTo>
                        <a:pt x="124" y="82"/>
                      </a:lnTo>
                      <a:close/>
                      <a:moveTo>
                        <a:pt x="0" y="18"/>
                      </a:moveTo>
                      <a:lnTo>
                        <a:pt x="0" y="18"/>
                      </a:lnTo>
                      <a:lnTo>
                        <a:pt x="2" y="24"/>
                      </a:lnTo>
                      <a:lnTo>
                        <a:pt x="4" y="28"/>
                      </a:lnTo>
                      <a:lnTo>
                        <a:pt x="4" y="28"/>
                      </a:lnTo>
                      <a:lnTo>
                        <a:pt x="4" y="32"/>
                      </a:lnTo>
                      <a:lnTo>
                        <a:pt x="2" y="36"/>
                      </a:lnTo>
                      <a:lnTo>
                        <a:pt x="2" y="36"/>
                      </a:lnTo>
                      <a:lnTo>
                        <a:pt x="8" y="50"/>
                      </a:lnTo>
                      <a:lnTo>
                        <a:pt x="8" y="50"/>
                      </a:lnTo>
                      <a:lnTo>
                        <a:pt x="8" y="54"/>
                      </a:lnTo>
                      <a:lnTo>
                        <a:pt x="8" y="56"/>
                      </a:lnTo>
                      <a:lnTo>
                        <a:pt x="8" y="56"/>
                      </a:lnTo>
                      <a:lnTo>
                        <a:pt x="10" y="58"/>
                      </a:lnTo>
                      <a:lnTo>
                        <a:pt x="14" y="62"/>
                      </a:lnTo>
                      <a:lnTo>
                        <a:pt x="14" y="62"/>
                      </a:lnTo>
                      <a:lnTo>
                        <a:pt x="14" y="68"/>
                      </a:lnTo>
                      <a:lnTo>
                        <a:pt x="16" y="72"/>
                      </a:lnTo>
                      <a:lnTo>
                        <a:pt x="16" y="72"/>
                      </a:lnTo>
                      <a:lnTo>
                        <a:pt x="20" y="76"/>
                      </a:lnTo>
                      <a:lnTo>
                        <a:pt x="26" y="80"/>
                      </a:lnTo>
                      <a:lnTo>
                        <a:pt x="26" y="80"/>
                      </a:lnTo>
                      <a:lnTo>
                        <a:pt x="28" y="84"/>
                      </a:lnTo>
                      <a:lnTo>
                        <a:pt x="28" y="84"/>
                      </a:lnTo>
                      <a:lnTo>
                        <a:pt x="42" y="92"/>
                      </a:lnTo>
                      <a:lnTo>
                        <a:pt x="42" y="90"/>
                      </a:lnTo>
                      <a:lnTo>
                        <a:pt x="42" y="90"/>
                      </a:lnTo>
                      <a:lnTo>
                        <a:pt x="46" y="88"/>
                      </a:lnTo>
                      <a:lnTo>
                        <a:pt x="46" y="88"/>
                      </a:lnTo>
                      <a:lnTo>
                        <a:pt x="52" y="88"/>
                      </a:lnTo>
                      <a:lnTo>
                        <a:pt x="52" y="88"/>
                      </a:lnTo>
                      <a:lnTo>
                        <a:pt x="52" y="82"/>
                      </a:lnTo>
                      <a:lnTo>
                        <a:pt x="52" y="82"/>
                      </a:lnTo>
                      <a:lnTo>
                        <a:pt x="50" y="78"/>
                      </a:lnTo>
                      <a:lnTo>
                        <a:pt x="48" y="74"/>
                      </a:lnTo>
                      <a:lnTo>
                        <a:pt x="48" y="74"/>
                      </a:lnTo>
                      <a:lnTo>
                        <a:pt x="48" y="70"/>
                      </a:lnTo>
                      <a:lnTo>
                        <a:pt x="48" y="70"/>
                      </a:lnTo>
                      <a:lnTo>
                        <a:pt x="44" y="68"/>
                      </a:lnTo>
                      <a:lnTo>
                        <a:pt x="42" y="66"/>
                      </a:lnTo>
                      <a:lnTo>
                        <a:pt x="42" y="66"/>
                      </a:lnTo>
                      <a:lnTo>
                        <a:pt x="42" y="58"/>
                      </a:lnTo>
                      <a:lnTo>
                        <a:pt x="42" y="54"/>
                      </a:lnTo>
                      <a:lnTo>
                        <a:pt x="42" y="54"/>
                      </a:lnTo>
                      <a:lnTo>
                        <a:pt x="44" y="42"/>
                      </a:lnTo>
                      <a:lnTo>
                        <a:pt x="40" y="34"/>
                      </a:lnTo>
                      <a:lnTo>
                        <a:pt x="40" y="34"/>
                      </a:lnTo>
                      <a:lnTo>
                        <a:pt x="38" y="32"/>
                      </a:lnTo>
                      <a:lnTo>
                        <a:pt x="38" y="32"/>
                      </a:lnTo>
                      <a:lnTo>
                        <a:pt x="36" y="24"/>
                      </a:lnTo>
                      <a:lnTo>
                        <a:pt x="32" y="20"/>
                      </a:lnTo>
                      <a:lnTo>
                        <a:pt x="32" y="20"/>
                      </a:lnTo>
                      <a:lnTo>
                        <a:pt x="28" y="16"/>
                      </a:lnTo>
                      <a:lnTo>
                        <a:pt x="24" y="14"/>
                      </a:lnTo>
                      <a:lnTo>
                        <a:pt x="22" y="16"/>
                      </a:lnTo>
                      <a:lnTo>
                        <a:pt x="22" y="24"/>
                      </a:lnTo>
                      <a:lnTo>
                        <a:pt x="16" y="22"/>
                      </a:lnTo>
                      <a:lnTo>
                        <a:pt x="16" y="26"/>
                      </a:lnTo>
                      <a:lnTo>
                        <a:pt x="12" y="26"/>
                      </a:lnTo>
                      <a:lnTo>
                        <a:pt x="12" y="20"/>
                      </a:lnTo>
                      <a:lnTo>
                        <a:pt x="6" y="16"/>
                      </a:lnTo>
                      <a:lnTo>
                        <a:pt x="0" y="18"/>
                      </a:lnTo>
                      <a:lnTo>
                        <a:pt x="0" y="1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0" name="Freeform 142"/>
                <p:cNvSpPr>
                  <a:spLocks/>
                </p:cNvSpPr>
                <p:nvPr/>
              </p:nvSpPr>
              <p:spPr bwMode="auto">
                <a:xfrm>
                  <a:off x="3167" y="2846"/>
                  <a:ext cx="46" cy="126"/>
                </a:xfrm>
                <a:custGeom>
                  <a:avLst/>
                  <a:gdLst/>
                  <a:ahLst/>
                  <a:cxnLst>
                    <a:cxn ang="0">
                      <a:pos x="8" y="0"/>
                    </a:cxn>
                    <a:cxn ang="0">
                      <a:pos x="12" y="6"/>
                    </a:cxn>
                    <a:cxn ang="0">
                      <a:pos x="14" y="12"/>
                    </a:cxn>
                    <a:cxn ang="0">
                      <a:pos x="14" y="16"/>
                    </a:cxn>
                    <a:cxn ang="0">
                      <a:pos x="12" y="24"/>
                    </a:cxn>
                    <a:cxn ang="0">
                      <a:pos x="8" y="28"/>
                    </a:cxn>
                    <a:cxn ang="0">
                      <a:pos x="8" y="34"/>
                    </a:cxn>
                    <a:cxn ang="0">
                      <a:pos x="8" y="42"/>
                    </a:cxn>
                    <a:cxn ang="0">
                      <a:pos x="12" y="44"/>
                    </a:cxn>
                    <a:cxn ang="0">
                      <a:pos x="10" y="48"/>
                    </a:cxn>
                    <a:cxn ang="0">
                      <a:pos x="2" y="54"/>
                    </a:cxn>
                    <a:cxn ang="0">
                      <a:pos x="2" y="64"/>
                    </a:cxn>
                    <a:cxn ang="0">
                      <a:pos x="0" y="72"/>
                    </a:cxn>
                    <a:cxn ang="0">
                      <a:pos x="2" y="80"/>
                    </a:cxn>
                    <a:cxn ang="0">
                      <a:pos x="8" y="86"/>
                    </a:cxn>
                    <a:cxn ang="0">
                      <a:pos x="10" y="90"/>
                    </a:cxn>
                    <a:cxn ang="0">
                      <a:pos x="20" y="88"/>
                    </a:cxn>
                    <a:cxn ang="0">
                      <a:pos x="22" y="94"/>
                    </a:cxn>
                    <a:cxn ang="0">
                      <a:pos x="20" y="104"/>
                    </a:cxn>
                    <a:cxn ang="0">
                      <a:pos x="20" y="110"/>
                    </a:cxn>
                    <a:cxn ang="0">
                      <a:pos x="32" y="120"/>
                    </a:cxn>
                    <a:cxn ang="0">
                      <a:pos x="32" y="126"/>
                    </a:cxn>
                    <a:cxn ang="0">
                      <a:pos x="38" y="124"/>
                    </a:cxn>
                    <a:cxn ang="0">
                      <a:pos x="38" y="120"/>
                    </a:cxn>
                    <a:cxn ang="0">
                      <a:pos x="38" y="106"/>
                    </a:cxn>
                    <a:cxn ang="0">
                      <a:pos x="44" y="106"/>
                    </a:cxn>
                    <a:cxn ang="0">
                      <a:pos x="44" y="100"/>
                    </a:cxn>
                    <a:cxn ang="0">
                      <a:pos x="46" y="90"/>
                    </a:cxn>
                    <a:cxn ang="0">
                      <a:pos x="44" y="86"/>
                    </a:cxn>
                    <a:cxn ang="0">
                      <a:pos x="40" y="80"/>
                    </a:cxn>
                    <a:cxn ang="0">
                      <a:pos x="36" y="70"/>
                    </a:cxn>
                    <a:cxn ang="0">
                      <a:pos x="34" y="70"/>
                    </a:cxn>
                    <a:cxn ang="0">
                      <a:pos x="36" y="72"/>
                    </a:cxn>
                    <a:cxn ang="0">
                      <a:pos x="32" y="74"/>
                    </a:cxn>
                    <a:cxn ang="0">
                      <a:pos x="30" y="74"/>
                    </a:cxn>
                    <a:cxn ang="0">
                      <a:pos x="30" y="66"/>
                    </a:cxn>
                    <a:cxn ang="0">
                      <a:pos x="26" y="64"/>
                    </a:cxn>
                    <a:cxn ang="0">
                      <a:pos x="26" y="58"/>
                    </a:cxn>
                    <a:cxn ang="0">
                      <a:pos x="26" y="54"/>
                    </a:cxn>
                    <a:cxn ang="0">
                      <a:pos x="24" y="48"/>
                    </a:cxn>
                    <a:cxn ang="0">
                      <a:pos x="22" y="42"/>
                    </a:cxn>
                    <a:cxn ang="0">
                      <a:pos x="26" y="32"/>
                    </a:cxn>
                    <a:cxn ang="0">
                      <a:pos x="24" y="10"/>
                    </a:cxn>
                    <a:cxn ang="0">
                      <a:pos x="22" y="2"/>
                    </a:cxn>
                  </a:cxnLst>
                  <a:rect l="0" t="0" r="r" b="b"/>
                  <a:pathLst>
                    <a:path w="46" h="126">
                      <a:moveTo>
                        <a:pt x="24" y="2"/>
                      </a:moveTo>
                      <a:lnTo>
                        <a:pt x="22" y="2"/>
                      </a:lnTo>
                      <a:lnTo>
                        <a:pt x="8" y="0"/>
                      </a:lnTo>
                      <a:lnTo>
                        <a:pt x="8" y="0"/>
                      </a:lnTo>
                      <a:lnTo>
                        <a:pt x="10" y="2"/>
                      </a:lnTo>
                      <a:lnTo>
                        <a:pt x="12" y="6"/>
                      </a:lnTo>
                      <a:lnTo>
                        <a:pt x="12" y="6"/>
                      </a:lnTo>
                      <a:lnTo>
                        <a:pt x="14" y="8"/>
                      </a:lnTo>
                      <a:lnTo>
                        <a:pt x="14" y="12"/>
                      </a:lnTo>
                      <a:lnTo>
                        <a:pt x="14" y="14"/>
                      </a:lnTo>
                      <a:lnTo>
                        <a:pt x="14" y="16"/>
                      </a:lnTo>
                      <a:lnTo>
                        <a:pt x="14" y="16"/>
                      </a:lnTo>
                      <a:lnTo>
                        <a:pt x="16" y="18"/>
                      </a:lnTo>
                      <a:lnTo>
                        <a:pt x="14" y="20"/>
                      </a:lnTo>
                      <a:lnTo>
                        <a:pt x="12" y="24"/>
                      </a:lnTo>
                      <a:lnTo>
                        <a:pt x="12" y="24"/>
                      </a:lnTo>
                      <a:lnTo>
                        <a:pt x="8" y="26"/>
                      </a:lnTo>
                      <a:lnTo>
                        <a:pt x="8" y="28"/>
                      </a:lnTo>
                      <a:lnTo>
                        <a:pt x="8" y="30"/>
                      </a:lnTo>
                      <a:lnTo>
                        <a:pt x="8" y="30"/>
                      </a:lnTo>
                      <a:lnTo>
                        <a:pt x="8" y="34"/>
                      </a:lnTo>
                      <a:lnTo>
                        <a:pt x="8" y="40"/>
                      </a:lnTo>
                      <a:lnTo>
                        <a:pt x="8" y="40"/>
                      </a:lnTo>
                      <a:lnTo>
                        <a:pt x="8" y="42"/>
                      </a:lnTo>
                      <a:lnTo>
                        <a:pt x="10" y="42"/>
                      </a:lnTo>
                      <a:lnTo>
                        <a:pt x="10" y="42"/>
                      </a:lnTo>
                      <a:lnTo>
                        <a:pt x="12" y="44"/>
                      </a:lnTo>
                      <a:lnTo>
                        <a:pt x="12" y="44"/>
                      </a:lnTo>
                      <a:lnTo>
                        <a:pt x="12" y="46"/>
                      </a:lnTo>
                      <a:lnTo>
                        <a:pt x="10" y="48"/>
                      </a:lnTo>
                      <a:lnTo>
                        <a:pt x="4" y="52"/>
                      </a:lnTo>
                      <a:lnTo>
                        <a:pt x="4" y="52"/>
                      </a:lnTo>
                      <a:lnTo>
                        <a:pt x="2" y="54"/>
                      </a:lnTo>
                      <a:lnTo>
                        <a:pt x="2" y="58"/>
                      </a:lnTo>
                      <a:lnTo>
                        <a:pt x="2" y="64"/>
                      </a:lnTo>
                      <a:lnTo>
                        <a:pt x="2" y="64"/>
                      </a:lnTo>
                      <a:lnTo>
                        <a:pt x="2" y="66"/>
                      </a:lnTo>
                      <a:lnTo>
                        <a:pt x="2" y="68"/>
                      </a:lnTo>
                      <a:lnTo>
                        <a:pt x="0" y="72"/>
                      </a:lnTo>
                      <a:lnTo>
                        <a:pt x="0" y="72"/>
                      </a:lnTo>
                      <a:lnTo>
                        <a:pt x="2" y="80"/>
                      </a:lnTo>
                      <a:lnTo>
                        <a:pt x="2" y="80"/>
                      </a:lnTo>
                      <a:lnTo>
                        <a:pt x="4" y="82"/>
                      </a:lnTo>
                      <a:lnTo>
                        <a:pt x="8" y="86"/>
                      </a:lnTo>
                      <a:lnTo>
                        <a:pt x="8" y="86"/>
                      </a:lnTo>
                      <a:lnTo>
                        <a:pt x="8" y="90"/>
                      </a:lnTo>
                      <a:lnTo>
                        <a:pt x="10" y="90"/>
                      </a:lnTo>
                      <a:lnTo>
                        <a:pt x="10" y="90"/>
                      </a:lnTo>
                      <a:lnTo>
                        <a:pt x="10" y="90"/>
                      </a:lnTo>
                      <a:lnTo>
                        <a:pt x="20" y="88"/>
                      </a:lnTo>
                      <a:lnTo>
                        <a:pt x="20" y="88"/>
                      </a:lnTo>
                      <a:lnTo>
                        <a:pt x="20" y="90"/>
                      </a:lnTo>
                      <a:lnTo>
                        <a:pt x="22" y="94"/>
                      </a:lnTo>
                      <a:lnTo>
                        <a:pt x="22" y="94"/>
                      </a:lnTo>
                      <a:lnTo>
                        <a:pt x="22" y="98"/>
                      </a:lnTo>
                      <a:lnTo>
                        <a:pt x="20" y="104"/>
                      </a:lnTo>
                      <a:lnTo>
                        <a:pt x="20" y="104"/>
                      </a:lnTo>
                      <a:lnTo>
                        <a:pt x="18" y="108"/>
                      </a:lnTo>
                      <a:lnTo>
                        <a:pt x="20" y="110"/>
                      </a:lnTo>
                      <a:lnTo>
                        <a:pt x="20" y="110"/>
                      </a:lnTo>
                      <a:lnTo>
                        <a:pt x="28" y="118"/>
                      </a:lnTo>
                      <a:lnTo>
                        <a:pt x="28" y="118"/>
                      </a:lnTo>
                      <a:lnTo>
                        <a:pt x="32" y="120"/>
                      </a:lnTo>
                      <a:lnTo>
                        <a:pt x="32" y="120"/>
                      </a:lnTo>
                      <a:lnTo>
                        <a:pt x="32" y="124"/>
                      </a:lnTo>
                      <a:lnTo>
                        <a:pt x="32" y="126"/>
                      </a:lnTo>
                      <a:lnTo>
                        <a:pt x="34" y="126"/>
                      </a:lnTo>
                      <a:lnTo>
                        <a:pt x="34" y="126"/>
                      </a:lnTo>
                      <a:lnTo>
                        <a:pt x="38" y="124"/>
                      </a:lnTo>
                      <a:lnTo>
                        <a:pt x="38" y="122"/>
                      </a:lnTo>
                      <a:lnTo>
                        <a:pt x="38" y="120"/>
                      </a:lnTo>
                      <a:lnTo>
                        <a:pt x="38" y="120"/>
                      </a:lnTo>
                      <a:lnTo>
                        <a:pt x="36" y="112"/>
                      </a:lnTo>
                      <a:lnTo>
                        <a:pt x="36" y="108"/>
                      </a:lnTo>
                      <a:lnTo>
                        <a:pt x="38" y="106"/>
                      </a:lnTo>
                      <a:lnTo>
                        <a:pt x="38" y="106"/>
                      </a:lnTo>
                      <a:lnTo>
                        <a:pt x="42" y="108"/>
                      </a:lnTo>
                      <a:lnTo>
                        <a:pt x="44" y="106"/>
                      </a:lnTo>
                      <a:lnTo>
                        <a:pt x="46" y="104"/>
                      </a:lnTo>
                      <a:lnTo>
                        <a:pt x="46" y="104"/>
                      </a:lnTo>
                      <a:lnTo>
                        <a:pt x="44" y="100"/>
                      </a:lnTo>
                      <a:lnTo>
                        <a:pt x="44" y="96"/>
                      </a:lnTo>
                      <a:lnTo>
                        <a:pt x="44" y="96"/>
                      </a:lnTo>
                      <a:lnTo>
                        <a:pt x="46" y="90"/>
                      </a:lnTo>
                      <a:lnTo>
                        <a:pt x="46" y="86"/>
                      </a:lnTo>
                      <a:lnTo>
                        <a:pt x="44" y="86"/>
                      </a:lnTo>
                      <a:lnTo>
                        <a:pt x="44" y="86"/>
                      </a:lnTo>
                      <a:lnTo>
                        <a:pt x="42" y="84"/>
                      </a:lnTo>
                      <a:lnTo>
                        <a:pt x="40" y="80"/>
                      </a:lnTo>
                      <a:lnTo>
                        <a:pt x="40" y="80"/>
                      </a:lnTo>
                      <a:lnTo>
                        <a:pt x="38" y="74"/>
                      </a:lnTo>
                      <a:lnTo>
                        <a:pt x="36" y="70"/>
                      </a:lnTo>
                      <a:lnTo>
                        <a:pt x="36" y="70"/>
                      </a:lnTo>
                      <a:lnTo>
                        <a:pt x="34" y="68"/>
                      </a:lnTo>
                      <a:lnTo>
                        <a:pt x="34" y="68"/>
                      </a:lnTo>
                      <a:lnTo>
                        <a:pt x="34" y="70"/>
                      </a:lnTo>
                      <a:lnTo>
                        <a:pt x="34" y="70"/>
                      </a:lnTo>
                      <a:lnTo>
                        <a:pt x="36" y="72"/>
                      </a:lnTo>
                      <a:lnTo>
                        <a:pt x="36" y="72"/>
                      </a:lnTo>
                      <a:lnTo>
                        <a:pt x="36" y="76"/>
                      </a:lnTo>
                      <a:lnTo>
                        <a:pt x="36" y="76"/>
                      </a:lnTo>
                      <a:lnTo>
                        <a:pt x="32" y="74"/>
                      </a:lnTo>
                      <a:lnTo>
                        <a:pt x="32" y="74"/>
                      </a:lnTo>
                      <a:lnTo>
                        <a:pt x="30" y="74"/>
                      </a:lnTo>
                      <a:lnTo>
                        <a:pt x="30" y="74"/>
                      </a:lnTo>
                      <a:lnTo>
                        <a:pt x="30" y="74"/>
                      </a:lnTo>
                      <a:lnTo>
                        <a:pt x="30" y="70"/>
                      </a:lnTo>
                      <a:lnTo>
                        <a:pt x="30" y="66"/>
                      </a:lnTo>
                      <a:lnTo>
                        <a:pt x="30" y="66"/>
                      </a:lnTo>
                      <a:lnTo>
                        <a:pt x="26" y="64"/>
                      </a:lnTo>
                      <a:lnTo>
                        <a:pt x="26" y="64"/>
                      </a:lnTo>
                      <a:lnTo>
                        <a:pt x="26" y="60"/>
                      </a:lnTo>
                      <a:lnTo>
                        <a:pt x="26" y="58"/>
                      </a:lnTo>
                      <a:lnTo>
                        <a:pt x="26" y="58"/>
                      </a:lnTo>
                      <a:lnTo>
                        <a:pt x="26" y="58"/>
                      </a:lnTo>
                      <a:lnTo>
                        <a:pt x="28" y="56"/>
                      </a:lnTo>
                      <a:lnTo>
                        <a:pt x="26" y="54"/>
                      </a:lnTo>
                      <a:lnTo>
                        <a:pt x="24" y="52"/>
                      </a:lnTo>
                      <a:lnTo>
                        <a:pt x="24" y="52"/>
                      </a:lnTo>
                      <a:lnTo>
                        <a:pt x="24" y="48"/>
                      </a:lnTo>
                      <a:lnTo>
                        <a:pt x="26" y="42"/>
                      </a:lnTo>
                      <a:lnTo>
                        <a:pt x="26" y="42"/>
                      </a:lnTo>
                      <a:lnTo>
                        <a:pt x="22" y="42"/>
                      </a:lnTo>
                      <a:lnTo>
                        <a:pt x="22" y="42"/>
                      </a:lnTo>
                      <a:lnTo>
                        <a:pt x="22" y="38"/>
                      </a:lnTo>
                      <a:lnTo>
                        <a:pt x="26" y="32"/>
                      </a:lnTo>
                      <a:lnTo>
                        <a:pt x="26" y="32"/>
                      </a:lnTo>
                      <a:lnTo>
                        <a:pt x="26" y="22"/>
                      </a:lnTo>
                      <a:lnTo>
                        <a:pt x="24" y="10"/>
                      </a:lnTo>
                      <a:lnTo>
                        <a:pt x="24" y="10"/>
                      </a:lnTo>
                      <a:lnTo>
                        <a:pt x="24" y="6"/>
                      </a:lnTo>
                      <a:lnTo>
                        <a:pt x="22" y="2"/>
                      </a:lnTo>
                      <a:lnTo>
                        <a:pt x="24" y="2"/>
                      </a:lnTo>
                      <a:lnTo>
                        <a:pt x="24"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1" name="Freeform 143"/>
                <p:cNvSpPr>
                  <a:spLocks/>
                </p:cNvSpPr>
                <p:nvPr/>
              </p:nvSpPr>
              <p:spPr bwMode="auto">
                <a:xfrm>
                  <a:off x="3307" y="2898"/>
                  <a:ext cx="102" cy="222"/>
                </a:xfrm>
                <a:custGeom>
                  <a:avLst/>
                  <a:gdLst/>
                  <a:ahLst/>
                  <a:cxnLst>
                    <a:cxn ang="0">
                      <a:pos x="78" y="6"/>
                    </a:cxn>
                    <a:cxn ang="0">
                      <a:pos x="72" y="24"/>
                    </a:cxn>
                    <a:cxn ang="0">
                      <a:pos x="68" y="26"/>
                    </a:cxn>
                    <a:cxn ang="0">
                      <a:pos x="66" y="36"/>
                    </a:cxn>
                    <a:cxn ang="0">
                      <a:pos x="66" y="40"/>
                    </a:cxn>
                    <a:cxn ang="0">
                      <a:pos x="62" y="46"/>
                    </a:cxn>
                    <a:cxn ang="0">
                      <a:pos x="56" y="44"/>
                    </a:cxn>
                    <a:cxn ang="0">
                      <a:pos x="54" y="54"/>
                    </a:cxn>
                    <a:cxn ang="0">
                      <a:pos x="46" y="56"/>
                    </a:cxn>
                    <a:cxn ang="0">
                      <a:pos x="36" y="56"/>
                    </a:cxn>
                    <a:cxn ang="0">
                      <a:pos x="34" y="60"/>
                    </a:cxn>
                    <a:cxn ang="0">
                      <a:pos x="24" y="64"/>
                    </a:cxn>
                    <a:cxn ang="0">
                      <a:pos x="20" y="70"/>
                    </a:cxn>
                    <a:cxn ang="0">
                      <a:pos x="16" y="76"/>
                    </a:cxn>
                    <a:cxn ang="0">
                      <a:pos x="10" y="82"/>
                    </a:cxn>
                    <a:cxn ang="0">
                      <a:pos x="14" y="100"/>
                    </a:cxn>
                    <a:cxn ang="0">
                      <a:pos x="18" y="114"/>
                    </a:cxn>
                    <a:cxn ang="0">
                      <a:pos x="18" y="124"/>
                    </a:cxn>
                    <a:cxn ang="0">
                      <a:pos x="14" y="132"/>
                    </a:cxn>
                    <a:cxn ang="0">
                      <a:pos x="8" y="136"/>
                    </a:cxn>
                    <a:cxn ang="0">
                      <a:pos x="2" y="150"/>
                    </a:cxn>
                    <a:cxn ang="0">
                      <a:pos x="2" y="156"/>
                    </a:cxn>
                    <a:cxn ang="0">
                      <a:pos x="4" y="184"/>
                    </a:cxn>
                    <a:cxn ang="0">
                      <a:pos x="8" y="188"/>
                    </a:cxn>
                    <a:cxn ang="0">
                      <a:pos x="12" y="204"/>
                    </a:cxn>
                    <a:cxn ang="0">
                      <a:pos x="20" y="216"/>
                    </a:cxn>
                    <a:cxn ang="0">
                      <a:pos x="30" y="222"/>
                    </a:cxn>
                    <a:cxn ang="0">
                      <a:pos x="40" y="218"/>
                    </a:cxn>
                    <a:cxn ang="0">
                      <a:pos x="52" y="212"/>
                    </a:cxn>
                    <a:cxn ang="0">
                      <a:pos x="54" y="208"/>
                    </a:cxn>
                    <a:cxn ang="0">
                      <a:pos x="60" y="184"/>
                    </a:cxn>
                    <a:cxn ang="0">
                      <a:pos x="68" y="162"/>
                    </a:cxn>
                    <a:cxn ang="0">
                      <a:pos x="70" y="156"/>
                    </a:cxn>
                    <a:cxn ang="0">
                      <a:pos x="74" y="148"/>
                    </a:cxn>
                    <a:cxn ang="0">
                      <a:pos x="76" y="132"/>
                    </a:cxn>
                    <a:cxn ang="0">
                      <a:pos x="80" y="118"/>
                    </a:cxn>
                    <a:cxn ang="0">
                      <a:pos x="84" y="108"/>
                    </a:cxn>
                    <a:cxn ang="0">
                      <a:pos x="88" y="98"/>
                    </a:cxn>
                    <a:cxn ang="0">
                      <a:pos x="88" y="82"/>
                    </a:cxn>
                    <a:cxn ang="0">
                      <a:pos x="92" y="78"/>
                    </a:cxn>
                    <a:cxn ang="0">
                      <a:pos x="94" y="74"/>
                    </a:cxn>
                    <a:cxn ang="0">
                      <a:pos x="90" y="64"/>
                    </a:cxn>
                    <a:cxn ang="0">
                      <a:pos x="90" y="52"/>
                    </a:cxn>
                    <a:cxn ang="0">
                      <a:pos x="98" y="60"/>
                    </a:cxn>
                    <a:cxn ang="0">
                      <a:pos x="102" y="40"/>
                    </a:cxn>
                    <a:cxn ang="0">
                      <a:pos x="98" y="28"/>
                    </a:cxn>
                    <a:cxn ang="0">
                      <a:pos x="96" y="18"/>
                    </a:cxn>
                    <a:cxn ang="0">
                      <a:pos x="92" y="8"/>
                    </a:cxn>
                    <a:cxn ang="0">
                      <a:pos x="86" y="4"/>
                    </a:cxn>
                    <a:cxn ang="0">
                      <a:pos x="84" y="2"/>
                    </a:cxn>
                  </a:cxnLst>
                  <a:rect l="0" t="0" r="r" b="b"/>
                  <a:pathLst>
                    <a:path w="102" h="222">
                      <a:moveTo>
                        <a:pt x="82" y="0"/>
                      </a:moveTo>
                      <a:lnTo>
                        <a:pt x="82" y="0"/>
                      </a:lnTo>
                      <a:lnTo>
                        <a:pt x="78" y="6"/>
                      </a:lnTo>
                      <a:lnTo>
                        <a:pt x="78" y="6"/>
                      </a:lnTo>
                      <a:lnTo>
                        <a:pt x="78" y="16"/>
                      </a:lnTo>
                      <a:lnTo>
                        <a:pt x="78" y="24"/>
                      </a:lnTo>
                      <a:lnTo>
                        <a:pt x="78" y="24"/>
                      </a:lnTo>
                      <a:lnTo>
                        <a:pt x="72" y="24"/>
                      </a:lnTo>
                      <a:lnTo>
                        <a:pt x="72" y="26"/>
                      </a:lnTo>
                      <a:lnTo>
                        <a:pt x="72" y="26"/>
                      </a:lnTo>
                      <a:lnTo>
                        <a:pt x="70" y="28"/>
                      </a:lnTo>
                      <a:lnTo>
                        <a:pt x="68" y="26"/>
                      </a:lnTo>
                      <a:lnTo>
                        <a:pt x="68" y="26"/>
                      </a:lnTo>
                      <a:lnTo>
                        <a:pt x="68" y="36"/>
                      </a:lnTo>
                      <a:lnTo>
                        <a:pt x="68" y="36"/>
                      </a:lnTo>
                      <a:lnTo>
                        <a:pt x="66" y="36"/>
                      </a:lnTo>
                      <a:lnTo>
                        <a:pt x="66" y="36"/>
                      </a:lnTo>
                      <a:lnTo>
                        <a:pt x="66" y="38"/>
                      </a:lnTo>
                      <a:lnTo>
                        <a:pt x="66" y="40"/>
                      </a:lnTo>
                      <a:lnTo>
                        <a:pt x="66" y="40"/>
                      </a:lnTo>
                      <a:lnTo>
                        <a:pt x="64" y="40"/>
                      </a:lnTo>
                      <a:lnTo>
                        <a:pt x="64" y="40"/>
                      </a:lnTo>
                      <a:lnTo>
                        <a:pt x="62" y="46"/>
                      </a:lnTo>
                      <a:lnTo>
                        <a:pt x="62" y="46"/>
                      </a:lnTo>
                      <a:lnTo>
                        <a:pt x="58" y="42"/>
                      </a:lnTo>
                      <a:lnTo>
                        <a:pt x="58" y="42"/>
                      </a:lnTo>
                      <a:lnTo>
                        <a:pt x="56" y="44"/>
                      </a:lnTo>
                      <a:lnTo>
                        <a:pt x="56" y="44"/>
                      </a:lnTo>
                      <a:lnTo>
                        <a:pt x="56" y="50"/>
                      </a:lnTo>
                      <a:lnTo>
                        <a:pt x="56" y="54"/>
                      </a:lnTo>
                      <a:lnTo>
                        <a:pt x="56" y="54"/>
                      </a:lnTo>
                      <a:lnTo>
                        <a:pt x="54" y="54"/>
                      </a:lnTo>
                      <a:lnTo>
                        <a:pt x="54" y="52"/>
                      </a:lnTo>
                      <a:lnTo>
                        <a:pt x="54" y="52"/>
                      </a:lnTo>
                      <a:lnTo>
                        <a:pt x="50" y="54"/>
                      </a:lnTo>
                      <a:lnTo>
                        <a:pt x="46" y="56"/>
                      </a:lnTo>
                      <a:lnTo>
                        <a:pt x="44" y="58"/>
                      </a:lnTo>
                      <a:lnTo>
                        <a:pt x="44" y="58"/>
                      </a:lnTo>
                      <a:lnTo>
                        <a:pt x="36" y="56"/>
                      </a:lnTo>
                      <a:lnTo>
                        <a:pt x="36" y="56"/>
                      </a:lnTo>
                      <a:lnTo>
                        <a:pt x="36" y="58"/>
                      </a:lnTo>
                      <a:lnTo>
                        <a:pt x="36" y="60"/>
                      </a:lnTo>
                      <a:lnTo>
                        <a:pt x="36" y="60"/>
                      </a:lnTo>
                      <a:lnTo>
                        <a:pt x="34" y="60"/>
                      </a:lnTo>
                      <a:lnTo>
                        <a:pt x="32" y="60"/>
                      </a:lnTo>
                      <a:lnTo>
                        <a:pt x="30" y="62"/>
                      </a:lnTo>
                      <a:lnTo>
                        <a:pt x="30" y="62"/>
                      </a:lnTo>
                      <a:lnTo>
                        <a:pt x="24" y="64"/>
                      </a:lnTo>
                      <a:lnTo>
                        <a:pt x="24" y="64"/>
                      </a:lnTo>
                      <a:lnTo>
                        <a:pt x="22" y="68"/>
                      </a:lnTo>
                      <a:lnTo>
                        <a:pt x="22" y="68"/>
                      </a:lnTo>
                      <a:lnTo>
                        <a:pt x="20" y="70"/>
                      </a:lnTo>
                      <a:lnTo>
                        <a:pt x="16" y="72"/>
                      </a:lnTo>
                      <a:lnTo>
                        <a:pt x="16" y="72"/>
                      </a:lnTo>
                      <a:lnTo>
                        <a:pt x="16" y="72"/>
                      </a:lnTo>
                      <a:lnTo>
                        <a:pt x="16" y="76"/>
                      </a:lnTo>
                      <a:lnTo>
                        <a:pt x="16" y="76"/>
                      </a:lnTo>
                      <a:lnTo>
                        <a:pt x="14" y="78"/>
                      </a:lnTo>
                      <a:lnTo>
                        <a:pt x="10" y="82"/>
                      </a:lnTo>
                      <a:lnTo>
                        <a:pt x="10" y="82"/>
                      </a:lnTo>
                      <a:lnTo>
                        <a:pt x="10" y="88"/>
                      </a:lnTo>
                      <a:lnTo>
                        <a:pt x="12" y="92"/>
                      </a:lnTo>
                      <a:lnTo>
                        <a:pt x="14" y="100"/>
                      </a:lnTo>
                      <a:lnTo>
                        <a:pt x="14" y="100"/>
                      </a:lnTo>
                      <a:lnTo>
                        <a:pt x="16" y="106"/>
                      </a:lnTo>
                      <a:lnTo>
                        <a:pt x="16" y="112"/>
                      </a:lnTo>
                      <a:lnTo>
                        <a:pt x="16" y="112"/>
                      </a:lnTo>
                      <a:lnTo>
                        <a:pt x="18" y="114"/>
                      </a:lnTo>
                      <a:lnTo>
                        <a:pt x="18" y="114"/>
                      </a:lnTo>
                      <a:lnTo>
                        <a:pt x="18" y="120"/>
                      </a:lnTo>
                      <a:lnTo>
                        <a:pt x="18" y="124"/>
                      </a:lnTo>
                      <a:lnTo>
                        <a:pt x="18" y="124"/>
                      </a:lnTo>
                      <a:lnTo>
                        <a:pt x="16" y="126"/>
                      </a:lnTo>
                      <a:lnTo>
                        <a:pt x="16" y="126"/>
                      </a:lnTo>
                      <a:lnTo>
                        <a:pt x="16" y="130"/>
                      </a:lnTo>
                      <a:lnTo>
                        <a:pt x="14" y="132"/>
                      </a:lnTo>
                      <a:lnTo>
                        <a:pt x="14" y="132"/>
                      </a:lnTo>
                      <a:lnTo>
                        <a:pt x="12" y="134"/>
                      </a:lnTo>
                      <a:lnTo>
                        <a:pt x="8" y="136"/>
                      </a:lnTo>
                      <a:lnTo>
                        <a:pt x="8" y="136"/>
                      </a:lnTo>
                      <a:lnTo>
                        <a:pt x="8" y="140"/>
                      </a:lnTo>
                      <a:lnTo>
                        <a:pt x="8" y="142"/>
                      </a:lnTo>
                      <a:lnTo>
                        <a:pt x="8" y="144"/>
                      </a:lnTo>
                      <a:lnTo>
                        <a:pt x="2" y="150"/>
                      </a:lnTo>
                      <a:lnTo>
                        <a:pt x="2" y="150"/>
                      </a:lnTo>
                      <a:lnTo>
                        <a:pt x="2" y="152"/>
                      </a:lnTo>
                      <a:lnTo>
                        <a:pt x="2" y="156"/>
                      </a:lnTo>
                      <a:lnTo>
                        <a:pt x="2" y="156"/>
                      </a:lnTo>
                      <a:lnTo>
                        <a:pt x="0" y="160"/>
                      </a:lnTo>
                      <a:lnTo>
                        <a:pt x="0" y="160"/>
                      </a:lnTo>
                      <a:lnTo>
                        <a:pt x="0" y="172"/>
                      </a:lnTo>
                      <a:lnTo>
                        <a:pt x="4" y="184"/>
                      </a:lnTo>
                      <a:lnTo>
                        <a:pt x="4" y="184"/>
                      </a:lnTo>
                      <a:lnTo>
                        <a:pt x="8" y="186"/>
                      </a:lnTo>
                      <a:lnTo>
                        <a:pt x="8" y="186"/>
                      </a:lnTo>
                      <a:lnTo>
                        <a:pt x="8" y="188"/>
                      </a:lnTo>
                      <a:lnTo>
                        <a:pt x="6" y="190"/>
                      </a:lnTo>
                      <a:lnTo>
                        <a:pt x="8" y="192"/>
                      </a:lnTo>
                      <a:lnTo>
                        <a:pt x="8" y="192"/>
                      </a:lnTo>
                      <a:lnTo>
                        <a:pt x="12" y="204"/>
                      </a:lnTo>
                      <a:lnTo>
                        <a:pt x="12" y="210"/>
                      </a:lnTo>
                      <a:lnTo>
                        <a:pt x="16" y="214"/>
                      </a:lnTo>
                      <a:lnTo>
                        <a:pt x="16" y="214"/>
                      </a:lnTo>
                      <a:lnTo>
                        <a:pt x="20" y="216"/>
                      </a:lnTo>
                      <a:lnTo>
                        <a:pt x="26" y="218"/>
                      </a:lnTo>
                      <a:lnTo>
                        <a:pt x="26" y="218"/>
                      </a:lnTo>
                      <a:lnTo>
                        <a:pt x="30" y="222"/>
                      </a:lnTo>
                      <a:lnTo>
                        <a:pt x="30" y="222"/>
                      </a:lnTo>
                      <a:lnTo>
                        <a:pt x="34" y="222"/>
                      </a:lnTo>
                      <a:lnTo>
                        <a:pt x="36" y="222"/>
                      </a:lnTo>
                      <a:lnTo>
                        <a:pt x="40" y="218"/>
                      </a:lnTo>
                      <a:lnTo>
                        <a:pt x="40" y="218"/>
                      </a:lnTo>
                      <a:lnTo>
                        <a:pt x="46" y="216"/>
                      </a:lnTo>
                      <a:lnTo>
                        <a:pt x="50" y="214"/>
                      </a:lnTo>
                      <a:lnTo>
                        <a:pt x="52" y="212"/>
                      </a:lnTo>
                      <a:lnTo>
                        <a:pt x="52" y="212"/>
                      </a:lnTo>
                      <a:lnTo>
                        <a:pt x="52" y="208"/>
                      </a:lnTo>
                      <a:lnTo>
                        <a:pt x="52" y="208"/>
                      </a:lnTo>
                      <a:lnTo>
                        <a:pt x="54" y="208"/>
                      </a:lnTo>
                      <a:lnTo>
                        <a:pt x="54" y="208"/>
                      </a:lnTo>
                      <a:lnTo>
                        <a:pt x="58" y="194"/>
                      </a:lnTo>
                      <a:lnTo>
                        <a:pt x="58" y="194"/>
                      </a:lnTo>
                      <a:lnTo>
                        <a:pt x="60" y="184"/>
                      </a:lnTo>
                      <a:lnTo>
                        <a:pt x="60" y="184"/>
                      </a:lnTo>
                      <a:lnTo>
                        <a:pt x="66" y="176"/>
                      </a:lnTo>
                      <a:lnTo>
                        <a:pt x="66" y="176"/>
                      </a:lnTo>
                      <a:lnTo>
                        <a:pt x="66" y="170"/>
                      </a:lnTo>
                      <a:lnTo>
                        <a:pt x="68" y="162"/>
                      </a:lnTo>
                      <a:lnTo>
                        <a:pt x="70" y="160"/>
                      </a:lnTo>
                      <a:lnTo>
                        <a:pt x="70" y="160"/>
                      </a:lnTo>
                      <a:lnTo>
                        <a:pt x="70" y="156"/>
                      </a:lnTo>
                      <a:lnTo>
                        <a:pt x="70" y="156"/>
                      </a:lnTo>
                      <a:lnTo>
                        <a:pt x="70" y="152"/>
                      </a:lnTo>
                      <a:lnTo>
                        <a:pt x="70" y="152"/>
                      </a:lnTo>
                      <a:lnTo>
                        <a:pt x="74" y="148"/>
                      </a:lnTo>
                      <a:lnTo>
                        <a:pt x="74" y="148"/>
                      </a:lnTo>
                      <a:lnTo>
                        <a:pt x="74" y="142"/>
                      </a:lnTo>
                      <a:lnTo>
                        <a:pt x="74" y="142"/>
                      </a:lnTo>
                      <a:lnTo>
                        <a:pt x="76" y="132"/>
                      </a:lnTo>
                      <a:lnTo>
                        <a:pt x="76" y="132"/>
                      </a:lnTo>
                      <a:lnTo>
                        <a:pt x="76" y="128"/>
                      </a:lnTo>
                      <a:lnTo>
                        <a:pt x="76" y="124"/>
                      </a:lnTo>
                      <a:lnTo>
                        <a:pt x="76" y="124"/>
                      </a:lnTo>
                      <a:lnTo>
                        <a:pt x="80" y="118"/>
                      </a:lnTo>
                      <a:lnTo>
                        <a:pt x="80" y="118"/>
                      </a:lnTo>
                      <a:lnTo>
                        <a:pt x="80" y="112"/>
                      </a:lnTo>
                      <a:lnTo>
                        <a:pt x="80" y="112"/>
                      </a:lnTo>
                      <a:lnTo>
                        <a:pt x="84" y="108"/>
                      </a:lnTo>
                      <a:lnTo>
                        <a:pt x="84" y="108"/>
                      </a:lnTo>
                      <a:lnTo>
                        <a:pt x="84" y="102"/>
                      </a:lnTo>
                      <a:lnTo>
                        <a:pt x="84" y="102"/>
                      </a:lnTo>
                      <a:lnTo>
                        <a:pt x="88" y="98"/>
                      </a:lnTo>
                      <a:lnTo>
                        <a:pt x="88" y="98"/>
                      </a:lnTo>
                      <a:lnTo>
                        <a:pt x="88" y="90"/>
                      </a:lnTo>
                      <a:lnTo>
                        <a:pt x="88" y="86"/>
                      </a:lnTo>
                      <a:lnTo>
                        <a:pt x="88" y="82"/>
                      </a:lnTo>
                      <a:lnTo>
                        <a:pt x="88" y="82"/>
                      </a:lnTo>
                      <a:lnTo>
                        <a:pt x="92" y="80"/>
                      </a:lnTo>
                      <a:lnTo>
                        <a:pt x="92" y="78"/>
                      </a:lnTo>
                      <a:lnTo>
                        <a:pt x="92" y="78"/>
                      </a:lnTo>
                      <a:lnTo>
                        <a:pt x="92" y="78"/>
                      </a:lnTo>
                      <a:lnTo>
                        <a:pt x="92" y="76"/>
                      </a:lnTo>
                      <a:lnTo>
                        <a:pt x="92" y="74"/>
                      </a:lnTo>
                      <a:lnTo>
                        <a:pt x="94" y="74"/>
                      </a:lnTo>
                      <a:lnTo>
                        <a:pt x="94" y="74"/>
                      </a:lnTo>
                      <a:lnTo>
                        <a:pt x="94" y="68"/>
                      </a:lnTo>
                      <a:lnTo>
                        <a:pt x="94" y="68"/>
                      </a:lnTo>
                      <a:lnTo>
                        <a:pt x="90" y="64"/>
                      </a:lnTo>
                      <a:lnTo>
                        <a:pt x="90" y="64"/>
                      </a:lnTo>
                      <a:lnTo>
                        <a:pt x="88" y="52"/>
                      </a:lnTo>
                      <a:lnTo>
                        <a:pt x="88" y="52"/>
                      </a:lnTo>
                      <a:lnTo>
                        <a:pt x="90" y="52"/>
                      </a:lnTo>
                      <a:lnTo>
                        <a:pt x="92" y="52"/>
                      </a:lnTo>
                      <a:lnTo>
                        <a:pt x="92" y="52"/>
                      </a:lnTo>
                      <a:lnTo>
                        <a:pt x="96" y="60"/>
                      </a:lnTo>
                      <a:lnTo>
                        <a:pt x="98" y="60"/>
                      </a:lnTo>
                      <a:lnTo>
                        <a:pt x="98" y="60"/>
                      </a:lnTo>
                      <a:lnTo>
                        <a:pt x="100" y="50"/>
                      </a:lnTo>
                      <a:lnTo>
                        <a:pt x="102" y="46"/>
                      </a:lnTo>
                      <a:lnTo>
                        <a:pt x="102" y="40"/>
                      </a:lnTo>
                      <a:lnTo>
                        <a:pt x="102" y="40"/>
                      </a:lnTo>
                      <a:lnTo>
                        <a:pt x="98" y="34"/>
                      </a:lnTo>
                      <a:lnTo>
                        <a:pt x="98" y="34"/>
                      </a:lnTo>
                      <a:lnTo>
                        <a:pt x="98" y="28"/>
                      </a:lnTo>
                      <a:lnTo>
                        <a:pt x="98" y="28"/>
                      </a:lnTo>
                      <a:lnTo>
                        <a:pt x="98" y="26"/>
                      </a:lnTo>
                      <a:lnTo>
                        <a:pt x="98" y="26"/>
                      </a:lnTo>
                      <a:lnTo>
                        <a:pt x="96" y="18"/>
                      </a:lnTo>
                      <a:lnTo>
                        <a:pt x="94" y="10"/>
                      </a:lnTo>
                      <a:lnTo>
                        <a:pt x="94" y="10"/>
                      </a:lnTo>
                      <a:lnTo>
                        <a:pt x="92" y="8"/>
                      </a:lnTo>
                      <a:lnTo>
                        <a:pt x="92" y="8"/>
                      </a:lnTo>
                      <a:lnTo>
                        <a:pt x="88" y="8"/>
                      </a:lnTo>
                      <a:lnTo>
                        <a:pt x="88" y="8"/>
                      </a:lnTo>
                      <a:lnTo>
                        <a:pt x="86" y="4"/>
                      </a:lnTo>
                      <a:lnTo>
                        <a:pt x="86" y="4"/>
                      </a:lnTo>
                      <a:lnTo>
                        <a:pt x="84" y="4"/>
                      </a:lnTo>
                      <a:lnTo>
                        <a:pt x="84" y="4"/>
                      </a:lnTo>
                      <a:lnTo>
                        <a:pt x="84" y="2"/>
                      </a:lnTo>
                      <a:lnTo>
                        <a:pt x="84" y="2"/>
                      </a:lnTo>
                      <a:lnTo>
                        <a:pt x="84" y="0"/>
                      </a:lnTo>
                      <a:lnTo>
                        <a:pt x="8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2" name="Freeform 144"/>
                <p:cNvSpPr>
                  <a:spLocks/>
                </p:cNvSpPr>
                <p:nvPr/>
              </p:nvSpPr>
              <p:spPr bwMode="auto">
                <a:xfrm>
                  <a:off x="3013" y="1954"/>
                  <a:ext cx="40" cy="34"/>
                </a:xfrm>
                <a:custGeom>
                  <a:avLst/>
                  <a:gdLst/>
                  <a:ahLst/>
                  <a:cxnLst>
                    <a:cxn ang="0">
                      <a:pos x="4" y="12"/>
                    </a:cxn>
                    <a:cxn ang="0">
                      <a:pos x="8" y="8"/>
                    </a:cxn>
                    <a:cxn ang="0">
                      <a:pos x="12" y="6"/>
                    </a:cxn>
                    <a:cxn ang="0">
                      <a:pos x="14" y="10"/>
                    </a:cxn>
                    <a:cxn ang="0">
                      <a:pos x="16" y="4"/>
                    </a:cxn>
                    <a:cxn ang="0">
                      <a:pos x="20" y="4"/>
                    </a:cxn>
                    <a:cxn ang="0">
                      <a:pos x="24" y="4"/>
                    </a:cxn>
                    <a:cxn ang="0">
                      <a:pos x="30" y="2"/>
                    </a:cxn>
                    <a:cxn ang="0">
                      <a:pos x="32" y="0"/>
                    </a:cxn>
                    <a:cxn ang="0">
                      <a:pos x="32" y="0"/>
                    </a:cxn>
                    <a:cxn ang="0">
                      <a:pos x="36" y="4"/>
                    </a:cxn>
                    <a:cxn ang="0">
                      <a:pos x="36" y="4"/>
                    </a:cxn>
                    <a:cxn ang="0">
                      <a:pos x="36" y="6"/>
                    </a:cxn>
                    <a:cxn ang="0">
                      <a:pos x="36" y="8"/>
                    </a:cxn>
                    <a:cxn ang="0">
                      <a:pos x="36" y="8"/>
                    </a:cxn>
                    <a:cxn ang="0">
                      <a:pos x="36" y="10"/>
                    </a:cxn>
                    <a:cxn ang="0">
                      <a:pos x="36" y="10"/>
                    </a:cxn>
                    <a:cxn ang="0">
                      <a:pos x="40" y="14"/>
                    </a:cxn>
                    <a:cxn ang="0">
                      <a:pos x="38" y="14"/>
                    </a:cxn>
                    <a:cxn ang="0">
                      <a:pos x="38" y="20"/>
                    </a:cxn>
                    <a:cxn ang="0">
                      <a:pos x="38" y="20"/>
                    </a:cxn>
                    <a:cxn ang="0">
                      <a:pos x="38" y="20"/>
                    </a:cxn>
                    <a:cxn ang="0">
                      <a:pos x="36" y="24"/>
                    </a:cxn>
                    <a:cxn ang="0">
                      <a:pos x="36" y="24"/>
                    </a:cxn>
                    <a:cxn ang="0">
                      <a:pos x="36" y="26"/>
                    </a:cxn>
                    <a:cxn ang="0">
                      <a:pos x="36" y="26"/>
                    </a:cxn>
                    <a:cxn ang="0">
                      <a:pos x="34" y="26"/>
                    </a:cxn>
                    <a:cxn ang="0">
                      <a:pos x="34" y="26"/>
                    </a:cxn>
                    <a:cxn ang="0">
                      <a:pos x="30" y="26"/>
                    </a:cxn>
                    <a:cxn ang="0">
                      <a:pos x="28" y="28"/>
                    </a:cxn>
                    <a:cxn ang="0">
                      <a:pos x="26" y="28"/>
                    </a:cxn>
                    <a:cxn ang="0">
                      <a:pos x="26" y="28"/>
                    </a:cxn>
                    <a:cxn ang="0">
                      <a:pos x="26" y="30"/>
                    </a:cxn>
                    <a:cxn ang="0">
                      <a:pos x="24" y="30"/>
                    </a:cxn>
                    <a:cxn ang="0">
                      <a:pos x="24" y="30"/>
                    </a:cxn>
                    <a:cxn ang="0">
                      <a:pos x="22" y="32"/>
                    </a:cxn>
                    <a:cxn ang="0">
                      <a:pos x="22" y="32"/>
                    </a:cxn>
                    <a:cxn ang="0">
                      <a:pos x="20" y="34"/>
                    </a:cxn>
                    <a:cxn ang="0">
                      <a:pos x="18" y="34"/>
                    </a:cxn>
                    <a:cxn ang="0">
                      <a:pos x="18" y="34"/>
                    </a:cxn>
                    <a:cxn ang="0">
                      <a:pos x="6" y="34"/>
                    </a:cxn>
                    <a:cxn ang="0">
                      <a:pos x="6" y="34"/>
                    </a:cxn>
                    <a:cxn ang="0">
                      <a:pos x="4" y="32"/>
                    </a:cxn>
                    <a:cxn ang="0">
                      <a:pos x="2" y="28"/>
                    </a:cxn>
                    <a:cxn ang="0">
                      <a:pos x="2" y="28"/>
                    </a:cxn>
                    <a:cxn ang="0">
                      <a:pos x="0" y="24"/>
                    </a:cxn>
                    <a:cxn ang="0">
                      <a:pos x="2" y="22"/>
                    </a:cxn>
                    <a:cxn ang="0">
                      <a:pos x="2" y="22"/>
                    </a:cxn>
                    <a:cxn ang="0">
                      <a:pos x="2" y="16"/>
                    </a:cxn>
                    <a:cxn ang="0">
                      <a:pos x="2" y="14"/>
                    </a:cxn>
                    <a:cxn ang="0">
                      <a:pos x="4" y="12"/>
                    </a:cxn>
                  </a:cxnLst>
                  <a:rect l="0" t="0" r="r" b="b"/>
                  <a:pathLst>
                    <a:path w="40" h="34">
                      <a:moveTo>
                        <a:pt x="4" y="12"/>
                      </a:moveTo>
                      <a:lnTo>
                        <a:pt x="8" y="8"/>
                      </a:lnTo>
                      <a:lnTo>
                        <a:pt x="12" y="6"/>
                      </a:lnTo>
                      <a:lnTo>
                        <a:pt x="14" y="10"/>
                      </a:lnTo>
                      <a:lnTo>
                        <a:pt x="16" y="4"/>
                      </a:lnTo>
                      <a:lnTo>
                        <a:pt x="20" y="4"/>
                      </a:lnTo>
                      <a:lnTo>
                        <a:pt x="24" y="4"/>
                      </a:lnTo>
                      <a:lnTo>
                        <a:pt x="30" y="2"/>
                      </a:lnTo>
                      <a:lnTo>
                        <a:pt x="32" y="0"/>
                      </a:lnTo>
                      <a:lnTo>
                        <a:pt x="32" y="0"/>
                      </a:lnTo>
                      <a:lnTo>
                        <a:pt x="36" y="4"/>
                      </a:lnTo>
                      <a:lnTo>
                        <a:pt x="36" y="4"/>
                      </a:lnTo>
                      <a:lnTo>
                        <a:pt x="36" y="6"/>
                      </a:lnTo>
                      <a:lnTo>
                        <a:pt x="36" y="8"/>
                      </a:lnTo>
                      <a:lnTo>
                        <a:pt x="36" y="8"/>
                      </a:lnTo>
                      <a:lnTo>
                        <a:pt x="36" y="10"/>
                      </a:lnTo>
                      <a:lnTo>
                        <a:pt x="36" y="10"/>
                      </a:lnTo>
                      <a:lnTo>
                        <a:pt x="40" y="14"/>
                      </a:lnTo>
                      <a:lnTo>
                        <a:pt x="38" y="14"/>
                      </a:lnTo>
                      <a:lnTo>
                        <a:pt x="38" y="20"/>
                      </a:lnTo>
                      <a:lnTo>
                        <a:pt x="38" y="20"/>
                      </a:lnTo>
                      <a:lnTo>
                        <a:pt x="38" y="20"/>
                      </a:lnTo>
                      <a:lnTo>
                        <a:pt x="36" y="24"/>
                      </a:lnTo>
                      <a:lnTo>
                        <a:pt x="36" y="24"/>
                      </a:lnTo>
                      <a:lnTo>
                        <a:pt x="36" y="26"/>
                      </a:lnTo>
                      <a:lnTo>
                        <a:pt x="36" y="26"/>
                      </a:lnTo>
                      <a:lnTo>
                        <a:pt x="34" y="26"/>
                      </a:lnTo>
                      <a:lnTo>
                        <a:pt x="34" y="26"/>
                      </a:lnTo>
                      <a:lnTo>
                        <a:pt x="30" y="26"/>
                      </a:lnTo>
                      <a:lnTo>
                        <a:pt x="28" y="28"/>
                      </a:lnTo>
                      <a:lnTo>
                        <a:pt x="26" y="28"/>
                      </a:lnTo>
                      <a:lnTo>
                        <a:pt x="26" y="28"/>
                      </a:lnTo>
                      <a:lnTo>
                        <a:pt x="26" y="30"/>
                      </a:lnTo>
                      <a:lnTo>
                        <a:pt x="24" y="30"/>
                      </a:lnTo>
                      <a:lnTo>
                        <a:pt x="24" y="30"/>
                      </a:lnTo>
                      <a:lnTo>
                        <a:pt x="22" y="32"/>
                      </a:lnTo>
                      <a:lnTo>
                        <a:pt x="22" y="32"/>
                      </a:lnTo>
                      <a:lnTo>
                        <a:pt x="20" y="34"/>
                      </a:lnTo>
                      <a:lnTo>
                        <a:pt x="18" y="34"/>
                      </a:lnTo>
                      <a:lnTo>
                        <a:pt x="18" y="34"/>
                      </a:lnTo>
                      <a:lnTo>
                        <a:pt x="6" y="34"/>
                      </a:lnTo>
                      <a:lnTo>
                        <a:pt x="6" y="34"/>
                      </a:lnTo>
                      <a:lnTo>
                        <a:pt x="4" y="32"/>
                      </a:lnTo>
                      <a:lnTo>
                        <a:pt x="2" y="28"/>
                      </a:lnTo>
                      <a:lnTo>
                        <a:pt x="2" y="28"/>
                      </a:lnTo>
                      <a:lnTo>
                        <a:pt x="0" y="24"/>
                      </a:lnTo>
                      <a:lnTo>
                        <a:pt x="2" y="22"/>
                      </a:lnTo>
                      <a:lnTo>
                        <a:pt x="2" y="22"/>
                      </a:lnTo>
                      <a:lnTo>
                        <a:pt x="2" y="16"/>
                      </a:lnTo>
                      <a:lnTo>
                        <a:pt x="2" y="14"/>
                      </a:lnTo>
                      <a:lnTo>
                        <a:pt x="4" y="1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3" name="Freeform 145"/>
                <p:cNvSpPr>
                  <a:spLocks/>
                </p:cNvSpPr>
                <p:nvPr/>
              </p:nvSpPr>
              <p:spPr bwMode="auto">
                <a:xfrm>
                  <a:off x="2812" y="1802"/>
                  <a:ext cx="8" cy="18"/>
                </a:xfrm>
                <a:custGeom>
                  <a:avLst/>
                  <a:gdLst/>
                  <a:ahLst/>
                  <a:cxnLst>
                    <a:cxn ang="0">
                      <a:pos x="0" y="10"/>
                    </a:cxn>
                    <a:cxn ang="0">
                      <a:pos x="0" y="10"/>
                    </a:cxn>
                    <a:cxn ang="0">
                      <a:pos x="0" y="10"/>
                    </a:cxn>
                    <a:cxn ang="0">
                      <a:pos x="0" y="6"/>
                    </a:cxn>
                    <a:cxn ang="0">
                      <a:pos x="0" y="6"/>
                    </a:cxn>
                    <a:cxn ang="0">
                      <a:pos x="0" y="2"/>
                    </a:cxn>
                    <a:cxn ang="0">
                      <a:pos x="2" y="2"/>
                    </a:cxn>
                    <a:cxn ang="0">
                      <a:pos x="4" y="0"/>
                    </a:cxn>
                    <a:cxn ang="0">
                      <a:pos x="4" y="0"/>
                    </a:cxn>
                    <a:cxn ang="0">
                      <a:pos x="4" y="2"/>
                    </a:cxn>
                    <a:cxn ang="0">
                      <a:pos x="6" y="4"/>
                    </a:cxn>
                    <a:cxn ang="0">
                      <a:pos x="6" y="4"/>
                    </a:cxn>
                    <a:cxn ang="0">
                      <a:pos x="8" y="6"/>
                    </a:cxn>
                    <a:cxn ang="0">
                      <a:pos x="8" y="6"/>
                    </a:cxn>
                    <a:cxn ang="0">
                      <a:pos x="8" y="10"/>
                    </a:cxn>
                    <a:cxn ang="0">
                      <a:pos x="8" y="10"/>
                    </a:cxn>
                    <a:cxn ang="0">
                      <a:pos x="6" y="12"/>
                    </a:cxn>
                    <a:cxn ang="0">
                      <a:pos x="6" y="16"/>
                    </a:cxn>
                    <a:cxn ang="0">
                      <a:pos x="8" y="18"/>
                    </a:cxn>
                    <a:cxn ang="0">
                      <a:pos x="8" y="18"/>
                    </a:cxn>
                    <a:cxn ang="0">
                      <a:pos x="2" y="16"/>
                    </a:cxn>
                    <a:cxn ang="0">
                      <a:pos x="2" y="16"/>
                    </a:cxn>
                    <a:cxn ang="0">
                      <a:pos x="0" y="14"/>
                    </a:cxn>
                    <a:cxn ang="0">
                      <a:pos x="0" y="12"/>
                    </a:cxn>
                    <a:cxn ang="0">
                      <a:pos x="0" y="10"/>
                    </a:cxn>
                    <a:cxn ang="0">
                      <a:pos x="0" y="10"/>
                    </a:cxn>
                  </a:cxnLst>
                  <a:rect l="0" t="0" r="r" b="b"/>
                  <a:pathLst>
                    <a:path w="8" h="18">
                      <a:moveTo>
                        <a:pt x="0" y="10"/>
                      </a:moveTo>
                      <a:lnTo>
                        <a:pt x="0" y="10"/>
                      </a:lnTo>
                      <a:lnTo>
                        <a:pt x="0" y="10"/>
                      </a:lnTo>
                      <a:lnTo>
                        <a:pt x="0" y="6"/>
                      </a:lnTo>
                      <a:lnTo>
                        <a:pt x="0" y="6"/>
                      </a:lnTo>
                      <a:lnTo>
                        <a:pt x="0" y="2"/>
                      </a:lnTo>
                      <a:lnTo>
                        <a:pt x="2" y="2"/>
                      </a:lnTo>
                      <a:lnTo>
                        <a:pt x="4" y="0"/>
                      </a:lnTo>
                      <a:lnTo>
                        <a:pt x="4" y="0"/>
                      </a:lnTo>
                      <a:lnTo>
                        <a:pt x="4" y="2"/>
                      </a:lnTo>
                      <a:lnTo>
                        <a:pt x="6" y="4"/>
                      </a:lnTo>
                      <a:lnTo>
                        <a:pt x="6" y="4"/>
                      </a:lnTo>
                      <a:lnTo>
                        <a:pt x="8" y="6"/>
                      </a:lnTo>
                      <a:lnTo>
                        <a:pt x="8" y="6"/>
                      </a:lnTo>
                      <a:lnTo>
                        <a:pt x="8" y="10"/>
                      </a:lnTo>
                      <a:lnTo>
                        <a:pt x="8" y="10"/>
                      </a:lnTo>
                      <a:lnTo>
                        <a:pt x="6" y="12"/>
                      </a:lnTo>
                      <a:lnTo>
                        <a:pt x="6" y="16"/>
                      </a:lnTo>
                      <a:lnTo>
                        <a:pt x="8" y="18"/>
                      </a:lnTo>
                      <a:lnTo>
                        <a:pt x="8" y="18"/>
                      </a:lnTo>
                      <a:lnTo>
                        <a:pt x="2" y="16"/>
                      </a:lnTo>
                      <a:lnTo>
                        <a:pt x="2" y="16"/>
                      </a:lnTo>
                      <a:lnTo>
                        <a:pt x="0" y="14"/>
                      </a:lnTo>
                      <a:lnTo>
                        <a:pt x="0" y="12"/>
                      </a:lnTo>
                      <a:lnTo>
                        <a:pt x="0" y="10"/>
                      </a:lnTo>
                      <a:lnTo>
                        <a:pt x="0" y="1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4" name="Freeform 146"/>
                <p:cNvSpPr>
                  <a:spLocks noEditPoints="1"/>
                </p:cNvSpPr>
                <p:nvPr/>
              </p:nvSpPr>
              <p:spPr bwMode="auto">
                <a:xfrm>
                  <a:off x="3013" y="1670"/>
                  <a:ext cx="82" cy="60"/>
                </a:xfrm>
                <a:custGeom>
                  <a:avLst/>
                  <a:gdLst/>
                  <a:ahLst/>
                  <a:cxnLst>
                    <a:cxn ang="0">
                      <a:pos x="4" y="6"/>
                    </a:cxn>
                    <a:cxn ang="0">
                      <a:pos x="6" y="24"/>
                    </a:cxn>
                    <a:cxn ang="0">
                      <a:pos x="2" y="28"/>
                    </a:cxn>
                    <a:cxn ang="0">
                      <a:pos x="12" y="38"/>
                    </a:cxn>
                    <a:cxn ang="0">
                      <a:pos x="22" y="42"/>
                    </a:cxn>
                    <a:cxn ang="0">
                      <a:pos x="32" y="54"/>
                    </a:cxn>
                    <a:cxn ang="0">
                      <a:pos x="40" y="54"/>
                    </a:cxn>
                    <a:cxn ang="0">
                      <a:pos x="50" y="56"/>
                    </a:cxn>
                    <a:cxn ang="0">
                      <a:pos x="52" y="60"/>
                    </a:cxn>
                    <a:cxn ang="0">
                      <a:pos x="58" y="58"/>
                    </a:cxn>
                    <a:cxn ang="0">
                      <a:pos x="66" y="58"/>
                    </a:cxn>
                    <a:cxn ang="0">
                      <a:pos x="68" y="56"/>
                    </a:cxn>
                    <a:cxn ang="0">
                      <a:pos x="74" y="52"/>
                    </a:cxn>
                    <a:cxn ang="0">
                      <a:pos x="74" y="44"/>
                    </a:cxn>
                    <a:cxn ang="0">
                      <a:pos x="74" y="38"/>
                    </a:cxn>
                    <a:cxn ang="0">
                      <a:pos x="78" y="32"/>
                    </a:cxn>
                    <a:cxn ang="0">
                      <a:pos x="82" y="28"/>
                    </a:cxn>
                    <a:cxn ang="0">
                      <a:pos x="80" y="24"/>
                    </a:cxn>
                    <a:cxn ang="0">
                      <a:pos x="74" y="22"/>
                    </a:cxn>
                    <a:cxn ang="0">
                      <a:pos x="68" y="18"/>
                    </a:cxn>
                    <a:cxn ang="0">
                      <a:pos x="60" y="16"/>
                    </a:cxn>
                    <a:cxn ang="0">
                      <a:pos x="58" y="12"/>
                    </a:cxn>
                    <a:cxn ang="0">
                      <a:pos x="56" y="10"/>
                    </a:cxn>
                    <a:cxn ang="0">
                      <a:pos x="50" y="10"/>
                    </a:cxn>
                    <a:cxn ang="0">
                      <a:pos x="42" y="8"/>
                    </a:cxn>
                    <a:cxn ang="0">
                      <a:pos x="30" y="4"/>
                    </a:cxn>
                    <a:cxn ang="0">
                      <a:pos x="22" y="2"/>
                    </a:cxn>
                    <a:cxn ang="0">
                      <a:pos x="16" y="0"/>
                    </a:cxn>
                    <a:cxn ang="0">
                      <a:pos x="4" y="6"/>
                    </a:cxn>
                    <a:cxn ang="0">
                      <a:pos x="0" y="20"/>
                    </a:cxn>
                    <a:cxn ang="0">
                      <a:pos x="2" y="22"/>
                    </a:cxn>
                    <a:cxn ang="0">
                      <a:pos x="2" y="20"/>
                    </a:cxn>
                    <a:cxn ang="0">
                      <a:pos x="0" y="20"/>
                    </a:cxn>
                  </a:cxnLst>
                  <a:rect l="0" t="0" r="r" b="b"/>
                  <a:pathLst>
                    <a:path w="82" h="60">
                      <a:moveTo>
                        <a:pt x="4" y="6"/>
                      </a:moveTo>
                      <a:lnTo>
                        <a:pt x="4" y="6"/>
                      </a:lnTo>
                      <a:lnTo>
                        <a:pt x="6" y="24"/>
                      </a:lnTo>
                      <a:lnTo>
                        <a:pt x="6" y="24"/>
                      </a:lnTo>
                      <a:lnTo>
                        <a:pt x="2" y="28"/>
                      </a:lnTo>
                      <a:lnTo>
                        <a:pt x="2" y="28"/>
                      </a:lnTo>
                      <a:lnTo>
                        <a:pt x="12" y="38"/>
                      </a:lnTo>
                      <a:lnTo>
                        <a:pt x="12" y="38"/>
                      </a:lnTo>
                      <a:lnTo>
                        <a:pt x="16" y="40"/>
                      </a:lnTo>
                      <a:lnTo>
                        <a:pt x="22" y="42"/>
                      </a:lnTo>
                      <a:lnTo>
                        <a:pt x="30" y="42"/>
                      </a:lnTo>
                      <a:lnTo>
                        <a:pt x="32" y="54"/>
                      </a:lnTo>
                      <a:lnTo>
                        <a:pt x="32" y="54"/>
                      </a:lnTo>
                      <a:lnTo>
                        <a:pt x="40" y="54"/>
                      </a:lnTo>
                      <a:lnTo>
                        <a:pt x="50" y="56"/>
                      </a:lnTo>
                      <a:lnTo>
                        <a:pt x="50" y="56"/>
                      </a:lnTo>
                      <a:lnTo>
                        <a:pt x="52" y="58"/>
                      </a:lnTo>
                      <a:lnTo>
                        <a:pt x="52" y="60"/>
                      </a:lnTo>
                      <a:lnTo>
                        <a:pt x="52" y="60"/>
                      </a:lnTo>
                      <a:lnTo>
                        <a:pt x="58" y="58"/>
                      </a:lnTo>
                      <a:lnTo>
                        <a:pt x="66" y="58"/>
                      </a:lnTo>
                      <a:lnTo>
                        <a:pt x="66" y="58"/>
                      </a:lnTo>
                      <a:lnTo>
                        <a:pt x="66" y="58"/>
                      </a:lnTo>
                      <a:lnTo>
                        <a:pt x="68" y="56"/>
                      </a:lnTo>
                      <a:lnTo>
                        <a:pt x="68" y="54"/>
                      </a:lnTo>
                      <a:lnTo>
                        <a:pt x="74" y="52"/>
                      </a:lnTo>
                      <a:lnTo>
                        <a:pt x="74" y="52"/>
                      </a:lnTo>
                      <a:lnTo>
                        <a:pt x="74" y="44"/>
                      </a:lnTo>
                      <a:lnTo>
                        <a:pt x="74" y="44"/>
                      </a:lnTo>
                      <a:lnTo>
                        <a:pt x="74" y="38"/>
                      </a:lnTo>
                      <a:lnTo>
                        <a:pt x="78" y="32"/>
                      </a:lnTo>
                      <a:lnTo>
                        <a:pt x="78" y="32"/>
                      </a:lnTo>
                      <a:lnTo>
                        <a:pt x="80" y="30"/>
                      </a:lnTo>
                      <a:lnTo>
                        <a:pt x="82" y="28"/>
                      </a:lnTo>
                      <a:lnTo>
                        <a:pt x="80" y="24"/>
                      </a:lnTo>
                      <a:lnTo>
                        <a:pt x="80" y="24"/>
                      </a:lnTo>
                      <a:lnTo>
                        <a:pt x="74" y="22"/>
                      </a:lnTo>
                      <a:lnTo>
                        <a:pt x="74" y="22"/>
                      </a:lnTo>
                      <a:lnTo>
                        <a:pt x="68" y="18"/>
                      </a:lnTo>
                      <a:lnTo>
                        <a:pt x="68" y="18"/>
                      </a:lnTo>
                      <a:lnTo>
                        <a:pt x="64" y="16"/>
                      </a:lnTo>
                      <a:lnTo>
                        <a:pt x="60" y="16"/>
                      </a:lnTo>
                      <a:lnTo>
                        <a:pt x="60" y="16"/>
                      </a:lnTo>
                      <a:lnTo>
                        <a:pt x="58" y="12"/>
                      </a:lnTo>
                      <a:lnTo>
                        <a:pt x="56" y="10"/>
                      </a:lnTo>
                      <a:lnTo>
                        <a:pt x="56" y="10"/>
                      </a:lnTo>
                      <a:lnTo>
                        <a:pt x="50" y="10"/>
                      </a:lnTo>
                      <a:lnTo>
                        <a:pt x="50" y="10"/>
                      </a:lnTo>
                      <a:lnTo>
                        <a:pt x="46" y="10"/>
                      </a:lnTo>
                      <a:lnTo>
                        <a:pt x="42" y="8"/>
                      </a:lnTo>
                      <a:lnTo>
                        <a:pt x="42" y="8"/>
                      </a:lnTo>
                      <a:lnTo>
                        <a:pt x="30" y="4"/>
                      </a:lnTo>
                      <a:lnTo>
                        <a:pt x="30" y="4"/>
                      </a:lnTo>
                      <a:lnTo>
                        <a:pt x="22" y="2"/>
                      </a:lnTo>
                      <a:lnTo>
                        <a:pt x="16" y="0"/>
                      </a:lnTo>
                      <a:lnTo>
                        <a:pt x="16" y="0"/>
                      </a:lnTo>
                      <a:lnTo>
                        <a:pt x="10" y="4"/>
                      </a:lnTo>
                      <a:lnTo>
                        <a:pt x="4" y="6"/>
                      </a:lnTo>
                      <a:lnTo>
                        <a:pt x="4" y="6"/>
                      </a:lnTo>
                      <a:close/>
                      <a:moveTo>
                        <a:pt x="0" y="20"/>
                      </a:moveTo>
                      <a:lnTo>
                        <a:pt x="0" y="22"/>
                      </a:lnTo>
                      <a:lnTo>
                        <a:pt x="2" y="22"/>
                      </a:lnTo>
                      <a:lnTo>
                        <a:pt x="2" y="22"/>
                      </a:lnTo>
                      <a:lnTo>
                        <a:pt x="2" y="20"/>
                      </a:lnTo>
                      <a:lnTo>
                        <a:pt x="0" y="20"/>
                      </a:lnTo>
                      <a:lnTo>
                        <a:pt x="0" y="2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5" name="Freeform 147"/>
                <p:cNvSpPr>
                  <a:spLocks/>
                </p:cNvSpPr>
                <p:nvPr/>
              </p:nvSpPr>
              <p:spPr bwMode="auto">
                <a:xfrm>
                  <a:off x="2870" y="1858"/>
                  <a:ext cx="4" cy="8"/>
                </a:xfrm>
                <a:custGeom>
                  <a:avLst/>
                  <a:gdLst/>
                  <a:ahLst/>
                  <a:cxnLst>
                    <a:cxn ang="0">
                      <a:pos x="4" y="8"/>
                    </a:cxn>
                    <a:cxn ang="0">
                      <a:pos x="4" y="8"/>
                    </a:cxn>
                    <a:cxn ang="0">
                      <a:pos x="2" y="6"/>
                    </a:cxn>
                    <a:cxn ang="0">
                      <a:pos x="0" y="4"/>
                    </a:cxn>
                    <a:cxn ang="0">
                      <a:pos x="0" y="0"/>
                    </a:cxn>
                    <a:cxn ang="0">
                      <a:pos x="0" y="0"/>
                    </a:cxn>
                    <a:cxn ang="0">
                      <a:pos x="4" y="0"/>
                    </a:cxn>
                    <a:cxn ang="0">
                      <a:pos x="4" y="2"/>
                    </a:cxn>
                    <a:cxn ang="0">
                      <a:pos x="4" y="8"/>
                    </a:cxn>
                    <a:cxn ang="0">
                      <a:pos x="4" y="8"/>
                    </a:cxn>
                  </a:cxnLst>
                  <a:rect l="0" t="0" r="r" b="b"/>
                  <a:pathLst>
                    <a:path w="4" h="8">
                      <a:moveTo>
                        <a:pt x="4" y="8"/>
                      </a:moveTo>
                      <a:lnTo>
                        <a:pt x="4" y="8"/>
                      </a:lnTo>
                      <a:lnTo>
                        <a:pt x="2" y="6"/>
                      </a:lnTo>
                      <a:lnTo>
                        <a:pt x="0" y="4"/>
                      </a:lnTo>
                      <a:lnTo>
                        <a:pt x="0" y="0"/>
                      </a:lnTo>
                      <a:lnTo>
                        <a:pt x="0" y="0"/>
                      </a:lnTo>
                      <a:lnTo>
                        <a:pt x="4" y="0"/>
                      </a:lnTo>
                      <a:lnTo>
                        <a:pt x="4" y="2"/>
                      </a:lnTo>
                      <a:lnTo>
                        <a:pt x="4" y="8"/>
                      </a:lnTo>
                      <a:lnTo>
                        <a:pt x="4" y="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6" name="Freeform 148"/>
                <p:cNvSpPr>
                  <a:spLocks/>
                </p:cNvSpPr>
                <p:nvPr/>
              </p:nvSpPr>
              <p:spPr bwMode="auto">
                <a:xfrm>
                  <a:off x="2846" y="2120"/>
                  <a:ext cx="227" cy="238"/>
                </a:xfrm>
                <a:custGeom>
                  <a:avLst/>
                  <a:gdLst/>
                  <a:ahLst/>
                  <a:cxnLst>
                    <a:cxn ang="0">
                      <a:pos x="37" y="8"/>
                    </a:cxn>
                    <a:cxn ang="0">
                      <a:pos x="35" y="16"/>
                    </a:cxn>
                    <a:cxn ang="0">
                      <a:pos x="28" y="20"/>
                    </a:cxn>
                    <a:cxn ang="0">
                      <a:pos x="20" y="22"/>
                    </a:cxn>
                    <a:cxn ang="0">
                      <a:pos x="18" y="28"/>
                    </a:cxn>
                    <a:cxn ang="0">
                      <a:pos x="20" y="38"/>
                    </a:cxn>
                    <a:cxn ang="0">
                      <a:pos x="16" y="42"/>
                    </a:cxn>
                    <a:cxn ang="0">
                      <a:pos x="12" y="48"/>
                    </a:cxn>
                    <a:cxn ang="0">
                      <a:pos x="6" y="50"/>
                    </a:cxn>
                    <a:cxn ang="0">
                      <a:pos x="8" y="54"/>
                    </a:cxn>
                    <a:cxn ang="0">
                      <a:pos x="12" y="90"/>
                    </a:cxn>
                    <a:cxn ang="0">
                      <a:pos x="8" y="94"/>
                    </a:cxn>
                    <a:cxn ang="0">
                      <a:pos x="8" y="96"/>
                    </a:cxn>
                    <a:cxn ang="0">
                      <a:pos x="8" y="100"/>
                    </a:cxn>
                    <a:cxn ang="0">
                      <a:pos x="8" y="116"/>
                    </a:cxn>
                    <a:cxn ang="0">
                      <a:pos x="0" y="124"/>
                    </a:cxn>
                    <a:cxn ang="0">
                      <a:pos x="4" y="130"/>
                    </a:cxn>
                    <a:cxn ang="0">
                      <a:pos x="10" y="140"/>
                    </a:cxn>
                    <a:cxn ang="0">
                      <a:pos x="12" y="148"/>
                    </a:cxn>
                    <a:cxn ang="0">
                      <a:pos x="18" y="156"/>
                    </a:cxn>
                    <a:cxn ang="0">
                      <a:pos x="28" y="158"/>
                    </a:cxn>
                    <a:cxn ang="0">
                      <a:pos x="35" y="164"/>
                    </a:cxn>
                    <a:cxn ang="0">
                      <a:pos x="39" y="166"/>
                    </a:cxn>
                    <a:cxn ang="0">
                      <a:pos x="75" y="186"/>
                    </a:cxn>
                    <a:cxn ang="0">
                      <a:pos x="215" y="238"/>
                    </a:cxn>
                    <a:cxn ang="0">
                      <a:pos x="227" y="194"/>
                    </a:cxn>
                    <a:cxn ang="0">
                      <a:pos x="223" y="68"/>
                    </a:cxn>
                    <a:cxn ang="0">
                      <a:pos x="221" y="60"/>
                    </a:cxn>
                    <a:cxn ang="0">
                      <a:pos x="223" y="50"/>
                    </a:cxn>
                    <a:cxn ang="0">
                      <a:pos x="225" y="44"/>
                    </a:cxn>
                    <a:cxn ang="0">
                      <a:pos x="221" y="32"/>
                    </a:cxn>
                    <a:cxn ang="0">
                      <a:pos x="215" y="26"/>
                    </a:cxn>
                    <a:cxn ang="0">
                      <a:pos x="215" y="24"/>
                    </a:cxn>
                    <a:cxn ang="0">
                      <a:pos x="201" y="24"/>
                    </a:cxn>
                    <a:cxn ang="0">
                      <a:pos x="201" y="18"/>
                    </a:cxn>
                    <a:cxn ang="0">
                      <a:pos x="197" y="16"/>
                    </a:cxn>
                    <a:cxn ang="0">
                      <a:pos x="191" y="14"/>
                    </a:cxn>
                    <a:cxn ang="0">
                      <a:pos x="181" y="10"/>
                    </a:cxn>
                    <a:cxn ang="0">
                      <a:pos x="175" y="10"/>
                    </a:cxn>
                    <a:cxn ang="0">
                      <a:pos x="167" y="16"/>
                    </a:cxn>
                    <a:cxn ang="0">
                      <a:pos x="163" y="16"/>
                    </a:cxn>
                    <a:cxn ang="0">
                      <a:pos x="159" y="24"/>
                    </a:cxn>
                    <a:cxn ang="0">
                      <a:pos x="159" y="32"/>
                    </a:cxn>
                    <a:cxn ang="0">
                      <a:pos x="153" y="48"/>
                    </a:cxn>
                    <a:cxn ang="0">
                      <a:pos x="151" y="52"/>
                    </a:cxn>
                    <a:cxn ang="0">
                      <a:pos x="121" y="44"/>
                    </a:cxn>
                    <a:cxn ang="0">
                      <a:pos x="117" y="44"/>
                    </a:cxn>
                    <a:cxn ang="0">
                      <a:pos x="109" y="42"/>
                    </a:cxn>
                    <a:cxn ang="0">
                      <a:pos x="103" y="40"/>
                    </a:cxn>
                    <a:cxn ang="0">
                      <a:pos x="91" y="28"/>
                    </a:cxn>
                    <a:cxn ang="0">
                      <a:pos x="91" y="24"/>
                    </a:cxn>
                    <a:cxn ang="0">
                      <a:pos x="87" y="22"/>
                    </a:cxn>
                    <a:cxn ang="0">
                      <a:pos x="81" y="18"/>
                    </a:cxn>
                    <a:cxn ang="0">
                      <a:pos x="77" y="16"/>
                    </a:cxn>
                    <a:cxn ang="0">
                      <a:pos x="67" y="12"/>
                    </a:cxn>
                    <a:cxn ang="0">
                      <a:pos x="67" y="12"/>
                    </a:cxn>
                    <a:cxn ang="0">
                      <a:pos x="53" y="12"/>
                    </a:cxn>
                    <a:cxn ang="0">
                      <a:pos x="49" y="8"/>
                    </a:cxn>
                    <a:cxn ang="0">
                      <a:pos x="43" y="6"/>
                    </a:cxn>
                    <a:cxn ang="0">
                      <a:pos x="41" y="0"/>
                    </a:cxn>
                  </a:cxnLst>
                  <a:rect l="0" t="0" r="r" b="b"/>
                  <a:pathLst>
                    <a:path w="227" h="238">
                      <a:moveTo>
                        <a:pt x="41" y="0"/>
                      </a:moveTo>
                      <a:lnTo>
                        <a:pt x="37" y="8"/>
                      </a:lnTo>
                      <a:lnTo>
                        <a:pt x="37" y="8"/>
                      </a:lnTo>
                      <a:lnTo>
                        <a:pt x="37" y="10"/>
                      </a:lnTo>
                      <a:lnTo>
                        <a:pt x="37" y="12"/>
                      </a:lnTo>
                      <a:lnTo>
                        <a:pt x="35" y="16"/>
                      </a:lnTo>
                      <a:lnTo>
                        <a:pt x="35" y="16"/>
                      </a:lnTo>
                      <a:lnTo>
                        <a:pt x="30" y="20"/>
                      </a:lnTo>
                      <a:lnTo>
                        <a:pt x="28" y="20"/>
                      </a:lnTo>
                      <a:lnTo>
                        <a:pt x="24" y="22"/>
                      </a:lnTo>
                      <a:lnTo>
                        <a:pt x="24" y="22"/>
                      </a:lnTo>
                      <a:lnTo>
                        <a:pt x="20" y="22"/>
                      </a:lnTo>
                      <a:lnTo>
                        <a:pt x="20" y="24"/>
                      </a:lnTo>
                      <a:lnTo>
                        <a:pt x="20" y="24"/>
                      </a:lnTo>
                      <a:lnTo>
                        <a:pt x="18" y="28"/>
                      </a:lnTo>
                      <a:lnTo>
                        <a:pt x="20" y="36"/>
                      </a:lnTo>
                      <a:lnTo>
                        <a:pt x="20" y="36"/>
                      </a:lnTo>
                      <a:lnTo>
                        <a:pt x="20" y="38"/>
                      </a:lnTo>
                      <a:lnTo>
                        <a:pt x="18" y="40"/>
                      </a:lnTo>
                      <a:lnTo>
                        <a:pt x="16" y="42"/>
                      </a:lnTo>
                      <a:lnTo>
                        <a:pt x="16" y="42"/>
                      </a:lnTo>
                      <a:lnTo>
                        <a:pt x="16" y="46"/>
                      </a:lnTo>
                      <a:lnTo>
                        <a:pt x="14" y="46"/>
                      </a:lnTo>
                      <a:lnTo>
                        <a:pt x="12" y="48"/>
                      </a:lnTo>
                      <a:lnTo>
                        <a:pt x="12" y="48"/>
                      </a:lnTo>
                      <a:lnTo>
                        <a:pt x="10" y="48"/>
                      </a:lnTo>
                      <a:lnTo>
                        <a:pt x="6" y="50"/>
                      </a:lnTo>
                      <a:lnTo>
                        <a:pt x="6" y="50"/>
                      </a:lnTo>
                      <a:lnTo>
                        <a:pt x="6" y="52"/>
                      </a:lnTo>
                      <a:lnTo>
                        <a:pt x="8" y="54"/>
                      </a:lnTo>
                      <a:lnTo>
                        <a:pt x="8" y="56"/>
                      </a:lnTo>
                      <a:lnTo>
                        <a:pt x="8" y="84"/>
                      </a:lnTo>
                      <a:lnTo>
                        <a:pt x="12" y="90"/>
                      </a:lnTo>
                      <a:lnTo>
                        <a:pt x="12" y="90"/>
                      </a:lnTo>
                      <a:lnTo>
                        <a:pt x="10" y="92"/>
                      </a:lnTo>
                      <a:lnTo>
                        <a:pt x="8" y="94"/>
                      </a:lnTo>
                      <a:lnTo>
                        <a:pt x="8" y="94"/>
                      </a:lnTo>
                      <a:lnTo>
                        <a:pt x="8" y="94"/>
                      </a:lnTo>
                      <a:lnTo>
                        <a:pt x="8" y="96"/>
                      </a:lnTo>
                      <a:lnTo>
                        <a:pt x="10" y="96"/>
                      </a:lnTo>
                      <a:lnTo>
                        <a:pt x="8" y="100"/>
                      </a:lnTo>
                      <a:lnTo>
                        <a:pt x="8" y="100"/>
                      </a:lnTo>
                      <a:lnTo>
                        <a:pt x="10" y="106"/>
                      </a:lnTo>
                      <a:lnTo>
                        <a:pt x="8" y="116"/>
                      </a:lnTo>
                      <a:lnTo>
                        <a:pt x="8" y="116"/>
                      </a:lnTo>
                      <a:lnTo>
                        <a:pt x="6" y="120"/>
                      </a:lnTo>
                      <a:lnTo>
                        <a:pt x="4" y="122"/>
                      </a:lnTo>
                      <a:lnTo>
                        <a:pt x="0" y="124"/>
                      </a:lnTo>
                      <a:lnTo>
                        <a:pt x="0" y="124"/>
                      </a:lnTo>
                      <a:lnTo>
                        <a:pt x="4" y="130"/>
                      </a:lnTo>
                      <a:lnTo>
                        <a:pt x="4" y="130"/>
                      </a:lnTo>
                      <a:lnTo>
                        <a:pt x="6" y="134"/>
                      </a:lnTo>
                      <a:lnTo>
                        <a:pt x="10" y="140"/>
                      </a:lnTo>
                      <a:lnTo>
                        <a:pt x="10" y="140"/>
                      </a:lnTo>
                      <a:lnTo>
                        <a:pt x="12" y="144"/>
                      </a:lnTo>
                      <a:lnTo>
                        <a:pt x="12" y="148"/>
                      </a:lnTo>
                      <a:lnTo>
                        <a:pt x="12" y="148"/>
                      </a:lnTo>
                      <a:lnTo>
                        <a:pt x="14" y="154"/>
                      </a:lnTo>
                      <a:lnTo>
                        <a:pt x="16" y="156"/>
                      </a:lnTo>
                      <a:lnTo>
                        <a:pt x="18" y="156"/>
                      </a:lnTo>
                      <a:lnTo>
                        <a:pt x="18" y="156"/>
                      </a:lnTo>
                      <a:lnTo>
                        <a:pt x="28" y="158"/>
                      </a:lnTo>
                      <a:lnTo>
                        <a:pt x="28" y="158"/>
                      </a:lnTo>
                      <a:lnTo>
                        <a:pt x="30" y="162"/>
                      </a:lnTo>
                      <a:lnTo>
                        <a:pt x="32" y="164"/>
                      </a:lnTo>
                      <a:lnTo>
                        <a:pt x="35" y="164"/>
                      </a:lnTo>
                      <a:lnTo>
                        <a:pt x="35" y="164"/>
                      </a:lnTo>
                      <a:lnTo>
                        <a:pt x="37" y="164"/>
                      </a:lnTo>
                      <a:lnTo>
                        <a:pt x="39" y="166"/>
                      </a:lnTo>
                      <a:lnTo>
                        <a:pt x="43" y="170"/>
                      </a:lnTo>
                      <a:lnTo>
                        <a:pt x="75" y="188"/>
                      </a:lnTo>
                      <a:lnTo>
                        <a:pt x="75" y="186"/>
                      </a:lnTo>
                      <a:lnTo>
                        <a:pt x="85" y="178"/>
                      </a:lnTo>
                      <a:lnTo>
                        <a:pt x="99" y="168"/>
                      </a:lnTo>
                      <a:lnTo>
                        <a:pt x="215" y="238"/>
                      </a:lnTo>
                      <a:lnTo>
                        <a:pt x="215" y="226"/>
                      </a:lnTo>
                      <a:lnTo>
                        <a:pt x="227" y="226"/>
                      </a:lnTo>
                      <a:lnTo>
                        <a:pt x="227" y="194"/>
                      </a:lnTo>
                      <a:lnTo>
                        <a:pt x="227" y="74"/>
                      </a:lnTo>
                      <a:lnTo>
                        <a:pt x="227" y="74"/>
                      </a:lnTo>
                      <a:lnTo>
                        <a:pt x="223" y="68"/>
                      </a:lnTo>
                      <a:lnTo>
                        <a:pt x="223" y="68"/>
                      </a:lnTo>
                      <a:lnTo>
                        <a:pt x="221" y="66"/>
                      </a:lnTo>
                      <a:lnTo>
                        <a:pt x="221" y="60"/>
                      </a:lnTo>
                      <a:lnTo>
                        <a:pt x="221" y="60"/>
                      </a:lnTo>
                      <a:lnTo>
                        <a:pt x="221" y="54"/>
                      </a:lnTo>
                      <a:lnTo>
                        <a:pt x="223" y="50"/>
                      </a:lnTo>
                      <a:lnTo>
                        <a:pt x="223" y="50"/>
                      </a:lnTo>
                      <a:lnTo>
                        <a:pt x="225" y="48"/>
                      </a:lnTo>
                      <a:lnTo>
                        <a:pt x="225" y="44"/>
                      </a:lnTo>
                      <a:lnTo>
                        <a:pt x="221" y="38"/>
                      </a:lnTo>
                      <a:lnTo>
                        <a:pt x="221" y="38"/>
                      </a:lnTo>
                      <a:lnTo>
                        <a:pt x="221" y="32"/>
                      </a:lnTo>
                      <a:lnTo>
                        <a:pt x="221" y="28"/>
                      </a:lnTo>
                      <a:lnTo>
                        <a:pt x="221" y="28"/>
                      </a:lnTo>
                      <a:lnTo>
                        <a:pt x="215" y="26"/>
                      </a:lnTo>
                      <a:lnTo>
                        <a:pt x="215" y="26"/>
                      </a:lnTo>
                      <a:lnTo>
                        <a:pt x="215" y="24"/>
                      </a:lnTo>
                      <a:lnTo>
                        <a:pt x="215" y="24"/>
                      </a:lnTo>
                      <a:lnTo>
                        <a:pt x="207" y="22"/>
                      </a:lnTo>
                      <a:lnTo>
                        <a:pt x="201" y="24"/>
                      </a:lnTo>
                      <a:lnTo>
                        <a:pt x="201" y="24"/>
                      </a:lnTo>
                      <a:lnTo>
                        <a:pt x="201" y="20"/>
                      </a:lnTo>
                      <a:lnTo>
                        <a:pt x="201" y="18"/>
                      </a:lnTo>
                      <a:lnTo>
                        <a:pt x="201" y="18"/>
                      </a:lnTo>
                      <a:lnTo>
                        <a:pt x="197" y="18"/>
                      </a:lnTo>
                      <a:lnTo>
                        <a:pt x="197" y="18"/>
                      </a:lnTo>
                      <a:lnTo>
                        <a:pt x="197" y="16"/>
                      </a:lnTo>
                      <a:lnTo>
                        <a:pt x="197" y="14"/>
                      </a:lnTo>
                      <a:lnTo>
                        <a:pt x="197" y="14"/>
                      </a:lnTo>
                      <a:lnTo>
                        <a:pt x="191" y="14"/>
                      </a:lnTo>
                      <a:lnTo>
                        <a:pt x="191" y="14"/>
                      </a:lnTo>
                      <a:lnTo>
                        <a:pt x="181" y="10"/>
                      </a:lnTo>
                      <a:lnTo>
                        <a:pt x="181" y="10"/>
                      </a:lnTo>
                      <a:lnTo>
                        <a:pt x="177" y="8"/>
                      </a:lnTo>
                      <a:lnTo>
                        <a:pt x="175" y="10"/>
                      </a:lnTo>
                      <a:lnTo>
                        <a:pt x="175" y="10"/>
                      </a:lnTo>
                      <a:lnTo>
                        <a:pt x="171" y="12"/>
                      </a:lnTo>
                      <a:lnTo>
                        <a:pt x="171" y="12"/>
                      </a:lnTo>
                      <a:lnTo>
                        <a:pt x="167" y="16"/>
                      </a:lnTo>
                      <a:lnTo>
                        <a:pt x="167" y="16"/>
                      </a:lnTo>
                      <a:lnTo>
                        <a:pt x="163" y="16"/>
                      </a:lnTo>
                      <a:lnTo>
                        <a:pt x="163" y="16"/>
                      </a:lnTo>
                      <a:lnTo>
                        <a:pt x="161" y="20"/>
                      </a:lnTo>
                      <a:lnTo>
                        <a:pt x="159" y="24"/>
                      </a:lnTo>
                      <a:lnTo>
                        <a:pt x="159" y="24"/>
                      </a:lnTo>
                      <a:lnTo>
                        <a:pt x="155" y="26"/>
                      </a:lnTo>
                      <a:lnTo>
                        <a:pt x="155" y="26"/>
                      </a:lnTo>
                      <a:lnTo>
                        <a:pt x="159" y="32"/>
                      </a:lnTo>
                      <a:lnTo>
                        <a:pt x="161" y="38"/>
                      </a:lnTo>
                      <a:lnTo>
                        <a:pt x="159" y="42"/>
                      </a:lnTo>
                      <a:lnTo>
                        <a:pt x="153" y="48"/>
                      </a:lnTo>
                      <a:lnTo>
                        <a:pt x="153" y="48"/>
                      </a:lnTo>
                      <a:lnTo>
                        <a:pt x="151" y="52"/>
                      </a:lnTo>
                      <a:lnTo>
                        <a:pt x="151" y="52"/>
                      </a:lnTo>
                      <a:lnTo>
                        <a:pt x="143" y="52"/>
                      </a:lnTo>
                      <a:lnTo>
                        <a:pt x="135" y="50"/>
                      </a:lnTo>
                      <a:lnTo>
                        <a:pt x="121" y="44"/>
                      </a:lnTo>
                      <a:lnTo>
                        <a:pt x="121" y="44"/>
                      </a:lnTo>
                      <a:lnTo>
                        <a:pt x="117" y="44"/>
                      </a:lnTo>
                      <a:lnTo>
                        <a:pt x="117" y="44"/>
                      </a:lnTo>
                      <a:lnTo>
                        <a:pt x="115" y="42"/>
                      </a:lnTo>
                      <a:lnTo>
                        <a:pt x="115" y="42"/>
                      </a:lnTo>
                      <a:lnTo>
                        <a:pt x="109" y="42"/>
                      </a:lnTo>
                      <a:lnTo>
                        <a:pt x="107" y="42"/>
                      </a:lnTo>
                      <a:lnTo>
                        <a:pt x="103" y="40"/>
                      </a:lnTo>
                      <a:lnTo>
                        <a:pt x="103" y="40"/>
                      </a:lnTo>
                      <a:lnTo>
                        <a:pt x="97" y="34"/>
                      </a:lnTo>
                      <a:lnTo>
                        <a:pt x="91" y="28"/>
                      </a:lnTo>
                      <a:lnTo>
                        <a:pt x="91" y="28"/>
                      </a:lnTo>
                      <a:lnTo>
                        <a:pt x="91" y="28"/>
                      </a:lnTo>
                      <a:lnTo>
                        <a:pt x="91" y="28"/>
                      </a:lnTo>
                      <a:lnTo>
                        <a:pt x="91" y="24"/>
                      </a:lnTo>
                      <a:lnTo>
                        <a:pt x="89" y="22"/>
                      </a:lnTo>
                      <a:lnTo>
                        <a:pt x="89" y="22"/>
                      </a:lnTo>
                      <a:lnTo>
                        <a:pt x="87" y="22"/>
                      </a:lnTo>
                      <a:lnTo>
                        <a:pt x="85" y="20"/>
                      </a:lnTo>
                      <a:lnTo>
                        <a:pt x="85" y="20"/>
                      </a:lnTo>
                      <a:lnTo>
                        <a:pt x="81" y="18"/>
                      </a:lnTo>
                      <a:lnTo>
                        <a:pt x="81" y="18"/>
                      </a:lnTo>
                      <a:lnTo>
                        <a:pt x="77" y="18"/>
                      </a:lnTo>
                      <a:lnTo>
                        <a:pt x="77" y="16"/>
                      </a:lnTo>
                      <a:lnTo>
                        <a:pt x="77" y="16"/>
                      </a:lnTo>
                      <a:lnTo>
                        <a:pt x="71" y="14"/>
                      </a:lnTo>
                      <a:lnTo>
                        <a:pt x="67" y="12"/>
                      </a:lnTo>
                      <a:lnTo>
                        <a:pt x="67" y="12"/>
                      </a:lnTo>
                      <a:lnTo>
                        <a:pt x="67" y="12"/>
                      </a:lnTo>
                      <a:lnTo>
                        <a:pt x="67" y="12"/>
                      </a:lnTo>
                      <a:lnTo>
                        <a:pt x="59" y="12"/>
                      </a:lnTo>
                      <a:lnTo>
                        <a:pt x="57" y="12"/>
                      </a:lnTo>
                      <a:lnTo>
                        <a:pt x="53" y="12"/>
                      </a:lnTo>
                      <a:lnTo>
                        <a:pt x="53" y="12"/>
                      </a:lnTo>
                      <a:lnTo>
                        <a:pt x="51" y="10"/>
                      </a:lnTo>
                      <a:lnTo>
                        <a:pt x="49" y="8"/>
                      </a:lnTo>
                      <a:lnTo>
                        <a:pt x="49" y="8"/>
                      </a:lnTo>
                      <a:lnTo>
                        <a:pt x="43" y="6"/>
                      </a:lnTo>
                      <a:lnTo>
                        <a:pt x="43" y="6"/>
                      </a:lnTo>
                      <a:lnTo>
                        <a:pt x="41" y="4"/>
                      </a:lnTo>
                      <a:lnTo>
                        <a:pt x="41" y="2"/>
                      </a:lnTo>
                      <a:lnTo>
                        <a:pt x="41"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7" name="Freeform 149"/>
                <p:cNvSpPr>
                  <a:spLocks/>
                </p:cNvSpPr>
                <p:nvPr/>
              </p:nvSpPr>
              <p:spPr bwMode="auto">
                <a:xfrm>
                  <a:off x="2578" y="2540"/>
                  <a:ext cx="58" cy="76"/>
                </a:xfrm>
                <a:custGeom>
                  <a:avLst/>
                  <a:gdLst/>
                  <a:ahLst/>
                  <a:cxnLst>
                    <a:cxn ang="0">
                      <a:pos x="2" y="34"/>
                    </a:cxn>
                    <a:cxn ang="0">
                      <a:pos x="6" y="40"/>
                    </a:cxn>
                    <a:cxn ang="0">
                      <a:pos x="10" y="46"/>
                    </a:cxn>
                    <a:cxn ang="0">
                      <a:pos x="12" y="46"/>
                    </a:cxn>
                    <a:cxn ang="0">
                      <a:pos x="12" y="48"/>
                    </a:cxn>
                    <a:cxn ang="0">
                      <a:pos x="24" y="56"/>
                    </a:cxn>
                    <a:cxn ang="0">
                      <a:pos x="26" y="62"/>
                    </a:cxn>
                    <a:cxn ang="0">
                      <a:pos x="38" y="72"/>
                    </a:cxn>
                    <a:cxn ang="0">
                      <a:pos x="44" y="72"/>
                    </a:cxn>
                    <a:cxn ang="0">
                      <a:pos x="48" y="76"/>
                    </a:cxn>
                    <a:cxn ang="0">
                      <a:pos x="52" y="76"/>
                    </a:cxn>
                    <a:cxn ang="0">
                      <a:pos x="54" y="72"/>
                    </a:cxn>
                    <a:cxn ang="0">
                      <a:pos x="52" y="68"/>
                    </a:cxn>
                    <a:cxn ang="0">
                      <a:pos x="54" y="66"/>
                    </a:cxn>
                    <a:cxn ang="0">
                      <a:pos x="56" y="62"/>
                    </a:cxn>
                    <a:cxn ang="0">
                      <a:pos x="56" y="58"/>
                    </a:cxn>
                    <a:cxn ang="0">
                      <a:pos x="56" y="54"/>
                    </a:cxn>
                    <a:cxn ang="0">
                      <a:pos x="54" y="54"/>
                    </a:cxn>
                    <a:cxn ang="0">
                      <a:pos x="50" y="46"/>
                    </a:cxn>
                    <a:cxn ang="0">
                      <a:pos x="48" y="42"/>
                    </a:cxn>
                    <a:cxn ang="0">
                      <a:pos x="46" y="38"/>
                    </a:cxn>
                    <a:cxn ang="0">
                      <a:pos x="36" y="36"/>
                    </a:cxn>
                    <a:cxn ang="0">
                      <a:pos x="44" y="26"/>
                    </a:cxn>
                    <a:cxn ang="0">
                      <a:pos x="44" y="22"/>
                    </a:cxn>
                    <a:cxn ang="0">
                      <a:pos x="42" y="16"/>
                    </a:cxn>
                    <a:cxn ang="0">
                      <a:pos x="42" y="14"/>
                    </a:cxn>
                    <a:cxn ang="0">
                      <a:pos x="38" y="14"/>
                    </a:cxn>
                    <a:cxn ang="0">
                      <a:pos x="32" y="22"/>
                    </a:cxn>
                    <a:cxn ang="0">
                      <a:pos x="28" y="20"/>
                    </a:cxn>
                    <a:cxn ang="0">
                      <a:pos x="32" y="12"/>
                    </a:cxn>
                    <a:cxn ang="0">
                      <a:pos x="32" y="10"/>
                    </a:cxn>
                    <a:cxn ang="0">
                      <a:pos x="28" y="0"/>
                    </a:cxn>
                    <a:cxn ang="0">
                      <a:pos x="26" y="6"/>
                    </a:cxn>
                    <a:cxn ang="0">
                      <a:pos x="22" y="6"/>
                    </a:cxn>
                    <a:cxn ang="0">
                      <a:pos x="20" y="6"/>
                    </a:cxn>
                    <a:cxn ang="0">
                      <a:pos x="18" y="10"/>
                    </a:cxn>
                    <a:cxn ang="0">
                      <a:pos x="16" y="10"/>
                    </a:cxn>
                    <a:cxn ang="0">
                      <a:pos x="12" y="16"/>
                    </a:cxn>
                    <a:cxn ang="0">
                      <a:pos x="4" y="24"/>
                    </a:cxn>
                    <a:cxn ang="0">
                      <a:pos x="2" y="30"/>
                    </a:cxn>
                    <a:cxn ang="0">
                      <a:pos x="2" y="34"/>
                    </a:cxn>
                  </a:cxnLst>
                  <a:rect l="0" t="0" r="r" b="b"/>
                  <a:pathLst>
                    <a:path w="58" h="76">
                      <a:moveTo>
                        <a:pt x="2" y="34"/>
                      </a:moveTo>
                      <a:lnTo>
                        <a:pt x="2" y="34"/>
                      </a:lnTo>
                      <a:lnTo>
                        <a:pt x="4" y="38"/>
                      </a:lnTo>
                      <a:lnTo>
                        <a:pt x="6" y="40"/>
                      </a:lnTo>
                      <a:lnTo>
                        <a:pt x="10" y="46"/>
                      </a:lnTo>
                      <a:lnTo>
                        <a:pt x="10" y="46"/>
                      </a:lnTo>
                      <a:lnTo>
                        <a:pt x="12" y="46"/>
                      </a:lnTo>
                      <a:lnTo>
                        <a:pt x="12" y="46"/>
                      </a:lnTo>
                      <a:lnTo>
                        <a:pt x="12" y="48"/>
                      </a:lnTo>
                      <a:lnTo>
                        <a:pt x="12" y="48"/>
                      </a:lnTo>
                      <a:lnTo>
                        <a:pt x="22" y="56"/>
                      </a:lnTo>
                      <a:lnTo>
                        <a:pt x="24" y="56"/>
                      </a:lnTo>
                      <a:lnTo>
                        <a:pt x="24" y="56"/>
                      </a:lnTo>
                      <a:lnTo>
                        <a:pt x="26" y="62"/>
                      </a:lnTo>
                      <a:lnTo>
                        <a:pt x="38" y="72"/>
                      </a:lnTo>
                      <a:lnTo>
                        <a:pt x="38" y="72"/>
                      </a:lnTo>
                      <a:lnTo>
                        <a:pt x="44" y="72"/>
                      </a:lnTo>
                      <a:lnTo>
                        <a:pt x="44" y="72"/>
                      </a:lnTo>
                      <a:lnTo>
                        <a:pt x="46" y="74"/>
                      </a:lnTo>
                      <a:lnTo>
                        <a:pt x="48" y="76"/>
                      </a:lnTo>
                      <a:lnTo>
                        <a:pt x="48" y="76"/>
                      </a:lnTo>
                      <a:lnTo>
                        <a:pt x="52" y="76"/>
                      </a:lnTo>
                      <a:lnTo>
                        <a:pt x="52" y="76"/>
                      </a:lnTo>
                      <a:lnTo>
                        <a:pt x="54" y="72"/>
                      </a:lnTo>
                      <a:lnTo>
                        <a:pt x="54" y="72"/>
                      </a:lnTo>
                      <a:lnTo>
                        <a:pt x="52" y="68"/>
                      </a:lnTo>
                      <a:lnTo>
                        <a:pt x="52" y="68"/>
                      </a:lnTo>
                      <a:lnTo>
                        <a:pt x="54" y="66"/>
                      </a:lnTo>
                      <a:lnTo>
                        <a:pt x="54" y="66"/>
                      </a:lnTo>
                      <a:lnTo>
                        <a:pt x="56" y="62"/>
                      </a:lnTo>
                      <a:lnTo>
                        <a:pt x="56" y="58"/>
                      </a:lnTo>
                      <a:lnTo>
                        <a:pt x="56" y="58"/>
                      </a:lnTo>
                      <a:lnTo>
                        <a:pt x="58" y="54"/>
                      </a:lnTo>
                      <a:lnTo>
                        <a:pt x="56" y="54"/>
                      </a:lnTo>
                      <a:lnTo>
                        <a:pt x="56" y="54"/>
                      </a:lnTo>
                      <a:lnTo>
                        <a:pt x="54" y="54"/>
                      </a:lnTo>
                      <a:lnTo>
                        <a:pt x="52" y="52"/>
                      </a:lnTo>
                      <a:lnTo>
                        <a:pt x="50" y="46"/>
                      </a:lnTo>
                      <a:lnTo>
                        <a:pt x="50" y="46"/>
                      </a:lnTo>
                      <a:lnTo>
                        <a:pt x="48" y="42"/>
                      </a:lnTo>
                      <a:lnTo>
                        <a:pt x="46" y="38"/>
                      </a:lnTo>
                      <a:lnTo>
                        <a:pt x="46" y="38"/>
                      </a:lnTo>
                      <a:lnTo>
                        <a:pt x="36" y="36"/>
                      </a:lnTo>
                      <a:lnTo>
                        <a:pt x="36" y="36"/>
                      </a:lnTo>
                      <a:lnTo>
                        <a:pt x="40" y="32"/>
                      </a:lnTo>
                      <a:lnTo>
                        <a:pt x="44" y="26"/>
                      </a:lnTo>
                      <a:lnTo>
                        <a:pt x="44" y="26"/>
                      </a:lnTo>
                      <a:lnTo>
                        <a:pt x="44" y="22"/>
                      </a:lnTo>
                      <a:lnTo>
                        <a:pt x="44" y="20"/>
                      </a:lnTo>
                      <a:lnTo>
                        <a:pt x="42" y="16"/>
                      </a:lnTo>
                      <a:lnTo>
                        <a:pt x="42" y="16"/>
                      </a:lnTo>
                      <a:lnTo>
                        <a:pt x="42" y="14"/>
                      </a:lnTo>
                      <a:lnTo>
                        <a:pt x="40" y="12"/>
                      </a:lnTo>
                      <a:lnTo>
                        <a:pt x="38" y="14"/>
                      </a:lnTo>
                      <a:lnTo>
                        <a:pt x="38" y="14"/>
                      </a:lnTo>
                      <a:lnTo>
                        <a:pt x="32" y="22"/>
                      </a:lnTo>
                      <a:lnTo>
                        <a:pt x="28" y="20"/>
                      </a:lnTo>
                      <a:lnTo>
                        <a:pt x="28" y="20"/>
                      </a:lnTo>
                      <a:lnTo>
                        <a:pt x="30" y="16"/>
                      </a:lnTo>
                      <a:lnTo>
                        <a:pt x="32" y="12"/>
                      </a:lnTo>
                      <a:lnTo>
                        <a:pt x="32" y="10"/>
                      </a:lnTo>
                      <a:lnTo>
                        <a:pt x="32" y="10"/>
                      </a:lnTo>
                      <a:lnTo>
                        <a:pt x="28" y="0"/>
                      </a:lnTo>
                      <a:lnTo>
                        <a:pt x="28" y="0"/>
                      </a:lnTo>
                      <a:lnTo>
                        <a:pt x="28" y="2"/>
                      </a:lnTo>
                      <a:lnTo>
                        <a:pt x="26" y="6"/>
                      </a:lnTo>
                      <a:lnTo>
                        <a:pt x="26" y="6"/>
                      </a:lnTo>
                      <a:lnTo>
                        <a:pt x="22" y="6"/>
                      </a:lnTo>
                      <a:lnTo>
                        <a:pt x="20" y="6"/>
                      </a:lnTo>
                      <a:lnTo>
                        <a:pt x="20" y="6"/>
                      </a:lnTo>
                      <a:lnTo>
                        <a:pt x="18" y="8"/>
                      </a:lnTo>
                      <a:lnTo>
                        <a:pt x="18" y="10"/>
                      </a:lnTo>
                      <a:lnTo>
                        <a:pt x="16" y="10"/>
                      </a:lnTo>
                      <a:lnTo>
                        <a:pt x="16" y="10"/>
                      </a:lnTo>
                      <a:lnTo>
                        <a:pt x="12" y="12"/>
                      </a:lnTo>
                      <a:lnTo>
                        <a:pt x="12" y="16"/>
                      </a:lnTo>
                      <a:lnTo>
                        <a:pt x="12" y="16"/>
                      </a:lnTo>
                      <a:lnTo>
                        <a:pt x="4" y="24"/>
                      </a:lnTo>
                      <a:lnTo>
                        <a:pt x="4" y="24"/>
                      </a:lnTo>
                      <a:lnTo>
                        <a:pt x="2" y="30"/>
                      </a:lnTo>
                      <a:lnTo>
                        <a:pt x="0" y="34"/>
                      </a:lnTo>
                      <a:lnTo>
                        <a:pt x="2" y="3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8" name="Freeform 150"/>
                <p:cNvSpPr>
                  <a:spLocks/>
                </p:cNvSpPr>
                <p:nvPr/>
              </p:nvSpPr>
              <p:spPr bwMode="auto">
                <a:xfrm>
                  <a:off x="3207" y="2098"/>
                  <a:ext cx="26" cy="38"/>
                </a:xfrm>
                <a:custGeom>
                  <a:avLst/>
                  <a:gdLst/>
                  <a:ahLst/>
                  <a:cxnLst>
                    <a:cxn ang="0">
                      <a:pos x="14" y="4"/>
                    </a:cxn>
                    <a:cxn ang="0">
                      <a:pos x="14" y="4"/>
                    </a:cxn>
                    <a:cxn ang="0">
                      <a:pos x="12" y="6"/>
                    </a:cxn>
                    <a:cxn ang="0">
                      <a:pos x="10" y="12"/>
                    </a:cxn>
                    <a:cxn ang="0">
                      <a:pos x="10" y="12"/>
                    </a:cxn>
                    <a:cxn ang="0">
                      <a:pos x="8" y="12"/>
                    </a:cxn>
                    <a:cxn ang="0">
                      <a:pos x="6" y="14"/>
                    </a:cxn>
                    <a:cxn ang="0">
                      <a:pos x="6" y="14"/>
                    </a:cxn>
                    <a:cxn ang="0">
                      <a:pos x="6" y="20"/>
                    </a:cxn>
                    <a:cxn ang="0">
                      <a:pos x="6" y="28"/>
                    </a:cxn>
                    <a:cxn ang="0">
                      <a:pos x="6" y="28"/>
                    </a:cxn>
                    <a:cxn ang="0">
                      <a:pos x="2" y="30"/>
                    </a:cxn>
                    <a:cxn ang="0">
                      <a:pos x="0" y="34"/>
                    </a:cxn>
                    <a:cxn ang="0">
                      <a:pos x="0" y="34"/>
                    </a:cxn>
                    <a:cxn ang="0">
                      <a:pos x="0" y="38"/>
                    </a:cxn>
                    <a:cxn ang="0">
                      <a:pos x="0" y="38"/>
                    </a:cxn>
                    <a:cxn ang="0">
                      <a:pos x="4" y="38"/>
                    </a:cxn>
                    <a:cxn ang="0">
                      <a:pos x="6" y="38"/>
                    </a:cxn>
                    <a:cxn ang="0">
                      <a:pos x="6" y="38"/>
                    </a:cxn>
                    <a:cxn ang="0">
                      <a:pos x="6" y="38"/>
                    </a:cxn>
                    <a:cxn ang="0">
                      <a:pos x="8" y="36"/>
                    </a:cxn>
                    <a:cxn ang="0">
                      <a:pos x="8" y="36"/>
                    </a:cxn>
                    <a:cxn ang="0">
                      <a:pos x="10" y="36"/>
                    </a:cxn>
                    <a:cxn ang="0">
                      <a:pos x="10" y="36"/>
                    </a:cxn>
                    <a:cxn ang="0">
                      <a:pos x="14" y="30"/>
                    </a:cxn>
                    <a:cxn ang="0">
                      <a:pos x="14" y="30"/>
                    </a:cxn>
                    <a:cxn ang="0">
                      <a:pos x="16" y="28"/>
                    </a:cxn>
                    <a:cxn ang="0">
                      <a:pos x="18" y="26"/>
                    </a:cxn>
                    <a:cxn ang="0">
                      <a:pos x="18" y="26"/>
                    </a:cxn>
                    <a:cxn ang="0">
                      <a:pos x="18" y="22"/>
                    </a:cxn>
                    <a:cxn ang="0">
                      <a:pos x="20" y="18"/>
                    </a:cxn>
                    <a:cxn ang="0">
                      <a:pos x="20" y="18"/>
                    </a:cxn>
                    <a:cxn ang="0">
                      <a:pos x="24" y="12"/>
                    </a:cxn>
                    <a:cxn ang="0">
                      <a:pos x="26" y="4"/>
                    </a:cxn>
                    <a:cxn ang="0">
                      <a:pos x="26" y="4"/>
                    </a:cxn>
                    <a:cxn ang="0">
                      <a:pos x="26" y="2"/>
                    </a:cxn>
                    <a:cxn ang="0">
                      <a:pos x="24" y="2"/>
                    </a:cxn>
                    <a:cxn ang="0">
                      <a:pos x="20" y="0"/>
                    </a:cxn>
                    <a:cxn ang="0">
                      <a:pos x="20" y="0"/>
                    </a:cxn>
                    <a:cxn ang="0">
                      <a:pos x="18" y="0"/>
                    </a:cxn>
                    <a:cxn ang="0">
                      <a:pos x="16" y="0"/>
                    </a:cxn>
                    <a:cxn ang="0">
                      <a:pos x="14" y="4"/>
                    </a:cxn>
                    <a:cxn ang="0">
                      <a:pos x="14" y="4"/>
                    </a:cxn>
                  </a:cxnLst>
                  <a:rect l="0" t="0" r="r" b="b"/>
                  <a:pathLst>
                    <a:path w="26" h="38">
                      <a:moveTo>
                        <a:pt x="14" y="4"/>
                      </a:moveTo>
                      <a:lnTo>
                        <a:pt x="14" y="4"/>
                      </a:lnTo>
                      <a:lnTo>
                        <a:pt x="12" y="6"/>
                      </a:lnTo>
                      <a:lnTo>
                        <a:pt x="10" y="12"/>
                      </a:lnTo>
                      <a:lnTo>
                        <a:pt x="10" y="12"/>
                      </a:lnTo>
                      <a:lnTo>
                        <a:pt x="8" y="12"/>
                      </a:lnTo>
                      <a:lnTo>
                        <a:pt x="6" y="14"/>
                      </a:lnTo>
                      <a:lnTo>
                        <a:pt x="6" y="14"/>
                      </a:lnTo>
                      <a:lnTo>
                        <a:pt x="6" y="20"/>
                      </a:lnTo>
                      <a:lnTo>
                        <a:pt x="6" y="28"/>
                      </a:lnTo>
                      <a:lnTo>
                        <a:pt x="6" y="28"/>
                      </a:lnTo>
                      <a:lnTo>
                        <a:pt x="2" y="30"/>
                      </a:lnTo>
                      <a:lnTo>
                        <a:pt x="0" y="34"/>
                      </a:lnTo>
                      <a:lnTo>
                        <a:pt x="0" y="34"/>
                      </a:lnTo>
                      <a:lnTo>
                        <a:pt x="0" y="38"/>
                      </a:lnTo>
                      <a:lnTo>
                        <a:pt x="0" y="38"/>
                      </a:lnTo>
                      <a:lnTo>
                        <a:pt x="4" y="38"/>
                      </a:lnTo>
                      <a:lnTo>
                        <a:pt x="6" y="38"/>
                      </a:lnTo>
                      <a:lnTo>
                        <a:pt x="6" y="38"/>
                      </a:lnTo>
                      <a:lnTo>
                        <a:pt x="6" y="38"/>
                      </a:lnTo>
                      <a:lnTo>
                        <a:pt x="8" y="36"/>
                      </a:lnTo>
                      <a:lnTo>
                        <a:pt x="8" y="36"/>
                      </a:lnTo>
                      <a:lnTo>
                        <a:pt x="10" y="36"/>
                      </a:lnTo>
                      <a:lnTo>
                        <a:pt x="10" y="36"/>
                      </a:lnTo>
                      <a:lnTo>
                        <a:pt x="14" y="30"/>
                      </a:lnTo>
                      <a:lnTo>
                        <a:pt x="14" y="30"/>
                      </a:lnTo>
                      <a:lnTo>
                        <a:pt x="16" y="28"/>
                      </a:lnTo>
                      <a:lnTo>
                        <a:pt x="18" y="26"/>
                      </a:lnTo>
                      <a:lnTo>
                        <a:pt x="18" y="26"/>
                      </a:lnTo>
                      <a:lnTo>
                        <a:pt x="18" y="22"/>
                      </a:lnTo>
                      <a:lnTo>
                        <a:pt x="20" y="18"/>
                      </a:lnTo>
                      <a:lnTo>
                        <a:pt x="20" y="18"/>
                      </a:lnTo>
                      <a:lnTo>
                        <a:pt x="24" y="12"/>
                      </a:lnTo>
                      <a:lnTo>
                        <a:pt x="26" y="4"/>
                      </a:lnTo>
                      <a:lnTo>
                        <a:pt x="26" y="4"/>
                      </a:lnTo>
                      <a:lnTo>
                        <a:pt x="26" y="2"/>
                      </a:lnTo>
                      <a:lnTo>
                        <a:pt x="24" y="2"/>
                      </a:lnTo>
                      <a:lnTo>
                        <a:pt x="20" y="0"/>
                      </a:lnTo>
                      <a:lnTo>
                        <a:pt x="20" y="0"/>
                      </a:lnTo>
                      <a:lnTo>
                        <a:pt x="18" y="0"/>
                      </a:lnTo>
                      <a:lnTo>
                        <a:pt x="16" y="0"/>
                      </a:lnTo>
                      <a:lnTo>
                        <a:pt x="14" y="4"/>
                      </a:lnTo>
                      <a:lnTo>
                        <a:pt x="14" y="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9" name="Freeform 151"/>
                <p:cNvSpPr>
                  <a:spLocks/>
                </p:cNvSpPr>
                <p:nvPr/>
              </p:nvSpPr>
              <p:spPr bwMode="auto">
                <a:xfrm>
                  <a:off x="3017" y="1634"/>
                  <a:ext cx="104" cy="60"/>
                </a:xfrm>
                <a:custGeom>
                  <a:avLst/>
                  <a:gdLst/>
                  <a:ahLst/>
                  <a:cxnLst>
                    <a:cxn ang="0">
                      <a:pos x="0" y="42"/>
                    </a:cxn>
                    <a:cxn ang="0">
                      <a:pos x="12" y="36"/>
                    </a:cxn>
                    <a:cxn ang="0">
                      <a:pos x="18" y="38"/>
                    </a:cxn>
                    <a:cxn ang="0">
                      <a:pos x="26" y="40"/>
                    </a:cxn>
                    <a:cxn ang="0">
                      <a:pos x="38" y="44"/>
                    </a:cxn>
                    <a:cxn ang="0">
                      <a:pos x="46" y="46"/>
                    </a:cxn>
                    <a:cxn ang="0">
                      <a:pos x="52" y="46"/>
                    </a:cxn>
                    <a:cxn ang="0">
                      <a:pos x="54" y="48"/>
                    </a:cxn>
                    <a:cxn ang="0">
                      <a:pos x="56" y="52"/>
                    </a:cxn>
                    <a:cxn ang="0">
                      <a:pos x="64" y="54"/>
                    </a:cxn>
                    <a:cxn ang="0">
                      <a:pos x="70" y="58"/>
                    </a:cxn>
                    <a:cxn ang="0">
                      <a:pos x="76" y="60"/>
                    </a:cxn>
                    <a:cxn ang="0">
                      <a:pos x="80" y="56"/>
                    </a:cxn>
                    <a:cxn ang="0">
                      <a:pos x="86" y="54"/>
                    </a:cxn>
                    <a:cxn ang="0">
                      <a:pos x="90" y="56"/>
                    </a:cxn>
                    <a:cxn ang="0">
                      <a:pos x="92" y="50"/>
                    </a:cxn>
                    <a:cxn ang="0">
                      <a:pos x="94" y="42"/>
                    </a:cxn>
                    <a:cxn ang="0">
                      <a:pos x="98" y="44"/>
                    </a:cxn>
                    <a:cxn ang="0">
                      <a:pos x="104" y="42"/>
                    </a:cxn>
                    <a:cxn ang="0">
                      <a:pos x="102" y="36"/>
                    </a:cxn>
                    <a:cxn ang="0">
                      <a:pos x="98" y="30"/>
                    </a:cxn>
                    <a:cxn ang="0">
                      <a:pos x="94" y="28"/>
                    </a:cxn>
                    <a:cxn ang="0">
                      <a:pos x="92" y="26"/>
                    </a:cxn>
                    <a:cxn ang="0">
                      <a:pos x="92" y="16"/>
                    </a:cxn>
                    <a:cxn ang="0">
                      <a:pos x="88" y="18"/>
                    </a:cxn>
                    <a:cxn ang="0">
                      <a:pos x="84" y="16"/>
                    </a:cxn>
                    <a:cxn ang="0">
                      <a:pos x="84" y="12"/>
                    </a:cxn>
                    <a:cxn ang="0">
                      <a:pos x="76" y="14"/>
                    </a:cxn>
                    <a:cxn ang="0">
                      <a:pos x="68" y="6"/>
                    </a:cxn>
                    <a:cxn ang="0">
                      <a:pos x="68" y="4"/>
                    </a:cxn>
                    <a:cxn ang="0">
                      <a:pos x="64" y="2"/>
                    </a:cxn>
                    <a:cxn ang="0">
                      <a:pos x="54" y="0"/>
                    </a:cxn>
                    <a:cxn ang="0">
                      <a:pos x="54" y="2"/>
                    </a:cxn>
                    <a:cxn ang="0">
                      <a:pos x="50" y="2"/>
                    </a:cxn>
                    <a:cxn ang="0">
                      <a:pos x="42" y="2"/>
                    </a:cxn>
                    <a:cxn ang="0">
                      <a:pos x="44" y="20"/>
                    </a:cxn>
                    <a:cxn ang="0">
                      <a:pos x="36" y="24"/>
                    </a:cxn>
                    <a:cxn ang="0">
                      <a:pos x="28" y="22"/>
                    </a:cxn>
                    <a:cxn ang="0">
                      <a:pos x="28" y="22"/>
                    </a:cxn>
                    <a:cxn ang="0">
                      <a:pos x="20" y="14"/>
                    </a:cxn>
                    <a:cxn ang="0">
                      <a:pos x="20" y="12"/>
                    </a:cxn>
                    <a:cxn ang="0">
                      <a:pos x="22" y="12"/>
                    </a:cxn>
                    <a:cxn ang="0">
                      <a:pos x="22" y="8"/>
                    </a:cxn>
                    <a:cxn ang="0">
                      <a:pos x="18" y="10"/>
                    </a:cxn>
                    <a:cxn ang="0">
                      <a:pos x="12" y="12"/>
                    </a:cxn>
                    <a:cxn ang="0">
                      <a:pos x="10" y="18"/>
                    </a:cxn>
                    <a:cxn ang="0">
                      <a:pos x="0" y="42"/>
                    </a:cxn>
                  </a:cxnLst>
                  <a:rect l="0" t="0" r="r" b="b"/>
                  <a:pathLst>
                    <a:path w="104" h="60">
                      <a:moveTo>
                        <a:pt x="0" y="42"/>
                      </a:moveTo>
                      <a:lnTo>
                        <a:pt x="0" y="42"/>
                      </a:lnTo>
                      <a:lnTo>
                        <a:pt x="6" y="40"/>
                      </a:lnTo>
                      <a:lnTo>
                        <a:pt x="12" y="36"/>
                      </a:lnTo>
                      <a:lnTo>
                        <a:pt x="12" y="36"/>
                      </a:lnTo>
                      <a:lnTo>
                        <a:pt x="18" y="38"/>
                      </a:lnTo>
                      <a:lnTo>
                        <a:pt x="26" y="40"/>
                      </a:lnTo>
                      <a:lnTo>
                        <a:pt x="26" y="40"/>
                      </a:lnTo>
                      <a:lnTo>
                        <a:pt x="38" y="44"/>
                      </a:lnTo>
                      <a:lnTo>
                        <a:pt x="38" y="44"/>
                      </a:lnTo>
                      <a:lnTo>
                        <a:pt x="42" y="46"/>
                      </a:lnTo>
                      <a:lnTo>
                        <a:pt x="46" y="46"/>
                      </a:lnTo>
                      <a:lnTo>
                        <a:pt x="46" y="46"/>
                      </a:lnTo>
                      <a:lnTo>
                        <a:pt x="52" y="46"/>
                      </a:lnTo>
                      <a:lnTo>
                        <a:pt x="52" y="46"/>
                      </a:lnTo>
                      <a:lnTo>
                        <a:pt x="54" y="48"/>
                      </a:lnTo>
                      <a:lnTo>
                        <a:pt x="56" y="52"/>
                      </a:lnTo>
                      <a:lnTo>
                        <a:pt x="56" y="52"/>
                      </a:lnTo>
                      <a:lnTo>
                        <a:pt x="60" y="52"/>
                      </a:lnTo>
                      <a:lnTo>
                        <a:pt x="64" y="54"/>
                      </a:lnTo>
                      <a:lnTo>
                        <a:pt x="64" y="54"/>
                      </a:lnTo>
                      <a:lnTo>
                        <a:pt x="70" y="58"/>
                      </a:lnTo>
                      <a:lnTo>
                        <a:pt x="70" y="58"/>
                      </a:lnTo>
                      <a:lnTo>
                        <a:pt x="76" y="60"/>
                      </a:lnTo>
                      <a:lnTo>
                        <a:pt x="76" y="60"/>
                      </a:lnTo>
                      <a:lnTo>
                        <a:pt x="80" y="56"/>
                      </a:lnTo>
                      <a:lnTo>
                        <a:pt x="82" y="54"/>
                      </a:lnTo>
                      <a:lnTo>
                        <a:pt x="86" y="54"/>
                      </a:lnTo>
                      <a:lnTo>
                        <a:pt x="86" y="54"/>
                      </a:lnTo>
                      <a:lnTo>
                        <a:pt x="90" y="56"/>
                      </a:lnTo>
                      <a:lnTo>
                        <a:pt x="92" y="50"/>
                      </a:lnTo>
                      <a:lnTo>
                        <a:pt x="92" y="50"/>
                      </a:lnTo>
                      <a:lnTo>
                        <a:pt x="92" y="44"/>
                      </a:lnTo>
                      <a:lnTo>
                        <a:pt x="94" y="42"/>
                      </a:lnTo>
                      <a:lnTo>
                        <a:pt x="94" y="42"/>
                      </a:lnTo>
                      <a:lnTo>
                        <a:pt x="98" y="44"/>
                      </a:lnTo>
                      <a:lnTo>
                        <a:pt x="102" y="44"/>
                      </a:lnTo>
                      <a:lnTo>
                        <a:pt x="104" y="42"/>
                      </a:lnTo>
                      <a:lnTo>
                        <a:pt x="102" y="36"/>
                      </a:lnTo>
                      <a:lnTo>
                        <a:pt x="102" y="36"/>
                      </a:lnTo>
                      <a:lnTo>
                        <a:pt x="98" y="30"/>
                      </a:lnTo>
                      <a:lnTo>
                        <a:pt x="98" y="30"/>
                      </a:lnTo>
                      <a:lnTo>
                        <a:pt x="96" y="28"/>
                      </a:lnTo>
                      <a:lnTo>
                        <a:pt x="94" y="28"/>
                      </a:lnTo>
                      <a:lnTo>
                        <a:pt x="94" y="28"/>
                      </a:lnTo>
                      <a:lnTo>
                        <a:pt x="92" y="26"/>
                      </a:lnTo>
                      <a:lnTo>
                        <a:pt x="92" y="26"/>
                      </a:lnTo>
                      <a:lnTo>
                        <a:pt x="92" y="16"/>
                      </a:lnTo>
                      <a:lnTo>
                        <a:pt x="92" y="16"/>
                      </a:lnTo>
                      <a:lnTo>
                        <a:pt x="88" y="18"/>
                      </a:lnTo>
                      <a:lnTo>
                        <a:pt x="86" y="18"/>
                      </a:lnTo>
                      <a:lnTo>
                        <a:pt x="84" y="16"/>
                      </a:lnTo>
                      <a:lnTo>
                        <a:pt x="84" y="16"/>
                      </a:lnTo>
                      <a:lnTo>
                        <a:pt x="84" y="12"/>
                      </a:lnTo>
                      <a:lnTo>
                        <a:pt x="82" y="12"/>
                      </a:lnTo>
                      <a:lnTo>
                        <a:pt x="76" y="14"/>
                      </a:lnTo>
                      <a:lnTo>
                        <a:pt x="72" y="6"/>
                      </a:lnTo>
                      <a:lnTo>
                        <a:pt x="68" y="6"/>
                      </a:lnTo>
                      <a:lnTo>
                        <a:pt x="68" y="6"/>
                      </a:lnTo>
                      <a:lnTo>
                        <a:pt x="68" y="4"/>
                      </a:lnTo>
                      <a:lnTo>
                        <a:pt x="64" y="2"/>
                      </a:lnTo>
                      <a:lnTo>
                        <a:pt x="64" y="2"/>
                      </a:lnTo>
                      <a:lnTo>
                        <a:pt x="58" y="0"/>
                      </a:lnTo>
                      <a:lnTo>
                        <a:pt x="54" y="0"/>
                      </a:lnTo>
                      <a:lnTo>
                        <a:pt x="54" y="0"/>
                      </a:lnTo>
                      <a:lnTo>
                        <a:pt x="54" y="2"/>
                      </a:lnTo>
                      <a:lnTo>
                        <a:pt x="50" y="2"/>
                      </a:lnTo>
                      <a:lnTo>
                        <a:pt x="50" y="2"/>
                      </a:lnTo>
                      <a:lnTo>
                        <a:pt x="42" y="2"/>
                      </a:lnTo>
                      <a:lnTo>
                        <a:pt x="42" y="2"/>
                      </a:lnTo>
                      <a:lnTo>
                        <a:pt x="42" y="10"/>
                      </a:lnTo>
                      <a:lnTo>
                        <a:pt x="44" y="20"/>
                      </a:lnTo>
                      <a:lnTo>
                        <a:pt x="44" y="20"/>
                      </a:lnTo>
                      <a:lnTo>
                        <a:pt x="36" y="24"/>
                      </a:lnTo>
                      <a:lnTo>
                        <a:pt x="32" y="24"/>
                      </a:lnTo>
                      <a:lnTo>
                        <a:pt x="28" y="22"/>
                      </a:lnTo>
                      <a:lnTo>
                        <a:pt x="28" y="22"/>
                      </a:lnTo>
                      <a:lnTo>
                        <a:pt x="28" y="22"/>
                      </a:lnTo>
                      <a:lnTo>
                        <a:pt x="28" y="22"/>
                      </a:lnTo>
                      <a:lnTo>
                        <a:pt x="20" y="14"/>
                      </a:lnTo>
                      <a:lnTo>
                        <a:pt x="20" y="14"/>
                      </a:lnTo>
                      <a:lnTo>
                        <a:pt x="20" y="12"/>
                      </a:lnTo>
                      <a:lnTo>
                        <a:pt x="20" y="12"/>
                      </a:lnTo>
                      <a:lnTo>
                        <a:pt x="22" y="12"/>
                      </a:lnTo>
                      <a:lnTo>
                        <a:pt x="22" y="12"/>
                      </a:lnTo>
                      <a:lnTo>
                        <a:pt x="22" y="8"/>
                      </a:lnTo>
                      <a:lnTo>
                        <a:pt x="20" y="8"/>
                      </a:lnTo>
                      <a:lnTo>
                        <a:pt x="18" y="10"/>
                      </a:lnTo>
                      <a:lnTo>
                        <a:pt x="18" y="10"/>
                      </a:lnTo>
                      <a:lnTo>
                        <a:pt x="12" y="12"/>
                      </a:lnTo>
                      <a:lnTo>
                        <a:pt x="10" y="18"/>
                      </a:lnTo>
                      <a:lnTo>
                        <a:pt x="10" y="18"/>
                      </a:lnTo>
                      <a:lnTo>
                        <a:pt x="2" y="30"/>
                      </a:lnTo>
                      <a:lnTo>
                        <a:pt x="0" y="42"/>
                      </a:lnTo>
                      <a:lnTo>
                        <a:pt x="0" y="4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0" name="Freeform 152"/>
                <p:cNvSpPr>
                  <a:spLocks/>
                </p:cNvSpPr>
                <p:nvPr/>
              </p:nvSpPr>
              <p:spPr bwMode="auto">
                <a:xfrm>
                  <a:off x="4079" y="2312"/>
                  <a:ext cx="92" cy="142"/>
                </a:xfrm>
                <a:custGeom>
                  <a:avLst/>
                  <a:gdLst/>
                  <a:ahLst/>
                  <a:cxnLst>
                    <a:cxn ang="0">
                      <a:pos x="2" y="36"/>
                    </a:cxn>
                    <a:cxn ang="0">
                      <a:pos x="0" y="44"/>
                    </a:cxn>
                    <a:cxn ang="0">
                      <a:pos x="4" y="48"/>
                    </a:cxn>
                    <a:cxn ang="0">
                      <a:pos x="10" y="52"/>
                    </a:cxn>
                    <a:cxn ang="0">
                      <a:pos x="8" y="62"/>
                    </a:cxn>
                    <a:cxn ang="0">
                      <a:pos x="10" y="68"/>
                    </a:cxn>
                    <a:cxn ang="0">
                      <a:pos x="10" y="78"/>
                    </a:cxn>
                    <a:cxn ang="0">
                      <a:pos x="18" y="78"/>
                    </a:cxn>
                    <a:cxn ang="0">
                      <a:pos x="28" y="68"/>
                    </a:cxn>
                    <a:cxn ang="0">
                      <a:pos x="32" y="72"/>
                    </a:cxn>
                    <a:cxn ang="0">
                      <a:pos x="40" y="78"/>
                    </a:cxn>
                    <a:cxn ang="0">
                      <a:pos x="52" y="86"/>
                    </a:cxn>
                    <a:cxn ang="0">
                      <a:pos x="52" y="100"/>
                    </a:cxn>
                    <a:cxn ang="0">
                      <a:pos x="60" y="108"/>
                    </a:cxn>
                    <a:cxn ang="0">
                      <a:pos x="62" y="118"/>
                    </a:cxn>
                    <a:cxn ang="0">
                      <a:pos x="62" y="126"/>
                    </a:cxn>
                    <a:cxn ang="0">
                      <a:pos x="56" y="134"/>
                    </a:cxn>
                    <a:cxn ang="0">
                      <a:pos x="66" y="138"/>
                    </a:cxn>
                    <a:cxn ang="0">
                      <a:pos x="74" y="140"/>
                    </a:cxn>
                    <a:cxn ang="0">
                      <a:pos x="78" y="128"/>
                    </a:cxn>
                    <a:cxn ang="0">
                      <a:pos x="86" y="134"/>
                    </a:cxn>
                    <a:cxn ang="0">
                      <a:pos x="92" y="128"/>
                    </a:cxn>
                    <a:cxn ang="0">
                      <a:pos x="90" y="112"/>
                    </a:cxn>
                    <a:cxn ang="0">
                      <a:pos x="82" y="102"/>
                    </a:cxn>
                    <a:cxn ang="0">
                      <a:pos x="74" y="92"/>
                    </a:cxn>
                    <a:cxn ang="0">
                      <a:pos x="68" y="82"/>
                    </a:cxn>
                    <a:cxn ang="0">
                      <a:pos x="58" y="70"/>
                    </a:cxn>
                    <a:cxn ang="0">
                      <a:pos x="48" y="56"/>
                    </a:cxn>
                    <a:cxn ang="0">
                      <a:pos x="52" y="46"/>
                    </a:cxn>
                    <a:cxn ang="0">
                      <a:pos x="62" y="40"/>
                    </a:cxn>
                    <a:cxn ang="0">
                      <a:pos x="56" y="28"/>
                    </a:cxn>
                    <a:cxn ang="0">
                      <a:pos x="46" y="30"/>
                    </a:cxn>
                    <a:cxn ang="0">
                      <a:pos x="40" y="24"/>
                    </a:cxn>
                    <a:cxn ang="0">
                      <a:pos x="30" y="16"/>
                    </a:cxn>
                    <a:cxn ang="0">
                      <a:pos x="24" y="2"/>
                    </a:cxn>
                    <a:cxn ang="0">
                      <a:pos x="16" y="6"/>
                    </a:cxn>
                    <a:cxn ang="0">
                      <a:pos x="20" y="24"/>
                    </a:cxn>
                    <a:cxn ang="0">
                      <a:pos x="16" y="30"/>
                    </a:cxn>
                    <a:cxn ang="0">
                      <a:pos x="8" y="30"/>
                    </a:cxn>
                  </a:cxnLst>
                  <a:rect l="0" t="0" r="r" b="b"/>
                  <a:pathLst>
                    <a:path w="92" h="142">
                      <a:moveTo>
                        <a:pt x="8" y="30"/>
                      </a:moveTo>
                      <a:lnTo>
                        <a:pt x="2" y="36"/>
                      </a:lnTo>
                      <a:lnTo>
                        <a:pt x="2" y="42"/>
                      </a:lnTo>
                      <a:lnTo>
                        <a:pt x="0" y="44"/>
                      </a:lnTo>
                      <a:lnTo>
                        <a:pt x="0" y="48"/>
                      </a:lnTo>
                      <a:lnTo>
                        <a:pt x="4" y="48"/>
                      </a:lnTo>
                      <a:lnTo>
                        <a:pt x="8" y="48"/>
                      </a:lnTo>
                      <a:lnTo>
                        <a:pt x="10" y="52"/>
                      </a:lnTo>
                      <a:lnTo>
                        <a:pt x="6" y="60"/>
                      </a:lnTo>
                      <a:lnTo>
                        <a:pt x="8" y="62"/>
                      </a:lnTo>
                      <a:lnTo>
                        <a:pt x="8" y="66"/>
                      </a:lnTo>
                      <a:lnTo>
                        <a:pt x="10" y="68"/>
                      </a:lnTo>
                      <a:lnTo>
                        <a:pt x="12" y="74"/>
                      </a:lnTo>
                      <a:lnTo>
                        <a:pt x="10" y="78"/>
                      </a:lnTo>
                      <a:lnTo>
                        <a:pt x="14" y="80"/>
                      </a:lnTo>
                      <a:lnTo>
                        <a:pt x="18" y="78"/>
                      </a:lnTo>
                      <a:lnTo>
                        <a:pt x="20" y="74"/>
                      </a:lnTo>
                      <a:lnTo>
                        <a:pt x="28" y="68"/>
                      </a:lnTo>
                      <a:lnTo>
                        <a:pt x="32" y="70"/>
                      </a:lnTo>
                      <a:lnTo>
                        <a:pt x="32" y="72"/>
                      </a:lnTo>
                      <a:lnTo>
                        <a:pt x="34" y="74"/>
                      </a:lnTo>
                      <a:lnTo>
                        <a:pt x="40" y="78"/>
                      </a:lnTo>
                      <a:lnTo>
                        <a:pt x="46" y="78"/>
                      </a:lnTo>
                      <a:lnTo>
                        <a:pt x="52" y="86"/>
                      </a:lnTo>
                      <a:lnTo>
                        <a:pt x="52" y="92"/>
                      </a:lnTo>
                      <a:lnTo>
                        <a:pt x="52" y="100"/>
                      </a:lnTo>
                      <a:lnTo>
                        <a:pt x="56" y="104"/>
                      </a:lnTo>
                      <a:lnTo>
                        <a:pt x="60" y="108"/>
                      </a:lnTo>
                      <a:lnTo>
                        <a:pt x="62" y="112"/>
                      </a:lnTo>
                      <a:lnTo>
                        <a:pt x="62" y="118"/>
                      </a:lnTo>
                      <a:lnTo>
                        <a:pt x="64" y="120"/>
                      </a:lnTo>
                      <a:lnTo>
                        <a:pt x="62" y="126"/>
                      </a:lnTo>
                      <a:lnTo>
                        <a:pt x="60" y="130"/>
                      </a:lnTo>
                      <a:lnTo>
                        <a:pt x="56" y="134"/>
                      </a:lnTo>
                      <a:lnTo>
                        <a:pt x="64" y="136"/>
                      </a:lnTo>
                      <a:lnTo>
                        <a:pt x="66" y="138"/>
                      </a:lnTo>
                      <a:lnTo>
                        <a:pt x="70" y="142"/>
                      </a:lnTo>
                      <a:lnTo>
                        <a:pt x="74" y="140"/>
                      </a:lnTo>
                      <a:lnTo>
                        <a:pt x="74" y="134"/>
                      </a:lnTo>
                      <a:lnTo>
                        <a:pt x="78" y="128"/>
                      </a:lnTo>
                      <a:lnTo>
                        <a:pt x="82" y="130"/>
                      </a:lnTo>
                      <a:lnTo>
                        <a:pt x="86" y="134"/>
                      </a:lnTo>
                      <a:lnTo>
                        <a:pt x="92" y="132"/>
                      </a:lnTo>
                      <a:lnTo>
                        <a:pt x="92" y="128"/>
                      </a:lnTo>
                      <a:lnTo>
                        <a:pt x="92" y="118"/>
                      </a:lnTo>
                      <a:lnTo>
                        <a:pt x="90" y="112"/>
                      </a:lnTo>
                      <a:lnTo>
                        <a:pt x="86" y="110"/>
                      </a:lnTo>
                      <a:lnTo>
                        <a:pt x="82" y="102"/>
                      </a:lnTo>
                      <a:lnTo>
                        <a:pt x="80" y="96"/>
                      </a:lnTo>
                      <a:lnTo>
                        <a:pt x="74" y="92"/>
                      </a:lnTo>
                      <a:lnTo>
                        <a:pt x="70" y="88"/>
                      </a:lnTo>
                      <a:lnTo>
                        <a:pt x="68" y="82"/>
                      </a:lnTo>
                      <a:lnTo>
                        <a:pt x="64" y="78"/>
                      </a:lnTo>
                      <a:lnTo>
                        <a:pt x="58" y="70"/>
                      </a:lnTo>
                      <a:lnTo>
                        <a:pt x="56" y="60"/>
                      </a:lnTo>
                      <a:lnTo>
                        <a:pt x="48" y="56"/>
                      </a:lnTo>
                      <a:lnTo>
                        <a:pt x="48" y="48"/>
                      </a:lnTo>
                      <a:lnTo>
                        <a:pt x="52" y="46"/>
                      </a:lnTo>
                      <a:lnTo>
                        <a:pt x="58" y="42"/>
                      </a:lnTo>
                      <a:lnTo>
                        <a:pt x="62" y="40"/>
                      </a:lnTo>
                      <a:lnTo>
                        <a:pt x="62" y="32"/>
                      </a:lnTo>
                      <a:lnTo>
                        <a:pt x="56" y="28"/>
                      </a:lnTo>
                      <a:lnTo>
                        <a:pt x="50" y="26"/>
                      </a:lnTo>
                      <a:lnTo>
                        <a:pt x="46" y="30"/>
                      </a:lnTo>
                      <a:lnTo>
                        <a:pt x="40" y="28"/>
                      </a:lnTo>
                      <a:lnTo>
                        <a:pt x="40" y="24"/>
                      </a:lnTo>
                      <a:lnTo>
                        <a:pt x="34" y="22"/>
                      </a:lnTo>
                      <a:lnTo>
                        <a:pt x="30" y="16"/>
                      </a:lnTo>
                      <a:lnTo>
                        <a:pt x="30" y="12"/>
                      </a:lnTo>
                      <a:lnTo>
                        <a:pt x="24" y="2"/>
                      </a:lnTo>
                      <a:lnTo>
                        <a:pt x="20" y="0"/>
                      </a:lnTo>
                      <a:lnTo>
                        <a:pt x="16" y="6"/>
                      </a:lnTo>
                      <a:lnTo>
                        <a:pt x="20" y="14"/>
                      </a:lnTo>
                      <a:lnTo>
                        <a:pt x="20" y="24"/>
                      </a:lnTo>
                      <a:lnTo>
                        <a:pt x="16" y="30"/>
                      </a:lnTo>
                      <a:lnTo>
                        <a:pt x="16" y="30"/>
                      </a:lnTo>
                      <a:lnTo>
                        <a:pt x="8" y="30"/>
                      </a:lnTo>
                      <a:lnTo>
                        <a:pt x="8" y="3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1" name="Freeform 153"/>
                <p:cNvSpPr>
                  <a:spLocks/>
                </p:cNvSpPr>
                <p:nvPr/>
              </p:nvSpPr>
              <p:spPr bwMode="auto">
                <a:xfrm>
                  <a:off x="3661" y="1940"/>
                  <a:ext cx="148" cy="70"/>
                </a:xfrm>
                <a:custGeom>
                  <a:avLst/>
                  <a:gdLst/>
                  <a:ahLst/>
                  <a:cxnLst>
                    <a:cxn ang="0">
                      <a:pos x="54" y="64"/>
                    </a:cxn>
                    <a:cxn ang="0">
                      <a:pos x="60" y="62"/>
                    </a:cxn>
                    <a:cxn ang="0">
                      <a:pos x="68" y="52"/>
                    </a:cxn>
                    <a:cxn ang="0">
                      <a:pos x="74" y="54"/>
                    </a:cxn>
                    <a:cxn ang="0">
                      <a:pos x="78" y="58"/>
                    </a:cxn>
                    <a:cxn ang="0">
                      <a:pos x="84" y="56"/>
                    </a:cxn>
                    <a:cxn ang="0">
                      <a:pos x="92" y="54"/>
                    </a:cxn>
                    <a:cxn ang="0">
                      <a:pos x="96" y="50"/>
                    </a:cxn>
                    <a:cxn ang="0">
                      <a:pos x="98" y="40"/>
                    </a:cxn>
                    <a:cxn ang="0">
                      <a:pos x="104" y="36"/>
                    </a:cxn>
                    <a:cxn ang="0">
                      <a:pos x="120" y="34"/>
                    </a:cxn>
                    <a:cxn ang="0">
                      <a:pos x="120" y="30"/>
                    </a:cxn>
                    <a:cxn ang="0">
                      <a:pos x="126" y="24"/>
                    </a:cxn>
                    <a:cxn ang="0">
                      <a:pos x="136" y="18"/>
                    </a:cxn>
                    <a:cxn ang="0">
                      <a:pos x="148" y="12"/>
                    </a:cxn>
                    <a:cxn ang="0">
                      <a:pos x="136" y="8"/>
                    </a:cxn>
                    <a:cxn ang="0">
                      <a:pos x="130" y="2"/>
                    </a:cxn>
                    <a:cxn ang="0">
                      <a:pos x="118" y="0"/>
                    </a:cxn>
                    <a:cxn ang="0">
                      <a:pos x="96" y="0"/>
                    </a:cxn>
                    <a:cxn ang="0">
                      <a:pos x="82" y="8"/>
                    </a:cxn>
                    <a:cxn ang="0">
                      <a:pos x="78" y="6"/>
                    </a:cxn>
                    <a:cxn ang="0">
                      <a:pos x="76" y="4"/>
                    </a:cxn>
                    <a:cxn ang="0">
                      <a:pos x="70" y="0"/>
                    </a:cxn>
                    <a:cxn ang="0">
                      <a:pos x="64" y="4"/>
                    </a:cxn>
                    <a:cxn ang="0">
                      <a:pos x="58" y="6"/>
                    </a:cxn>
                    <a:cxn ang="0">
                      <a:pos x="54" y="10"/>
                    </a:cxn>
                    <a:cxn ang="0">
                      <a:pos x="50" y="14"/>
                    </a:cxn>
                    <a:cxn ang="0">
                      <a:pos x="38" y="6"/>
                    </a:cxn>
                    <a:cxn ang="0">
                      <a:pos x="24" y="6"/>
                    </a:cxn>
                    <a:cxn ang="0">
                      <a:pos x="18" y="14"/>
                    </a:cxn>
                    <a:cxn ang="0">
                      <a:pos x="22" y="12"/>
                    </a:cxn>
                    <a:cxn ang="0">
                      <a:pos x="24" y="18"/>
                    </a:cxn>
                    <a:cxn ang="0">
                      <a:pos x="18" y="24"/>
                    </a:cxn>
                    <a:cxn ang="0">
                      <a:pos x="14" y="26"/>
                    </a:cxn>
                    <a:cxn ang="0">
                      <a:pos x="18" y="30"/>
                    </a:cxn>
                    <a:cxn ang="0">
                      <a:pos x="22" y="30"/>
                    </a:cxn>
                    <a:cxn ang="0">
                      <a:pos x="28" y="32"/>
                    </a:cxn>
                    <a:cxn ang="0">
                      <a:pos x="30" y="36"/>
                    </a:cxn>
                    <a:cxn ang="0">
                      <a:pos x="40" y="38"/>
                    </a:cxn>
                    <a:cxn ang="0">
                      <a:pos x="46" y="40"/>
                    </a:cxn>
                    <a:cxn ang="0">
                      <a:pos x="44" y="42"/>
                    </a:cxn>
                    <a:cxn ang="0">
                      <a:pos x="32" y="54"/>
                    </a:cxn>
                    <a:cxn ang="0">
                      <a:pos x="26" y="54"/>
                    </a:cxn>
                    <a:cxn ang="0">
                      <a:pos x="18" y="58"/>
                    </a:cxn>
                    <a:cxn ang="0">
                      <a:pos x="16" y="56"/>
                    </a:cxn>
                    <a:cxn ang="0">
                      <a:pos x="8" y="56"/>
                    </a:cxn>
                    <a:cxn ang="0">
                      <a:pos x="14" y="64"/>
                    </a:cxn>
                    <a:cxn ang="0">
                      <a:pos x="16" y="68"/>
                    </a:cxn>
                    <a:cxn ang="0">
                      <a:pos x="22" y="66"/>
                    </a:cxn>
                    <a:cxn ang="0">
                      <a:pos x="26" y="68"/>
                    </a:cxn>
                    <a:cxn ang="0">
                      <a:pos x="32" y="70"/>
                    </a:cxn>
                    <a:cxn ang="0">
                      <a:pos x="40" y="70"/>
                    </a:cxn>
                    <a:cxn ang="0">
                      <a:pos x="50" y="68"/>
                    </a:cxn>
                  </a:cxnLst>
                  <a:rect l="0" t="0" r="r" b="b"/>
                  <a:pathLst>
                    <a:path w="148" h="70">
                      <a:moveTo>
                        <a:pt x="50" y="68"/>
                      </a:moveTo>
                      <a:lnTo>
                        <a:pt x="50" y="68"/>
                      </a:lnTo>
                      <a:lnTo>
                        <a:pt x="54" y="64"/>
                      </a:lnTo>
                      <a:lnTo>
                        <a:pt x="54" y="64"/>
                      </a:lnTo>
                      <a:lnTo>
                        <a:pt x="60" y="62"/>
                      </a:lnTo>
                      <a:lnTo>
                        <a:pt x="60" y="62"/>
                      </a:lnTo>
                      <a:lnTo>
                        <a:pt x="64" y="56"/>
                      </a:lnTo>
                      <a:lnTo>
                        <a:pt x="64" y="56"/>
                      </a:lnTo>
                      <a:lnTo>
                        <a:pt x="68" y="52"/>
                      </a:lnTo>
                      <a:lnTo>
                        <a:pt x="72" y="52"/>
                      </a:lnTo>
                      <a:lnTo>
                        <a:pt x="72" y="52"/>
                      </a:lnTo>
                      <a:lnTo>
                        <a:pt x="74" y="54"/>
                      </a:lnTo>
                      <a:lnTo>
                        <a:pt x="74" y="56"/>
                      </a:lnTo>
                      <a:lnTo>
                        <a:pt x="76" y="58"/>
                      </a:lnTo>
                      <a:lnTo>
                        <a:pt x="78" y="58"/>
                      </a:lnTo>
                      <a:lnTo>
                        <a:pt x="78" y="58"/>
                      </a:lnTo>
                      <a:lnTo>
                        <a:pt x="80" y="58"/>
                      </a:lnTo>
                      <a:lnTo>
                        <a:pt x="84" y="56"/>
                      </a:lnTo>
                      <a:lnTo>
                        <a:pt x="84" y="56"/>
                      </a:lnTo>
                      <a:lnTo>
                        <a:pt x="90" y="54"/>
                      </a:lnTo>
                      <a:lnTo>
                        <a:pt x="92" y="54"/>
                      </a:lnTo>
                      <a:lnTo>
                        <a:pt x="96" y="52"/>
                      </a:lnTo>
                      <a:lnTo>
                        <a:pt x="96" y="52"/>
                      </a:lnTo>
                      <a:lnTo>
                        <a:pt x="96" y="50"/>
                      </a:lnTo>
                      <a:lnTo>
                        <a:pt x="98" y="46"/>
                      </a:lnTo>
                      <a:lnTo>
                        <a:pt x="98" y="44"/>
                      </a:lnTo>
                      <a:lnTo>
                        <a:pt x="98" y="40"/>
                      </a:lnTo>
                      <a:lnTo>
                        <a:pt x="98" y="40"/>
                      </a:lnTo>
                      <a:lnTo>
                        <a:pt x="100" y="38"/>
                      </a:lnTo>
                      <a:lnTo>
                        <a:pt x="104" y="36"/>
                      </a:lnTo>
                      <a:lnTo>
                        <a:pt x="112" y="34"/>
                      </a:lnTo>
                      <a:lnTo>
                        <a:pt x="118" y="34"/>
                      </a:lnTo>
                      <a:lnTo>
                        <a:pt x="120" y="34"/>
                      </a:lnTo>
                      <a:lnTo>
                        <a:pt x="120" y="32"/>
                      </a:lnTo>
                      <a:lnTo>
                        <a:pt x="120" y="32"/>
                      </a:lnTo>
                      <a:lnTo>
                        <a:pt x="120" y="30"/>
                      </a:lnTo>
                      <a:lnTo>
                        <a:pt x="122" y="26"/>
                      </a:lnTo>
                      <a:lnTo>
                        <a:pt x="122" y="26"/>
                      </a:lnTo>
                      <a:lnTo>
                        <a:pt x="126" y="24"/>
                      </a:lnTo>
                      <a:lnTo>
                        <a:pt x="130" y="24"/>
                      </a:lnTo>
                      <a:lnTo>
                        <a:pt x="130" y="24"/>
                      </a:lnTo>
                      <a:lnTo>
                        <a:pt x="136" y="18"/>
                      </a:lnTo>
                      <a:lnTo>
                        <a:pt x="136" y="18"/>
                      </a:lnTo>
                      <a:lnTo>
                        <a:pt x="142" y="14"/>
                      </a:lnTo>
                      <a:lnTo>
                        <a:pt x="148" y="12"/>
                      </a:lnTo>
                      <a:lnTo>
                        <a:pt x="140" y="8"/>
                      </a:lnTo>
                      <a:lnTo>
                        <a:pt x="140" y="8"/>
                      </a:lnTo>
                      <a:lnTo>
                        <a:pt x="136" y="8"/>
                      </a:lnTo>
                      <a:lnTo>
                        <a:pt x="132" y="6"/>
                      </a:lnTo>
                      <a:lnTo>
                        <a:pt x="132" y="6"/>
                      </a:lnTo>
                      <a:lnTo>
                        <a:pt x="130" y="2"/>
                      </a:lnTo>
                      <a:lnTo>
                        <a:pt x="124" y="0"/>
                      </a:lnTo>
                      <a:lnTo>
                        <a:pt x="124" y="0"/>
                      </a:lnTo>
                      <a:lnTo>
                        <a:pt x="118" y="0"/>
                      </a:lnTo>
                      <a:lnTo>
                        <a:pt x="112" y="0"/>
                      </a:lnTo>
                      <a:lnTo>
                        <a:pt x="112" y="0"/>
                      </a:lnTo>
                      <a:lnTo>
                        <a:pt x="96" y="0"/>
                      </a:lnTo>
                      <a:lnTo>
                        <a:pt x="96" y="0"/>
                      </a:lnTo>
                      <a:lnTo>
                        <a:pt x="90" y="4"/>
                      </a:lnTo>
                      <a:lnTo>
                        <a:pt x="82" y="8"/>
                      </a:lnTo>
                      <a:lnTo>
                        <a:pt x="82" y="8"/>
                      </a:lnTo>
                      <a:lnTo>
                        <a:pt x="80" y="8"/>
                      </a:lnTo>
                      <a:lnTo>
                        <a:pt x="78" y="6"/>
                      </a:lnTo>
                      <a:lnTo>
                        <a:pt x="78" y="6"/>
                      </a:lnTo>
                      <a:lnTo>
                        <a:pt x="76" y="4"/>
                      </a:lnTo>
                      <a:lnTo>
                        <a:pt x="76" y="4"/>
                      </a:lnTo>
                      <a:lnTo>
                        <a:pt x="72" y="4"/>
                      </a:lnTo>
                      <a:lnTo>
                        <a:pt x="72" y="2"/>
                      </a:lnTo>
                      <a:lnTo>
                        <a:pt x="70" y="0"/>
                      </a:lnTo>
                      <a:lnTo>
                        <a:pt x="68" y="0"/>
                      </a:lnTo>
                      <a:lnTo>
                        <a:pt x="68" y="0"/>
                      </a:lnTo>
                      <a:lnTo>
                        <a:pt x="64" y="4"/>
                      </a:lnTo>
                      <a:lnTo>
                        <a:pt x="62" y="4"/>
                      </a:lnTo>
                      <a:lnTo>
                        <a:pt x="62" y="4"/>
                      </a:lnTo>
                      <a:lnTo>
                        <a:pt x="58" y="6"/>
                      </a:lnTo>
                      <a:lnTo>
                        <a:pt x="56" y="8"/>
                      </a:lnTo>
                      <a:lnTo>
                        <a:pt x="56" y="8"/>
                      </a:lnTo>
                      <a:lnTo>
                        <a:pt x="54" y="10"/>
                      </a:lnTo>
                      <a:lnTo>
                        <a:pt x="52" y="14"/>
                      </a:lnTo>
                      <a:lnTo>
                        <a:pt x="52" y="14"/>
                      </a:lnTo>
                      <a:lnTo>
                        <a:pt x="50" y="14"/>
                      </a:lnTo>
                      <a:lnTo>
                        <a:pt x="48" y="10"/>
                      </a:lnTo>
                      <a:lnTo>
                        <a:pt x="42" y="6"/>
                      </a:lnTo>
                      <a:lnTo>
                        <a:pt x="38" y="6"/>
                      </a:lnTo>
                      <a:lnTo>
                        <a:pt x="28" y="6"/>
                      </a:lnTo>
                      <a:lnTo>
                        <a:pt x="28" y="6"/>
                      </a:lnTo>
                      <a:lnTo>
                        <a:pt x="24" y="6"/>
                      </a:lnTo>
                      <a:lnTo>
                        <a:pt x="22" y="10"/>
                      </a:lnTo>
                      <a:lnTo>
                        <a:pt x="18" y="14"/>
                      </a:lnTo>
                      <a:lnTo>
                        <a:pt x="18" y="14"/>
                      </a:lnTo>
                      <a:lnTo>
                        <a:pt x="22" y="12"/>
                      </a:lnTo>
                      <a:lnTo>
                        <a:pt x="22" y="12"/>
                      </a:lnTo>
                      <a:lnTo>
                        <a:pt x="22" y="12"/>
                      </a:lnTo>
                      <a:lnTo>
                        <a:pt x="24" y="14"/>
                      </a:lnTo>
                      <a:lnTo>
                        <a:pt x="26" y="16"/>
                      </a:lnTo>
                      <a:lnTo>
                        <a:pt x="24" y="18"/>
                      </a:lnTo>
                      <a:lnTo>
                        <a:pt x="24" y="18"/>
                      </a:lnTo>
                      <a:lnTo>
                        <a:pt x="18" y="24"/>
                      </a:lnTo>
                      <a:lnTo>
                        <a:pt x="18" y="24"/>
                      </a:lnTo>
                      <a:lnTo>
                        <a:pt x="14" y="26"/>
                      </a:lnTo>
                      <a:lnTo>
                        <a:pt x="12" y="26"/>
                      </a:lnTo>
                      <a:lnTo>
                        <a:pt x="14" y="26"/>
                      </a:lnTo>
                      <a:lnTo>
                        <a:pt x="14" y="26"/>
                      </a:lnTo>
                      <a:lnTo>
                        <a:pt x="16" y="28"/>
                      </a:lnTo>
                      <a:lnTo>
                        <a:pt x="18" y="30"/>
                      </a:lnTo>
                      <a:lnTo>
                        <a:pt x="20" y="32"/>
                      </a:lnTo>
                      <a:lnTo>
                        <a:pt x="22" y="30"/>
                      </a:lnTo>
                      <a:lnTo>
                        <a:pt x="22" y="30"/>
                      </a:lnTo>
                      <a:lnTo>
                        <a:pt x="26" y="30"/>
                      </a:lnTo>
                      <a:lnTo>
                        <a:pt x="28" y="30"/>
                      </a:lnTo>
                      <a:lnTo>
                        <a:pt x="28" y="32"/>
                      </a:lnTo>
                      <a:lnTo>
                        <a:pt x="28" y="32"/>
                      </a:lnTo>
                      <a:lnTo>
                        <a:pt x="26" y="34"/>
                      </a:lnTo>
                      <a:lnTo>
                        <a:pt x="30" y="36"/>
                      </a:lnTo>
                      <a:lnTo>
                        <a:pt x="30" y="36"/>
                      </a:lnTo>
                      <a:lnTo>
                        <a:pt x="34" y="36"/>
                      </a:lnTo>
                      <a:lnTo>
                        <a:pt x="40" y="38"/>
                      </a:lnTo>
                      <a:lnTo>
                        <a:pt x="40" y="38"/>
                      </a:lnTo>
                      <a:lnTo>
                        <a:pt x="44" y="40"/>
                      </a:lnTo>
                      <a:lnTo>
                        <a:pt x="46" y="40"/>
                      </a:lnTo>
                      <a:lnTo>
                        <a:pt x="46" y="40"/>
                      </a:lnTo>
                      <a:lnTo>
                        <a:pt x="44" y="42"/>
                      </a:lnTo>
                      <a:lnTo>
                        <a:pt x="44" y="42"/>
                      </a:lnTo>
                      <a:lnTo>
                        <a:pt x="38" y="50"/>
                      </a:lnTo>
                      <a:lnTo>
                        <a:pt x="36" y="52"/>
                      </a:lnTo>
                      <a:lnTo>
                        <a:pt x="32" y="54"/>
                      </a:lnTo>
                      <a:lnTo>
                        <a:pt x="32" y="54"/>
                      </a:lnTo>
                      <a:lnTo>
                        <a:pt x="26" y="54"/>
                      </a:lnTo>
                      <a:lnTo>
                        <a:pt x="26" y="54"/>
                      </a:lnTo>
                      <a:lnTo>
                        <a:pt x="22" y="58"/>
                      </a:lnTo>
                      <a:lnTo>
                        <a:pt x="20" y="58"/>
                      </a:lnTo>
                      <a:lnTo>
                        <a:pt x="18" y="58"/>
                      </a:lnTo>
                      <a:lnTo>
                        <a:pt x="18" y="58"/>
                      </a:lnTo>
                      <a:lnTo>
                        <a:pt x="18" y="56"/>
                      </a:lnTo>
                      <a:lnTo>
                        <a:pt x="16" y="56"/>
                      </a:lnTo>
                      <a:lnTo>
                        <a:pt x="14" y="56"/>
                      </a:lnTo>
                      <a:lnTo>
                        <a:pt x="14" y="60"/>
                      </a:lnTo>
                      <a:lnTo>
                        <a:pt x="8" y="56"/>
                      </a:lnTo>
                      <a:lnTo>
                        <a:pt x="0" y="60"/>
                      </a:lnTo>
                      <a:lnTo>
                        <a:pt x="4" y="66"/>
                      </a:lnTo>
                      <a:lnTo>
                        <a:pt x="14" y="64"/>
                      </a:lnTo>
                      <a:lnTo>
                        <a:pt x="14" y="64"/>
                      </a:lnTo>
                      <a:lnTo>
                        <a:pt x="14" y="66"/>
                      </a:lnTo>
                      <a:lnTo>
                        <a:pt x="16" y="68"/>
                      </a:lnTo>
                      <a:lnTo>
                        <a:pt x="18" y="68"/>
                      </a:lnTo>
                      <a:lnTo>
                        <a:pt x="18" y="68"/>
                      </a:lnTo>
                      <a:lnTo>
                        <a:pt x="22" y="66"/>
                      </a:lnTo>
                      <a:lnTo>
                        <a:pt x="24" y="66"/>
                      </a:lnTo>
                      <a:lnTo>
                        <a:pt x="26" y="68"/>
                      </a:lnTo>
                      <a:lnTo>
                        <a:pt x="26" y="68"/>
                      </a:lnTo>
                      <a:lnTo>
                        <a:pt x="28" y="70"/>
                      </a:lnTo>
                      <a:lnTo>
                        <a:pt x="30" y="70"/>
                      </a:lnTo>
                      <a:lnTo>
                        <a:pt x="32" y="70"/>
                      </a:lnTo>
                      <a:lnTo>
                        <a:pt x="32" y="70"/>
                      </a:lnTo>
                      <a:lnTo>
                        <a:pt x="36" y="70"/>
                      </a:lnTo>
                      <a:lnTo>
                        <a:pt x="40" y="70"/>
                      </a:lnTo>
                      <a:lnTo>
                        <a:pt x="40" y="70"/>
                      </a:lnTo>
                      <a:lnTo>
                        <a:pt x="46" y="68"/>
                      </a:lnTo>
                      <a:lnTo>
                        <a:pt x="50" y="68"/>
                      </a:lnTo>
                      <a:lnTo>
                        <a:pt x="50" y="6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2" name="Freeform 154"/>
                <p:cNvSpPr>
                  <a:spLocks/>
                </p:cNvSpPr>
                <p:nvPr/>
              </p:nvSpPr>
              <p:spPr bwMode="auto">
                <a:xfrm>
                  <a:off x="3349" y="2170"/>
                  <a:ext cx="36" cy="30"/>
                </a:xfrm>
                <a:custGeom>
                  <a:avLst/>
                  <a:gdLst/>
                  <a:ahLst/>
                  <a:cxnLst>
                    <a:cxn ang="0">
                      <a:pos x="30" y="2"/>
                    </a:cxn>
                    <a:cxn ang="0">
                      <a:pos x="30" y="2"/>
                    </a:cxn>
                    <a:cxn ang="0">
                      <a:pos x="22" y="0"/>
                    </a:cxn>
                    <a:cxn ang="0">
                      <a:pos x="22" y="0"/>
                    </a:cxn>
                    <a:cxn ang="0">
                      <a:pos x="20" y="2"/>
                    </a:cxn>
                    <a:cxn ang="0">
                      <a:pos x="18" y="4"/>
                    </a:cxn>
                    <a:cxn ang="0">
                      <a:pos x="12" y="10"/>
                    </a:cxn>
                    <a:cxn ang="0">
                      <a:pos x="12" y="10"/>
                    </a:cxn>
                    <a:cxn ang="0">
                      <a:pos x="6" y="18"/>
                    </a:cxn>
                    <a:cxn ang="0">
                      <a:pos x="0" y="20"/>
                    </a:cxn>
                    <a:cxn ang="0">
                      <a:pos x="18" y="24"/>
                    </a:cxn>
                    <a:cxn ang="0">
                      <a:pos x="20" y="30"/>
                    </a:cxn>
                    <a:cxn ang="0">
                      <a:pos x="32" y="30"/>
                    </a:cxn>
                    <a:cxn ang="0">
                      <a:pos x="32" y="30"/>
                    </a:cxn>
                    <a:cxn ang="0">
                      <a:pos x="28" y="22"/>
                    </a:cxn>
                    <a:cxn ang="0">
                      <a:pos x="26" y="22"/>
                    </a:cxn>
                    <a:cxn ang="0">
                      <a:pos x="26" y="22"/>
                    </a:cxn>
                    <a:cxn ang="0">
                      <a:pos x="26" y="14"/>
                    </a:cxn>
                    <a:cxn ang="0">
                      <a:pos x="28" y="10"/>
                    </a:cxn>
                    <a:cxn ang="0">
                      <a:pos x="28" y="10"/>
                    </a:cxn>
                    <a:cxn ang="0">
                      <a:pos x="34" y="12"/>
                    </a:cxn>
                    <a:cxn ang="0">
                      <a:pos x="34" y="12"/>
                    </a:cxn>
                    <a:cxn ang="0">
                      <a:pos x="34" y="12"/>
                    </a:cxn>
                    <a:cxn ang="0">
                      <a:pos x="34" y="12"/>
                    </a:cxn>
                    <a:cxn ang="0">
                      <a:pos x="36" y="12"/>
                    </a:cxn>
                    <a:cxn ang="0">
                      <a:pos x="36" y="10"/>
                    </a:cxn>
                    <a:cxn ang="0">
                      <a:pos x="36" y="10"/>
                    </a:cxn>
                    <a:cxn ang="0">
                      <a:pos x="32" y="10"/>
                    </a:cxn>
                    <a:cxn ang="0">
                      <a:pos x="32" y="10"/>
                    </a:cxn>
                    <a:cxn ang="0">
                      <a:pos x="30" y="6"/>
                    </a:cxn>
                    <a:cxn ang="0">
                      <a:pos x="30" y="2"/>
                    </a:cxn>
                    <a:cxn ang="0">
                      <a:pos x="30" y="2"/>
                    </a:cxn>
                  </a:cxnLst>
                  <a:rect l="0" t="0" r="r" b="b"/>
                  <a:pathLst>
                    <a:path w="36" h="30">
                      <a:moveTo>
                        <a:pt x="30" y="2"/>
                      </a:moveTo>
                      <a:lnTo>
                        <a:pt x="30" y="2"/>
                      </a:lnTo>
                      <a:lnTo>
                        <a:pt x="22" y="0"/>
                      </a:lnTo>
                      <a:lnTo>
                        <a:pt x="22" y="0"/>
                      </a:lnTo>
                      <a:lnTo>
                        <a:pt x="20" y="2"/>
                      </a:lnTo>
                      <a:lnTo>
                        <a:pt x="18" y="4"/>
                      </a:lnTo>
                      <a:lnTo>
                        <a:pt x="12" y="10"/>
                      </a:lnTo>
                      <a:lnTo>
                        <a:pt x="12" y="10"/>
                      </a:lnTo>
                      <a:lnTo>
                        <a:pt x="6" y="18"/>
                      </a:lnTo>
                      <a:lnTo>
                        <a:pt x="0" y="20"/>
                      </a:lnTo>
                      <a:lnTo>
                        <a:pt x="18" y="24"/>
                      </a:lnTo>
                      <a:lnTo>
                        <a:pt x="20" y="30"/>
                      </a:lnTo>
                      <a:lnTo>
                        <a:pt x="32" y="30"/>
                      </a:lnTo>
                      <a:lnTo>
                        <a:pt x="32" y="30"/>
                      </a:lnTo>
                      <a:lnTo>
                        <a:pt x="28" y="22"/>
                      </a:lnTo>
                      <a:lnTo>
                        <a:pt x="26" y="22"/>
                      </a:lnTo>
                      <a:lnTo>
                        <a:pt x="26" y="22"/>
                      </a:lnTo>
                      <a:lnTo>
                        <a:pt x="26" y="14"/>
                      </a:lnTo>
                      <a:lnTo>
                        <a:pt x="28" y="10"/>
                      </a:lnTo>
                      <a:lnTo>
                        <a:pt x="28" y="10"/>
                      </a:lnTo>
                      <a:lnTo>
                        <a:pt x="34" y="12"/>
                      </a:lnTo>
                      <a:lnTo>
                        <a:pt x="34" y="12"/>
                      </a:lnTo>
                      <a:lnTo>
                        <a:pt x="34" y="12"/>
                      </a:lnTo>
                      <a:lnTo>
                        <a:pt x="34" y="12"/>
                      </a:lnTo>
                      <a:lnTo>
                        <a:pt x="36" y="12"/>
                      </a:lnTo>
                      <a:lnTo>
                        <a:pt x="36" y="10"/>
                      </a:lnTo>
                      <a:lnTo>
                        <a:pt x="36" y="10"/>
                      </a:lnTo>
                      <a:lnTo>
                        <a:pt x="32" y="10"/>
                      </a:lnTo>
                      <a:lnTo>
                        <a:pt x="32" y="10"/>
                      </a:lnTo>
                      <a:lnTo>
                        <a:pt x="30" y="6"/>
                      </a:lnTo>
                      <a:lnTo>
                        <a:pt x="30" y="2"/>
                      </a:lnTo>
                      <a:lnTo>
                        <a:pt x="30"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3" name="Freeform 155"/>
                <p:cNvSpPr>
                  <a:spLocks noEditPoints="1"/>
                </p:cNvSpPr>
                <p:nvPr/>
              </p:nvSpPr>
              <p:spPr bwMode="auto">
                <a:xfrm>
                  <a:off x="3189" y="2610"/>
                  <a:ext cx="116" cy="154"/>
                </a:xfrm>
                <a:custGeom>
                  <a:avLst/>
                  <a:gdLst/>
                  <a:ahLst/>
                  <a:cxnLst>
                    <a:cxn ang="0">
                      <a:pos x="6" y="88"/>
                    </a:cxn>
                    <a:cxn ang="0">
                      <a:pos x="10" y="90"/>
                    </a:cxn>
                    <a:cxn ang="0">
                      <a:pos x="14" y="88"/>
                    </a:cxn>
                    <a:cxn ang="0">
                      <a:pos x="12" y="90"/>
                    </a:cxn>
                    <a:cxn ang="0">
                      <a:pos x="12" y="98"/>
                    </a:cxn>
                    <a:cxn ang="0">
                      <a:pos x="8" y="100"/>
                    </a:cxn>
                    <a:cxn ang="0">
                      <a:pos x="48" y="128"/>
                    </a:cxn>
                    <a:cxn ang="0">
                      <a:pos x="52" y="134"/>
                    </a:cxn>
                    <a:cxn ang="0">
                      <a:pos x="52" y="140"/>
                    </a:cxn>
                    <a:cxn ang="0">
                      <a:pos x="56" y="144"/>
                    </a:cxn>
                    <a:cxn ang="0">
                      <a:pos x="74" y="154"/>
                    </a:cxn>
                    <a:cxn ang="0">
                      <a:pos x="76" y="146"/>
                    </a:cxn>
                    <a:cxn ang="0">
                      <a:pos x="80" y="138"/>
                    </a:cxn>
                    <a:cxn ang="0">
                      <a:pos x="86" y="126"/>
                    </a:cxn>
                    <a:cxn ang="0">
                      <a:pos x="92" y="124"/>
                    </a:cxn>
                    <a:cxn ang="0">
                      <a:pos x="98" y="114"/>
                    </a:cxn>
                    <a:cxn ang="0">
                      <a:pos x="104" y="112"/>
                    </a:cxn>
                    <a:cxn ang="0">
                      <a:pos x="106" y="102"/>
                    </a:cxn>
                    <a:cxn ang="0">
                      <a:pos x="112" y="98"/>
                    </a:cxn>
                    <a:cxn ang="0">
                      <a:pos x="110" y="94"/>
                    </a:cxn>
                    <a:cxn ang="0">
                      <a:pos x="102" y="26"/>
                    </a:cxn>
                    <a:cxn ang="0">
                      <a:pos x="116" y="4"/>
                    </a:cxn>
                    <a:cxn ang="0">
                      <a:pos x="102" y="4"/>
                    </a:cxn>
                    <a:cxn ang="0">
                      <a:pos x="98" y="0"/>
                    </a:cxn>
                    <a:cxn ang="0">
                      <a:pos x="92" y="4"/>
                    </a:cxn>
                    <a:cxn ang="0">
                      <a:pos x="86" y="4"/>
                    </a:cxn>
                    <a:cxn ang="0">
                      <a:pos x="84" y="8"/>
                    </a:cxn>
                    <a:cxn ang="0">
                      <a:pos x="72" y="8"/>
                    </a:cxn>
                    <a:cxn ang="0">
                      <a:pos x="62" y="6"/>
                    </a:cxn>
                    <a:cxn ang="0">
                      <a:pos x="54" y="6"/>
                    </a:cxn>
                    <a:cxn ang="0">
                      <a:pos x="48" y="6"/>
                    </a:cxn>
                    <a:cxn ang="0">
                      <a:pos x="40" y="8"/>
                    </a:cxn>
                    <a:cxn ang="0">
                      <a:pos x="22" y="0"/>
                    </a:cxn>
                    <a:cxn ang="0">
                      <a:pos x="10" y="0"/>
                    </a:cxn>
                    <a:cxn ang="0">
                      <a:pos x="0" y="10"/>
                    </a:cxn>
                    <a:cxn ang="0">
                      <a:pos x="4" y="14"/>
                    </a:cxn>
                    <a:cxn ang="0">
                      <a:pos x="6" y="16"/>
                    </a:cxn>
                    <a:cxn ang="0">
                      <a:pos x="6" y="24"/>
                    </a:cxn>
                    <a:cxn ang="0">
                      <a:pos x="8" y="34"/>
                    </a:cxn>
                    <a:cxn ang="0">
                      <a:pos x="10" y="44"/>
                    </a:cxn>
                    <a:cxn ang="0">
                      <a:pos x="8" y="50"/>
                    </a:cxn>
                    <a:cxn ang="0">
                      <a:pos x="4" y="56"/>
                    </a:cxn>
                    <a:cxn ang="0">
                      <a:pos x="2" y="66"/>
                    </a:cxn>
                    <a:cxn ang="0">
                      <a:pos x="2" y="74"/>
                    </a:cxn>
                    <a:cxn ang="0">
                      <a:pos x="4" y="80"/>
                    </a:cxn>
                    <a:cxn ang="0">
                      <a:pos x="4" y="84"/>
                    </a:cxn>
                    <a:cxn ang="0">
                      <a:pos x="30" y="6"/>
                    </a:cxn>
                    <a:cxn ang="0">
                      <a:pos x="34" y="8"/>
                    </a:cxn>
                    <a:cxn ang="0">
                      <a:pos x="34" y="24"/>
                    </a:cxn>
                    <a:cxn ang="0">
                      <a:pos x="40" y="32"/>
                    </a:cxn>
                    <a:cxn ang="0">
                      <a:pos x="38" y="40"/>
                    </a:cxn>
                    <a:cxn ang="0">
                      <a:pos x="32" y="30"/>
                    </a:cxn>
                    <a:cxn ang="0">
                      <a:pos x="30" y="24"/>
                    </a:cxn>
                    <a:cxn ang="0">
                      <a:pos x="28" y="14"/>
                    </a:cxn>
                  </a:cxnLst>
                  <a:rect l="0" t="0" r="r" b="b"/>
                  <a:pathLst>
                    <a:path w="116" h="154">
                      <a:moveTo>
                        <a:pt x="4" y="86"/>
                      </a:moveTo>
                      <a:lnTo>
                        <a:pt x="4" y="86"/>
                      </a:lnTo>
                      <a:lnTo>
                        <a:pt x="6" y="88"/>
                      </a:lnTo>
                      <a:lnTo>
                        <a:pt x="8" y="90"/>
                      </a:lnTo>
                      <a:lnTo>
                        <a:pt x="10" y="90"/>
                      </a:lnTo>
                      <a:lnTo>
                        <a:pt x="10" y="90"/>
                      </a:lnTo>
                      <a:lnTo>
                        <a:pt x="12" y="88"/>
                      </a:lnTo>
                      <a:lnTo>
                        <a:pt x="12" y="88"/>
                      </a:lnTo>
                      <a:lnTo>
                        <a:pt x="14" y="88"/>
                      </a:lnTo>
                      <a:lnTo>
                        <a:pt x="16" y="88"/>
                      </a:lnTo>
                      <a:lnTo>
                        <a:pt x="16" y="88"/>
                      </a:lnTo>
                      <a:lnTo>
                        <a:pt x="12" y="90"/>
                      </a:lnTo>
                      <a:lnTo>
                        <a:pt x="12" y="90"/>
                      </a:lnTo>
                      <a:lnTo>
                        <a:pt x="12" y="94"/>
                      </a:lnTo>
                      <a:lnTo>
                        <a:pt x="12" y="98"/>
                      </a:lnTo>
                      <a:lnTo>
                        <a:pt x="12" y="98"/>
                      </a:lnTo>
                      <a:lnTo>
                        <a:pt x="8" y="100"/>
                      </a:lnTo>
                      <a:lnTo>
                        <a:pt x="8" y="100"/>
                      </a:lnTo>
                      <a:lnTo>
                        <a:pt x="8" y="104"/>
                      </a:lnTo>
                      <a:lnTo>
                        <a:pt x="8" y="108"/>
                      </a:lnTo>
                      <a:lnTo>
                        <a:pt x="48" y="128"/>
                      </a:lnTo>
                      <a:lnTo>
                        <a:pt x="48" y="128"/>
                      </a:lnTo>
                      <a:lnTo>
                        <a:pt x="50" y="130"/>
                      </a:lnTo>
                      <a:lnTo>
                        <a:pt x="52" y="134"/>
                      </a:lnTo>
                      <a:lnTo>
                        <a:pt x="52" y="134"/>
                      </a:lnTo>
                      <a:lnTo>
                        <a:pt x="52" y="140"/>
                      </a:lnTo>
                      <a:lnTo>
                        <a:pt x="52" y="140"/>
                      </a:lnTo>
                      <a:lnTo>
                        <a:pt x="54" y="142"/>
                      </a:lnTo>
                      <a:lnTo>
                        <a:pt x="54" y="142"/>
                      </a:lnTo>
                      <a:lnTo>
                        <a:pt x="56" y="144"/>
                      </a:lnTo>
                      <a:lnTo>
                        <a:pt x="58" y="144"/>
                      </a:lnTo>
                      <a:lnTo>
                        <a:pt x="74" y="154"/>
                      </a:lnTo>
                      <a:lnTo>
                        <a:pt x="74" y="154"/>
                      </a:lnTo>
                      <a:lnTo>
                        <a:pt x="78" y="152"/>
                      </a:lnTo>
                      <a:lnTo>
                        <a:pt x="78" y="152"/>
                      </a:lnTo>
                      <a:lnTo>
                        <a:pt x="76" y="146"/>
                      </a:lnTo>
                      <a:lnTo>
                        <a:pt x="76" y="142"/>
                      </a:lnTo>
                      <a:lnTo>
                        <a:pt x="78" y="138"/>
                      </a:lnTo>
                      <a:lnTo>
                        <a:pt x="80" y="138"/>
                      </a:lnTo>
                      <a:lnTo>
                        <a:pt x="80" y="138"/>
                      </a:lnTo>
                      <a:lnTo>
                        <a:pt x="82" y="132"/>
                      </a:lnTo>
                      <a:lnTo>
                        <a:pt x="86" y="126"/>
                      </a:lnTo>
                      <a:lnTo>
                        <a:pt x="86" y="126"/>
                      </a:lnTo>
                      <a:lnTo>
                        <a:pt x="88" y="126"/>
                      </a:lnTo>
                      <a:lnTo>
                        <a:pt x="92" y="124"/>
                      </a:lnTo>
                      <a:lnTo>
                        <a:pt x="92" y="124"/>
                      </a:lnTo>
                      <a:lnTo>
                        <a:pt x="96" y="120"/>
                      </a:lnTo>
                      <a:lnTo>
                        <a:pt x="98" y="114"/>
                      </a:lnTo>
                      <a:lnTo>
                        <a:pt x="98" y="114"/>
                      </a:lnTo>
                      <a:lnTo>
                        <a:pt x="100" y="114"/>
                      </a:lnTo>
                      <a:lnTo>
                        <a:pt x="104" y="112"/>
                      </a:lnTo>
                      <a:lnTo>
                        <a:pt x="104" y="112"/>
                      </a:lnTo>
                      <a:lnTo>
                        <a:pt x="104" y="108"/>
                      </a:lnTo>
                      <a:lnTo>
                        <a:pt x="106" y="102"/>
                      </a:lnTo>
                      <a:lnTo>
                        <a:pt x="106" y="102"/>
                      </a:lnTo>
                      <a:lnTo>
                        <a:pt x="112" y="98"/>
                      </a:lnTo>
                      <a:lnTo>
                        <a:pt x="112" y="98"/>
                      </a:lnTo>
                      <a:lnTo>
                        <a:pt x="110" y="96"/>
                      </a:lnTo>
                      <a:lnTo>
                        <a:pt x="110" y="94"/>
                      </a:lnTo>
                      <a:lnTo>
                        <a:pt x="110" y="94"/>
                      </a:lnTo>
                      <a:lnTo>
                        <a:pt x="112" y="92"/>
                      </a:lnTo>
                      <a:lnTo>
                        <a:pt x="102" y="82"/>
                      </a:lnTo>
                      <a:lnTo>
                        <a:pt x="102" y="26"/>
                      </a:lnTo>
                      <a:lnTo>
                        <a:pt x="108" y="20"/>
                      </a:lnTo>
                      <a:lnTo>
                        <a:pt x="116" y="4"/>
                      </a:lnTo>
                      <a:lnTo>
                        <a:pt x="116" y="4"/>
                      </a:lnTo>
                      <a:lnTo>
                        <a:pt x="110" y="4"/>
                      </a:lnTo>
                      <a:lnTo>
                        <a:pt x="106" y="6"/>
                      </a:lnTo>
                      <a:lnTo>
                        <a:pt x="102" y="4"/>
                      </a:lnTo>
                      <a:lnTo>
                        <a:pt x="102" y="4"/>
                      </a:lnTo>
                      <a:lnTo>
                        <a:pt x="98" y="2"/>
                      </a:lnTo>
                      <a:lnTo>
                        <a:pt x="98" y="0"/>
                      </a:lnTo>
                      <a:lnTo>
                        <a:pt x="98" y="0"/>
                      </a:lnTo>
                      <a:lnTo>
                        <a:pt x="94" y="2"/>
                      </a:lnTo>
                      <a:lnTo>
                        <a:pt x="92" y="4"/>
                      </a:lnTo>
                      <a:lnTo>
                        <a:pt x="88" y="4"/>
                      </a:lnTo>
                      <a:lnTo>
                        <a:pt x="88" y="4"/>
                      </a:lnTo>
                      <a:lnTo>
                        <a:pt x="86" y="4"/>
                      </a:lnTo>
                      <a:lnTo>
                        <a:pt x="84" y="4"/>
                      </a:lnTo>
                      <a:lnTo>
                        <a:pt x="84" y="8"/>
                      </a:lnTo>
                      <a:lnTo>
                        <a:pt x="84" y="8"/>
                      </a:lnTo>
                      <a:lnTo>
                        <a:pt x="76" y="8"/>
                      </a:lnTo>
                      <a:lnTo>
                        <a:pt x="76" y="8"/>
                      </a:lnTo>
                      <a:lnTo>
                        <a:pt x="72" y="8"/>
                      </a:lnTo>
                      <a:lnTo>
                        <a:pt x="68" y="8"/>
                      </a:lnTo>
                      <a:lnTo>
                        <a:pt x="68" y="8"/>
                      </a:lnTo>
                      <a:lnTo>
                        <a:pt x="62" y="6"/>
                      </a:lnTo>
                      <a:lnTo>
                        <a:pt x="58" y="6"/>
                      </a:lnTo>
                      <a:lnTo>
                        <a:pt x="58" y="6"/>
                      </a:lnTo>
                      <a:lnTo>
                        <a:pt x="54" y="6"/>
                      </a:lnTo>
                      <a:lnTo>
                        <a:pt x="50" y="8"/>
                      </a:lnTo>
                      <a:lnTo>
                        <a:pt x="48" y="6"/>
                      </a:lnTo>
                      <a:lnTo>
                        <a:pt x="48" y="6"/>
                      </a:lnTo>
                      <a:lnTo>
                        <a:pt x="46" y="6"/>
                      </a:lnTo>
                      <a:lnTo>
                        <a:pt x="44" y="6"/>
                      </a:lnTo>
                      <a:lnTo>
                        <a:pt x="40" y="8"/>
                      </a:lnTo>
                      <a:lnTo>
                        <a:pt x="40" y="8"/>
                      </a:lnTo>
                      <a:lnTo>
                        <a:pt x="28" y="6"/>
                      </a:lnTo>
                      <a:lnTo>
                        <a:pt x="22" y="0"/>
                      </a:lnTo>
                      <a:lnTo>
                        <a:pt x="16" y="0"/>
                      </a:lnTo>
                      <a:lnTo>
                        <a:pt x="16" y="0"/>
                      </a:lnTo>
                      <a:lnTo>
                        <a:pt x="10" y="0"/>
                      </a:lnTo>
                      <a:lnTo>
                        <a:pt x="6" y="4"/>
                      </a:lnTo>
                      <a:lnTo>
                        <a:pt x="0" y="6"/>
                      </a:lnTo>
                      <a:lnTo>
                        <a:pt x="0" y="10"/>
                      </a:lnTo>
                      <a:lnTo>
                        <a:pt x="0" y="10"/>
                      </a:lnTo>
                      <a:lnTo>
                        <a:pt x="4" y="14"/>
                      </a:lnTo>
                      <a:lnTo>
                        <a:pt x="4" y="14"/>
                      </a:lnTo>
                      <a:lnTo>
                        <a:pt x="6" y="14"/>
                      </a:lnTo>
                      <a:lnTo>
                        <a:pt x="6" y="16"/>
                      </a:lnTo>
                      <a:lnTo>
                        <a:pt x="6" y="16"/>
                      </a:lnTo>
                      <a:lnTo>
                        <a:pt x="8" y="18"/>
                      </a:lnTo>
                      <a:lnTo>
                        <a:pt x="8" y="20"/>
                      </a:lnTo>
                      <a:lnTo>
                        <a:pt x="6" y="24"/>
                      </a:lnTo>
                      <a:lnTo>
                        <a:pt x="6" y="24"/>
                      </a:lnTo>
                      <a:lnTo>
                        <a:pt x="4" y="30"/>
                      </a:lnTo>
                      <a:lnTo>
                        <a:pt x="8" y="34"/>
                      </a:lnTo>
                      <a:lnTo>
                        <a:pt x="8" y="34"/>
                      </a:lnTo>
                      <a:lnTo>
                        <a:pt x="10" y="38"/>
                      </a:lnTo>
                      <a:lnTo>
                        <a:pt x="10" y="44"/>
                      </a:lnTo>
                      <a:lnTo>
                        <a:pt x="10" y="44"/>
                      </a:lnTo>
                      <a:lnTo>
                        <a:pt x="8" y="50"/>
                      </a:lnTo>
                      <a:lnTo>
                        <a:pt x="8" y="50"/>
                      </a:lnTo>
                      <a:lnTo>
                        <a:pt x="6" y="52"/>
                      </a:lnTo>
                      <a:lnTo>
                        <a:pt x="4" y="54"/>
                      </a:lnTo>
                      <a:lnTo>
                        <a:pt x="4" y="56"/>
                      </a:lnTo>
                      <a:lnTo>
                        <a:pt x="4" y="56"/>
                      </a:lnTo>
                      <a:lnTo>
                        <a:pt x="4" y="62"/>
                      </a:lnTo>
                      <a:lnTo>
                        <a:pt x="2" y="66"/>
                      </a:lnTo>
                      <a:lnTo>
                        <a:pt x="2" y="66"/>
                      </a:lnTo>
                      <a:lnTo>
                        <a:pt x="2" y="70"/>
                      </a:lnTo>
                      <a:lnTo>
                        <a:pt x="2" y="74"/>
                      </a:lnTo>
                      <a:lnTo>
                        <a:pt x="4" y="78"/>
                      </a:lnTo>
                      <a:lnTo>
                        <a:pt x="4" y="80"/>
                      </a:lnTo>
                      <a:lnTo>
                        <a:pt x="4" y="80"/>
                      </a:lnTo>
                      <a:lnTo>
                        <a:pt x="2" y="82"/>
                      </a:lnTo>
                      <a:lnTo>
                        <a:pt x="4" y="84"/>
                      </a:lnTo>
                      <a:lnTo>
                        <a:pt x="4" y="84"/>
                      </a:lnTo>
                      <a:lnTo>
                        <a:pt x="4" y="86"/>
                      </a:lnTo>
                      <a:lnTo>
                        <a:pt x="4" y="86"/>
                      </a:lnTo>
                      <a:close/>
                      <a:moveTo>
                        <a:pt x="30" y="6"/>
                      </a:moveTo>
                      <a:lnTo>
                        <a:pt x="30" y="6"/>
                      </a:lnTo>
                      <a:lnTo>
                        <a:pt x="34" y="8"/>
                      </a:lnTo>
                      <a:lnTo>
                        <a:pt x="34" y="8"/>
                      </a:lnTo>
                      <a:lnTo>
                        <a:pt x="34" y="16"/>
                      </a:lnTo>
                      <a:lnTo>
                        <a:pt x="34" y="24"/>
                      </a:lnTo>
                      <a:lnTo>
                        <a:pt x="34" y="24"/>
                      </a:lnTo>
                      <a:lnTo>
                        <a:pt x="38" y="28"/>
                      </a:lnTo>
                      <a:lnTo>
                        <a:pt x="40" y="32"/>
                      </a:lnTo>
                      <a:lnTo>
                        <a:pt x="40" y="32"/>
                      </a:lnTo>
                      <a:lnTo>
                        <a:pt x="42" y="40"/>
                      </a:lnTo>
                      <a:lnTo>
                        <a:pt x="38" y="40"/>
                      </a:lnTo>
                      <a:lnTo>
                        <a:pt x="38" y="40"/>
                      </a:lnTo>
                      <a:lnTo>
                        <a:pt x="36" y="32"/>
                      </a:lnTo>
                      <a:lnTo>
                        <a:pt x="36" y="32"/>
                      </a:lnTo>
                      <a:lnTo>
                        <a:pt x="32" y="30"/>
                      </a:lnTo>
                      <a:lnTo>
                        <a:pt x="30" y="26"/>
                      </a:lnTo>
                      <a:lnTo>
                        <a:pt x="30" y="26"/>
                      </a:lnTo>
                      <a:lnTo>
                        <a:pt x="30" y="24"/>
                      </a:lnTo>
                      <a:lnTo>
                        <a:pt x="28" y="24"/>
                      </a:lnTo>
                      <a:lnTo>
                        <a:pt x="28" y="24"/>
                      </a:lnTo>
                      <a:lnTo>
                        <a:pt x="28" y="14"/>
                      </a:lnTo>
                      <a:lnTo>
                        <a:pt x="30" y="6"/>
                      </a:lnTo>
                      <a:lnTo>
                        <a:pt x="30" y="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4" name="Freeform 156"/>
                <p:cNvSpPr>
                  <a:spLocks/>
                </p:cNvSpPr>
                <p:nvPr/>
              </p:nvSpPr>
              <p:spPr bwMode="auto">
                <a:xfrm>
                  <a:off x="3365" y="1700"/>
                  <a:ext cx="548" cy="280"/>
                </a:xfrm>
                <a:custGeom>
                  <a:avLst/>
                  <a:gdLst/>
                  <a:ahLst/>
                  <a:cxnLst>
                    <a:cxn ang="0">
                      <a:pos x="488" y="158"/>
                    </a:cxn>
                    <a:cxn ang="0">
                      <a:pos x="450" y="208"/>
                    </a:cxn>
                    <a:cxn ang="0">
                      <a:pos x="436" y="248"/>
                    </a:cxn>
                    <a:cxn ang="0">
                      <a:pos x="408" y="240"/>
                    </a:cxn>
                    <a:cxn ang="0">
                      <a:pos x="372" y="244"/>
                    </a:cxn>
                    <a:cxn ang="0">
                      <a:pos x="358" y="244"/>
                    </a:cxn>
                    <a:cxn ang="0">
                      <a:pos x="338" y="246"/>
                    </a:cxn>
                    <a:cxn ang="0">
                      <a:pos x="306" y="256"/>
                    </a:cxn>
                    <a:cxn ang="0">
                      <a:pos x="290" y="264"/>
                    </a:cxn>
                    <a:cxn ang="0">
                      <a:pos x="272" y="280"/>
                    </a:cxn>
                    <a:cxn ang="0">
                      <a:pos x="250" y="268"/>
                    </a:cxn>
                    <a:cxn ang="0">
                      <a:pos x="246" y="260"/>
                    </a:cxn>
                    <a:cxn ang="0">
                      <a:pos x="228" y="250"/>
                    </a:cxn>
                    <a:cxn ang="0">
                      <a:pos x="194" y="226"/>
                    </a:cxn>
                    <a:cxn ang="0">
                      <a:pos x="200" y="210"/>
                    </a:cxn>
                    <a:cxn ang="0">
                      <a:pos x="188" y="186"/>
                    </a:cxn>
                    <a:cxn ang="0">
                      <a:pos x="188" y="172"/>
                    </a:cxn>
                    <a:cxn ang="0">
                      <a:pos x="178" y="182"/>
                    </a:cxn>
                    <a:cxn ang="0">
                      <a:pos x="164" y="192"/>
                    </a:cxn>
                    <a:cxn ang="0">
                      <a:pos x="156" y="190"/>
                    </a:cxn>
                    <a:cxn ang="0">
                      <a:pos x="136" y="196"/>
                    </a:cxn>
                    <a:cxn ang="0">
                      <a:pos x="102" y="258"/>
                    </a:cxn>
                    <a:cxn ang="0">
                      <a:pos x="74" y="264"/>
                    </a:cxn>
                    <a:cxn ang="0">
                      <a:pos x="64" y="242"/>
                    </a:cxn>
                    <a:cxn ang="0">
                      <a:pos x="52" y="226"/>
                    </a:cxn>
                    <a:cxn ang="0">
                      <a:pos x="56" y="214"/>
                    </a:cxn>
                    <a:cxn ang="0">
                      <a:pos x="60" y="206"/>
                    </a:cxn>
                    <a:cxn ang="0">
                      <a:pos x="72" y="198"/>
                    </a:cxn>
                    <a:cxn ang="0">
                      <a:pos x="92" y="206"/>
                    </a:cxn>
                    <a:cxn ang="0">
                      <a:pos x="96" y="194"/>
                    </a:cxn>
                    <a:cxn ang="0">
                      <a:pos x="90" y="178"/>
                    </a:cxn>
                    <a:cxn ang="0">
                      <a:pos x="74" y="166"/>
                    </a:cxn>
                    <a:cxn ang="0">
                      <a:pos x="56" y="158"/>
                    </a:cxn>
                    <a:cxn ang="0">
                      <a:pos x="42" y="166"/>
                    </a:cxn>
                    <a:cxn ang="0">
                      <a:pos x="26" y="174"/>
                    </a:cxn>
                    <a:cxn ang="0">
                      <a:pos x="16" y="148"/>
                    </a:cxn>
                    <a:cxn ang="0">
                      <a:pos x="6" y="138"/>
                    </a:cxn>
                    <a:cxn ang="0">
                      <a:pos x="10" y="116"/>
                    </a:cxn>
                    <a:cxn ang="0">
                      <a:pos x="10" y="100"/>
                    </a:cxn>
                    <a:cxn ang="0">
                      <a:pos x="26" y="102"/>
                    </a:cxn>
                    <a:cxn ang="0">
                      <a:pos x="34" y="80"/>
                    </a:cxn>
                    <a:cxn ang="0">
                      <a:pos x="50" y="76"/>
                    </a:cxn>
                    <a:cxn ang="0">
                      <a:pos x="76" y="62"/>
                    </a:cxn>
                    <a:cxn ang="0">
                      <a:pos x="84" y="68"/>
                    </a:cxn>
                    <a:cxn ang="0">
                      <a:pos x="104" y="80"/>
                    </a:cxn>
                    <a:cxn ang="0">
                      <a:pos x="118" y="92"/>
                    </a:cxn>
                    <a:cxn ang="0">
                      <a:pos x="126" y="82"/>
                    </a:cxn>
                    <a:cxn ang="0">
                      <a:pos x="152" y="80"/>
                    </a:cxn>
                    <a:cxn ang="0">
                      <a:pos x="168" y="92"/>
                    </a:cxn>
                    <a:cxn ang="0">
                      <a:pos x="180" y="80"/>
                    </a:cxn>
                    <a:cxn ang="0">
                      <a:pos x="182" y="20"/>
                    </a:cxn>
                    <a:cxn ang="0">
                      <a:pos x="256" y="12"/>
                    </a:cxn>
                    <a:cxn ang="0">
                      <a:pos x="298" y="18"/>
                    </a:cxn>
                    <a:cxn ang="0">
                      <a:pos x="334" y="20"/>
                    </a:cxn>
                    <a:cxn ang="0">
                      <a:pos x="394" y="12"/>
                    </a:cxn>
                    <a:cxn ang="0">
                      <a:pos x="430" y="84"/>
                    </a:cxn>
                    <a:cxn ang="0">
                      <a:pos x="472" y="100"/>
                    </a:cxn>
                    <a:cxn ang="0">
                      <a:pos x="536" y="118"/>
                    </a:cxn>
                  </a:cxnLst>
                  <a:rect l="0" t="0" r="r" b="b"/>
                  <a:pathLst>
                    <a:path w="548" h="280">
                      <a:moveTo>
                        <a:pt x="548" y="124"/>
                      </a:moveTo>
                      <a:lnTo>
                        <a:pt x="528" y="128"/>
                      </a:lnTo>
                      <a:lnTo>
                        <a:pt x="522" y="134"/>
                      </a:lnTo>
                      <a:lnTo>
                        <a:pt x="518" y="140"/>
                      </a:lnTo>
                      <a:lnTo>
                        <a:pt x="510" y="142"/>
                      </a:lnTo>
                      <a:lnTo>
                        <a:pt x="508" y="146"/>
                      </a:lnTo>
                      <a:lnTo>
                        <a:pt x="506" y="154"/>
                      </a:lnTo>
                      <a:lnTo>
                        <a:pt x="496" y="158"/>
                      </a:lnTo>
                      <a:lnTo>
                        <a:pt x="488" y="158"/>
                      </a:lnTo>
                      <a:lnTo>
                        <a:pt x="482" y="162"/>
                      </a:lnTo>
                      <a:lnTo>
                        <a:pt x="478" y="170"/>
                      </a:lnTo>
                      <a:lnTo>
                        <a:pt x="472" y="174"/>
                      </a:lnTo>
                      <a:lnTo>
                        <a:pt x="470" y="184"/>
                      </a:lnTo>
                      <a:lnTo>
                        <a:pt x="472" y="194"/>
                      </a:lnTo>
                      <a:lnTo>
                        <a:pt x="476" y="198"/>
                      </a:lnTo>
                      <a:lnTo>
                        <a:pt x="474" y="202"/>
                      </a:lnTo>
                      <a:lnTo>
                        <a:pt x="460" y="202"/>
                      </a:lnTo>
                      <a:lnTo>
                        <a:pt x="450" y="208"/>
                      </a:lnTo>
                      <a:lnTo>
                        <a:pt x="440" y="210"/>
                      </a:lnTo>
                      <a:lnTo>
                        <a:pt x="436" y="212"/>
                      </a:lnTo>
                      <a:lnTo>
                        <a:pt x="438" y="218"/>
                      </a:lnTo>
                      <a:lnTo>
                        <a:pt x="446" y="224"/>
                      </a:lnTo>
                      <a:lnTo>
                        <a:pt x="448" y="230"/>
                      </a:lnTo>
                      <a:lnTo>
                        <a:pt x="442" y="242"/>
                      </a:lnTo>
                      <a:lnTo>
                        <a:pt x="442" y="252"/>
                      </a:lnTo>
                      <a:lnTo>
                        <a:pt x="436" y="248"/>
                      </a:lnTo>
                      <a:lnTo>
                        <a:pt x="436" y="248"/>
                      </a:lnTo>
                      <a:lnTo>
                        <a:pt x="432" y="248"/>
                      </a:lnTo>
                      <a:lnTo>
                        <a:pt x="428" y="246"/>
                      </a:lnTo>
                      <a:lnTo>
                        <a:pt x="428" y="246"/>
                      </a:lnTo>
                      <a:lnTo>
                        <a:pt x="426" y="242"/>
                      </a:lnTo>
                      <a:lnTo>
                        <a:pt x="420" y="240"/>
                      </a:lnTo>
                      <a:lnTo>
                        <a:pt x="420" y="240"/>
                      </a:lnTo>
                      <a:lnTo>
                        <a:pt x="414" y="240"/>
                      </a:lnTo>
                      <a:lnTo>
                        <a:pt x="408" y="240"/>
                      </a:lnTo>
                      <a:lnTo>
                        <a:pt x="408" y="240"/>
                      </a:lnTo>
                      <a:lnTo>
                        <a:pt x="392" y="240"/>
                      </a:lnTo>
                      <a:lnTo>
                        <a:pt x="392" y="240"/>
                      </a:lnTo>
                      <a:lnTo>
                        <a:pt x="386" y="244"/>
                      </a:lnTo>
                      <a:lnTo>
                        <a:pt x="378" y="248"/>
                      </a:lnTo>
                      <a:lnTo>
                        <a:pt x="378" y="248"/>
                      </a:lnTo>
                      <a:lnTo>
                        <a:pt x="376" y="248"/>
                      </a:lnTo>
                      <a:lnTo>
                        <a:pt x="374" y="246"/>
                      </a:lnTo>
                      <a:lnTo>
                        <a:pt x="374" y="246"/>
                      </a:lnTo>
                      <a:lnTo>
                        <a:pt x="372" y="244"/>
                      </a:lnTo>
                      <a:lnTo>
                        <a:pt x="372" y="244"/>
                      </a:lnTo>
                      <a:lnTo>
                        <a:pt x="368" y="244"/>
                      </a:lnTo>
                      <a:lnTo>
                        <a:pt x="368" y="242"/>
                      </a:lnTo>
                      <a:lnTo>
                        <a:pt x="366" y="240"/>
                      </a:lnTo>
                      <a:lnTo>
                        <a:pt x="364" y="240"/>
                      </a:lnTo>
                      <a:lnTo>
                        <a:pt x="364" y="240"/>
                      </a:lnTo>
                      <a:lnTo>
                        <a:pt x="360" y="244"/>
                      </a:lnTo>
                      <a:lnTo>
                        <a:pt x="358" y="244"/>
                      </a:lnTo>
                      <a:lnTo>
                        <a:pt x="358" y="244"/>
                      </a:lnTo>
                      <a:lnTo>
                        <a:pt x="354" y="246"/>
                      </a:lnTo>
                      <a:lnTo>
                        <a:pt x="352" y="248"/>
                      </a:lnTo>
                      <a:lnTo>
                        <a:pt x="352" y="248"/>
                      </a:lnTo>
                      <a:lnTo>
                        <a:pt x="350" y="250"/>
                      </a:lnTo>
                      <a:lnTo>
                        <a:pt x="348" y="254"/>
                      </a:lnTo>
                      <a:lnTo>
                        <a:pt x="348" y="254"/>
                      </a:lnTo>
                      <a:lnTo>
                        <a:pt x="346" y="254"/>
                      </a:lnTo>
                      <a:lnTo>
                        <a:pt x="344" y="250"/>
                      </a:lnTo>
                      <a:lnTo>
                        <a:pt x="338" y="246"/>
                      </a:lnTo>
                      <a:lnTo>
                        <a:pt x="334" y="246"/>
                      </a:lnTo>
                      <a:lnTo>
                        <a:pt x="324" y="246"/>
                      </a:lnTo>
                      <a:lnTo>
                        <a:pt x="324" y="246"/>
                      </a:lnTo>
                      <a:lnTo>
                        <a:pt x="320" y="246"/>
                      </a:lnTo>
                      <a:lnTo>
                        <a:pt x="318" y="250"/>
                      </a:lnTo>
                      <a:lnTo>
                        <a:pt x="314" y="254"/>
                      </a:lnTo>
                      <a:lnTo>
                        <a:pt x="314" y="254"/>
                      </a:lnTo>
                      <a:lnTo>
                        <a:pt x="310" y="256"/>
                      </a:lnTo>
                      <a:lnTo>
                        <a:pt x="306" y="256"/>
                      </a:lnTo>
                      <a:lnTo>
                        <a:pt x="306" y="256"/>
                      </a:lnTo>
                      <a:lnTo>
                        <a:pt x="300" y="258"/>
                      </a:lnTo>
                      <a:lnTo>
                        <a:pt x="298" y="258"/>
                      </a:lnTo>
                      <a:lnTo>
                        <a:pt x="298" y="260"/>
                      </a:lnTo>
                      <a:lnTo>
                        <a:pt x="298" y="260"/>
                      </a:lnTo>
                      <a:lnTo>
                        <a:pt x="296" y="262"/>
                      </a:lnTo>
                      <a:lnTo>
                        <a:pt x="294" y="262"/>
                      </a:lnTo>
                      <a:lnTo>
                        <a:pt x="290" y="264"/>
                      </a:lnTo>
                      <a:lnTo>
                        <a:pt x="290" y="264"/>
                      </a:lnTo>
                      <a:lnTo>
                        <a:pt x="288" y="266"/>
                      </a:lnTo>
                      <a:lnTo>
                        <a:pt x="286" y="268"/>
                      </a:lnTo>
                      <a:lnTo>
                        <a:pt x="286" y="272"/>
                      </a:lnTo>
                      <a:lnTo>
                        <a:pt x="286" y="272"/>
                      </a:lnTo>
                      <a:lnTo>
                        <a:pt x="278" y="274"/>
                      </a:lnTo>
                      <a:lnTo>
                        <a:pt x="278" y="278"/>
                      </a:lnTo>
                      <a:lnTo>
                        <a:pt x="278" y="278"/>
                      </a:lnTo>
                      <a:lnTo>
                        <a:pt x="272" y="280"/>
                      </a:lnTo>
                      <a:lnTo>
                        <a:pt x="272" y="280"/>
                      </a:lnTo>
                      <a:lnTo>
                        <a:pt x="272" y="280"/>
                      </a:lnTo>
                      <a:lnTo>
                        <a:pt x="272" y="278"/>
                      </a:lnTo>
                      <a:lnTo>
                        <a:pt x="272" y="274"/>
                      </a:lnTo>
                      <a:lnTo>
                        <a:pt x="272" y="274"/>
                      </a:lnTo>
                      <a:lnTo>
                        <a:pt x="266" y="270"/>
                      </a:lnTo>
                      <a:lnTo>
                        <a:pt x="262" y="270"/>
                      </a:lnTo>
                      <a:lnTo>
                        <a:pt x="262" y="270"/>
                      </a:lnTo>
                      <a:lnTo>
                        <a:pt x="256" y="270"/>
                      </a:lnTo>
                      <a:lnTo>
                        <a:pt x="250" y="268"/>
                      </a:lnTo>
                      <a:lnTo>
                        <a:pt x="250" y="268"/>
                      </a:lnTo>
                      <a:lnTo>
                        <a:pt x="248" y="268"/>
                      </a:lnTo>
                      <a:lnTo>
                        <a:pt x="248" y="266"/>
                      </a:lnTo>
                      <a:lnTo>
                        <a:pt x="250" y="262"/>
                      </a:lnTo>
                      <a:lnTo>
                        <a:pt x="250" y="262"/>
                      </a:lnTo>
                      <a:lnTo>
                        <a:pt x="248" y="262"/>
                      </a:lnTo>
                      <a:lnTo>
                        <a:pt x="248" y="260"/>
                      </a:lnTo>
                      <a:lnTo>
                        <a:pt x="246" y="260"/>
                      </a:lnTo>
                      <a:lnTo>
                        <a:pt x="246" y="260"/>
                      </a:lnTo>
                      <a:lnTo>
                        <a:pt x="246" y="260"/>
                      </a:lnTo>
                      <a:lnTo>
                        <a:pt x="246" y="256"/>
                      </a:lnTo>
                      <a:lnTo>
                        <a:pt x="242" y="256"/>
                      </a:lnTo>
                      <a:lnTo>
                        <a:pt x="242" y="256"/>
                      </a:lnTo>
                      <a:lnTo>
                        <a:pt x="238" y="256"/>
                      </a:lnTo>
                      <a:lnTo>
                        <a:pt x="234" y="254"/>
                      </a:lnTo>
                      <a:lnTo>
                        <a:pt x="234" y="254"/>
                      </a:lnTo>
                      <a:lnTo>
                        <a:pt x="230" y="246"/>
                      </a:lnTo>
                      <a:lnTo>
                        <a:pt x="228" y="250"/>
                      </a:lnTo>
                      <a:lnTo>
                        <a:pt x="228" y="250"/>
                      </a:lnTo>
                      <a:lnTo>
                        <a:pt x="212" y="246"/>
                      </a:lnTo>
                      <a:lnTo>
                        <a:pt x="212" y="246"/>
                      </a:lnTo>
                      <a:lnTo>
                        <a:pt x="202" y="246"/>
                      </a:lnTo>
                      <a:lnTo>
                        <a:pt x="198" y="246"/>
                      </a:lnTo>
                      <a:lnTo>
                        <a:pt x="198" y="246"/>
                      </a:lnTo>
                      <a:lnTo>
                        <a:pt x="196" y="230"/>
                      </a:lnTo>
                      <a:lnTo>
                        <a:pt x="196" y="230"/>
                      </a:lnTo>
                      <a:lnTo>
                        <a:pt x="194" y="226"/>
                      </a:lnTo>
                      <a:lnTo>
                        <a:pt x="194" y="222"/>
                      </a:lnTo>
                      <a:lnTo>
                        <a:pt x="192" y="222"/>
                      </a:lnTo>
                      <a:lnTo>
                        <a:pt x="192" y="222"/>
                      </a:lnTo>
                      <a:lnTo>
                        <a:pt x="194" y="220"/>
                      </a:lnTo>
                      <a:lnTo>
                        <a:pt x="196" y="218"/>
                      </a:lnTo>
                      <a:lnTo>
                        <a:pt x="196" y="218"/>
                      </a:lnTo>
                      <a:lnTo>
                        <a:pt x="196" y="214"/>
                      </a:lnTo>
                      <a:lnTo>
                        <a:pt x="200" y="212"/>
                      </a:lnTo>
                      <a:lnTo>
                        <a:pt x="200" y="210"/>
                      </a:lnTo>
                      <a:lnTo>
                        <a:pt x="200" y="210"/>
                      </a:lnTo>
                      <a:lnTo>
                        <a:pt x="192" y="206"/>
                      </a:lnTo>
                      <a:lnTo>
                        <a:pt x="190" y="204"/>
                      </a:lnTo>
                      <a:lnTo>
                        <a:pt x="188" y="200"/>
                      </a:lnTo>
                      <a:lnTo>
                        <a:pt x="188" y="200"/>
                      </a:lnTo>
                      <a:lnTo>
                        <a:pt x="188" y="196"/>
                      </a:lnTo>
                      <a:lnTo>
                        <a:pt x="188" y="192"/>
                      </a:lnTo>
                      <a:lnTo>
                        <a:pt x="188" y="192"/>
                      </a:lnTo>
                      <a:lnTo>
                        <a:pt x="188" y="186"/>
                      </a:lnTo>
                      <a:lnTo>
                        <a:pt x="188" y="186"/>
                      </a:lnTo>
                      <a:lnTo>
                        <a:pt x="196" y="172"/>
                      </a:lnTo>
                      <a:lnTo>
                        <a:pt x="196" y="172"/>
                      </a:lnTo>
                      <a:lnTo>
                        <a:pt x="194" y="172"/>
                      </a:lnTo>
                      <a:lnTo>
                        <a:pt x="192" y="174"/>
                      </a:lnTo>
                      <a:lnTo>
                        <a:pt x="192" y="174"/>
                      </a:lnTo>
                      <a:lnTo>
                        <a:pt x="188" y="172"/>
                      </a:lnTo>
                      <a:lnTo>
                        <a:pt x="188" y="172"/>
                      </a:lnTo>
                      <a:lnTo>
                        <a:pt x="188" y="172"/>
                      </a:lnTo>
                      <a:lnTo>
                        <a:pt x="188" y="174"/>
                      </a:lnTo>
                      <a:lnTo>
                        <a:pt x="188" y="174"/>
                      </a:lnTo>
                      <a:lnTo>
                        <a:pt x="178" y="174"/>
                      </a:lnTo>
                      <a:lnTo>
                        <a:pt x="178" y="174"/>
                      </a:lnTo>
                      <a:lnTo>
                        <a:pt x="178" y="176"/>
                      </a:lnTo>
                      <a:lnTo>
                        <a:pt x="178" y="176"/>
                      </a:lnTo>
                      <a:lnTo>
                        <a:pt x="180" y="178"/>
                      </a:lnTo>
                      <a:lnTo>
                        <a:pt x="180" y="178"/>
                      </a:lnTo>
                      <a:lnTo>
                        <a:pt x="178" y="182"/>
                      </a:lnTo>
                      <a:lnTo>
                        <a:pt x="178" y="182"/>
                      </a:lnTo>
                      <a:lnTo>
                        <a:pt x="172" y="180"/>
                      </a:lnTo>
                      <a:lnTo>
                        <a:pt x="170" y="184"/>
                      </a:lnTo>
                      <a:lnTo>
                        <a:pt x="170" y="184"/>
                      </a:lnTo>
                      <a:lnTo>
                        <a:pt x="166" y="184"/>
                      </a:lnTo>
                      <a:lnTo>
                        <a:pt x="166" y="184"/>
                      </a:lnTo>
                      <a:lnTo>
                        <a:pt x="164" y="190"/>
                      </a:lnTo>
                      <a:lnTo>
                        <a:pt x="164" y="190"/>
                      </a:lnTo>
                      <a:lnTo>
                        <a:pt x="164" y="192"/>
                      </a:lnTo>
                      <a:lnTo>
                        <a:pt x="164" y="194"/>
                      </a:lnTo>
                      <a:lnTo>
                        <a:pt x="164" y="194"/>
                      </a:lnTo>
                      <a:lnTo>
                        <a:pt x="162" y="194"/>
                      </a:lnTo>
                      <a:lnTo>
                        <a:pt x="162" y="192"/>
                      </a:lnTo>
                      <a:lnTo>
                        <a:pt x="162" y="188"/>
                      </a:lnTo>
                      <a:lnTo>
                        <a:pt x="162" y="188"/>
                      </a:lnTo>
                      <a:lnTo>
                        <a:pt x="160" y="188"/>
                      </a:lnTo>
                      <a:lnTo>
                        <a:pt x="160" y="188"/>
                      </a:lnTo>
                      <a:lnTo>
                        <a:pt x="156" y="190"/>
                      </a:lnTo>
                      <a:lnTo>
                        <a:pt x="156" y="190"/>
                      </a:lnTo>
                      <a:lnTo>
                        <a:pt x="154" y="192"/>
                      </a:lnTo>
                      <a:lnTo>
                        <a:pt x="154" y="194"/>
                      </a:lnTo>
                      <a:lnTo>
                        <a:pt x="154" y="196"/>
                      </a:lnTo>
                      <a:lnTo>
                        <a:pt x="154" y="196"/>
                      </a:lnTo>
                      <a:lnTo>
                        <a:pt x="148" y="194"/>
                      </a:lnTo>
                      <a:lnTo>
                        <a:pt x="148" y="194"/>
                      </a:lnTo>
                      <a:lnTo>
                        <a:pt x="142" y="196"/>
                      </a:lnTo>
                      <a:lnTo>
                        <a:pt x="136" y="196"/>
                      </a:lnTo>
                      <a:lnTo>
                        <a:pt x="136" y="196"/>
                      </a:lnTo>
                      <a:lnTo>
                        <a:pt x="128" y="200"/>
                      </a:lnTo>
                      <a:lnTo>
                        <a:pt x="122" y="202"/>
                      </a:lnTo>
                      <a:lnTo>
                        <a:pt x="120" y="266"/>
                      </a:lnTo>
                      <a:lnTo>
                        <a:pt x="120" y="266"/>
                      </a:lnTo>
                      <a:lnTo>
                        <a:pt x="116" y="266"/>
                      </a:lnTo>
                      <a:lnTo>
                        <a:pt x="108" y="266"/>
                      </a:lnTo>
                      <a:lnTo>
                        <a:pt x="108" y="266"/>
                      </a:lnTo>
                      <a:lnTo>
                        <a:pt x="102" y="258"/>
                      </a:lnTo>
                      <a:lnTo>
                        <a:pt x="98" y="254"/>
                      </a:lnTo>
                      <a:lnTo>
                        <a:pt x="94" y="252"/>
                      </a:lnTo>
                      <a:lnTo>
                        <a:pt x="90" y="252"/>
                      </a:lnTo>
                      <a:lnTo>
                        <a:pt x="90" y="252"/>
                      </a:lnTo>
                      <a:lnTo>
                        <a:pt x="80" y="252"/>
                      </a:lnTo>
                      <a:lnTo>
                        <a:pt x="76" y="254"/>
                      </a:lnTo>
                      <a:lnTo>
                        <a:pt x="76" y="260"/>
                      </a:lnTo>
                      <a:lnTo>
                        <a:pt x="76" y="260"/>
                      </a:lnTo>
                      <a:lnTo>
                        <a:pt x="74" y="264"/>
                      </a:lnTo>
                      <a:lnTo>
                        <a:pt x="72" y="264"/>
                      </a:lnTo>
                      <a:lnTo>
                        <a:pt x="72" y="264"/>
                      </a:lnTo>
                      <a:lnTo>
                        <a:pt x="72" y="264"/>
                      </a:lnTo>
                      <a:lnTo>
                        <a:pt x="74" y="256"/>
                      </a:lnTo>
                      <a:lnTo>
                        <a:pt x="76" y="246"/>
                      </a:lnTo>
                      <a:lnTo>
                        <a:pt x="76" y="246"/>
                      </a:lnTo>
                      <a:lnTo>
                        <a:pt x="66" y="244"/>
                      </a:lnTo>
                      <a:lnTo>
                        <a:pt x="66" y="244"/>
                      </a:lnTo>
                      <a:lnTo>
                        <a:pt x="64" y="242"/>
                      </a:lnTo>
                      <a:lnTo>
                        <a:pt x="64" y="240"/>
                      </a:lnTo>
                      <a:lnTo>
                        <a:pt x="62" y="238"/>
                      </a:lnTo>
                      <a:lnTo>
                        <a:pt x="58" y="240"/>
                      </a:lnTo>
                      <a:lnTo>
                        <a:pt x="58" y="240"/>
                      </a:lnTo>
                      <a:lnTo>
                        <a:pt x="58" y="236"/>
                      </a:lnTo>
                      <a:lnTo>
                        <a:pt x="58" y="234"/>
                      </a:lnTo>
                      <a:lnTo>
                        <a:pt x="56" y="234"/>
                      </a:lnTo>
                      <a:lnTo>
                        <a:pt x="56" y="234"/>
                      </a:lnTo>
                      <a:lnTo>
                        <a:pt x="52" y="226"/>
                      </a:lnTo>
                      <a:lnTo>
                        <a:pt x="44" y="220"/>
                      </a:lnTo>
                      <a:lnTo>
                        <a:pt x="44" y="220"/>
                      </a:lnTo>
                      <a:lnTo>
                        <a:pt x="46" y="216"/>
                      </a:lnTo>
                      <a:lnTo>
                        <a:pt x="46" y="216"/>
                      </a:lnTo>
                      <a:lnTo>
                        <a:pt x="54" y="218"/>
                      </a:lnTo>
                      <a:lnTo>
                        <a:pt x="60" y="218"/>
                      </a:lnTo>
                      <a:lnTo>
                        <a:pt x="62" y="214"/>
                      </a:lnTo>
                      <a:lnTo>
                        <a:pt x="62" y="214"/>
                      </a:lnTo>
                      <a:lnTo>
                        <a:pt x="56" y="214"/>
                      </a:lnTo>
                      <a:lnTo>
                        <a:pt x="56" y="214"/>
                      </a:lnTo>
                      <a:lnTo>
                        <a:pt x="52" y="208"/>
                      </a:lnTo>
                      <a:lnTo>
                        <a:pt x="52" y="208"/>
                      </a:lnTo>
                      <a:lnTo>
                        <a:pt x="52" y="206"/>
                      </a:lnTo>
                      <a:lnTo>
                        <a:pt x="54" y="206"/>
                      </a:lnTo>
                      <a:lnTo>
                        <a:pt x="54" y="206"/>
                      </a:lnTo>
                      <a:lnTo>
                        <a:pt x="56" y="208"/>
                      </a:lnTo>
                      <a:lnTo>
                        <a:pt x="56" y="208"/>
                      </a:lnTo>
                      <a:lnTo>
                        <a:pt x="60" y="206"/>
                      </a:lnTo>
                      <a:lnTo>
                        <a:pt x="62" y="206"/>
                      </a:lnTo>
                      <a:lnTo>
                        <a:pt x="62" y="206"/>
                      </a:lnTo>
                      <a:lnTo>
                        <a:pt x="64" y="206"/>
                      </a:lnTo>
                      <a:lnTo>
                        <a:pt x="66" y="206"/>
                      </a:lnTo>
                      <a:lnTo>
                        <a:pt x="66" y="206"/>
                      </a:lnTo>
                      <a:lnTo>
                        <a:pt x="66" y="198"/>
                      </a:lnTo>
                      <a:lnTo>
                        <a:pt x="66" y="198"/>
                      </a:lnTo>
                      <a:lnTo>
                        <a:pt x="72" y="198"/>
                      </a:lnTo>
                      <a:lnTo>
                        <a:pt x="72" y="198"/>
                      </a:lnTo>
                      <a:lnTo>
                        <a:pt x="76" y="202"/>
                      </a:lnTo>
                      <a:lnTo>
                        <a:pt x="76" y="202"/>
                      </a:lnTo>
                      <a:lnTo>
                        <a:pt x="88" y="204"/>
                      </a:lnTo>
                      <a:lnTo>
                        <a:pt x="88" y="204"/>
                      </a:lnTo>
                      <a:lnTo>
                        <a:pt x="84" y="210"/>
                      </a:lnTo>
                      <a:lnTo>
                        <a:pt x="84" y="210"/>
                      </a:lnTo>
                      <a:lnTo>
                        <a:pt x="88" y="208"/>
                      </a:lnTo>
                      <a:lnTo>
                        <a:pt x="92" y="206"/>
                      </a:lnTo>
                      <a:lnTo>
                        <a:pt x="92" y="206"/>
                      </a:lnTo>
                      <a:lnTo>
                        <a:pt x="92" y="206"/>
                      </a:lnTo>
                      <a:lnTo>
                        <a:pt x="94" y="208"/>
                      </a:lnTo>
                      <a:lnTo>
                        <a:pt x="94" y="208"/>
                      </a:lnTo>
                      <a:lnTo>
                        <a:pt x="96" y="206"/>
                      </a:lnTo>
                      <a:lnTo>
                        <a:pt x="96" y="206"/>
                      </a:lnTo>
                      <a:lnTo>
                        <a:pt x="96" y="206"/>
                      </a:lnTo>
                      <a:lnTo>
                        <a:pt x="98" y="194"/>
                      </a:lnTo>
                      <a:lnTo>
                        <a:pt x="98" y="194"/>
                      </a:lnTo>
                      <a:lnTo>
                        <a:pt x="96" y="194"/>
                      </a:lnTo>
                      <a:lnTo>
                        <a:pt x="96" y="194"/>
                      </a:lnTo>
                      <a:lnTo>
                        <a:pt x="94" y="190"/>
                      </a:lnTo>
                      <a:lnTo>
                        <a:pt x="94" y="190"/>
                      </a:lnTo>
                      <a:lnTo>
                        <a:pt x="94" y="190"/>
                      </a:lnTo>
                      <a:lnTo>
                        <a:pt x="92" y="190"/>
                      </a:lnTo>
                      <a:lnTo>
                        <a:pt x="92" y="190"/>
                      </a:lnTo>
                      <a:lnTo>
                        <a:pt x="90" y="184"/>
                      </a:lnTo>
                      <a:lnTo>
                        <a:pt x="90" y="178"/>
                      </a:lnTo>
                      <a:lnTo>
                        <a:pt x="90" y="178"/>
                      </a:lnTo>
                      <a:lnTo>
                        <a:pt x="86" y="178"/>
                      </a:lnTo>
                      <a:lnTo>
                        <a:pt x="84" y="178"/>
                      </a:lnTo>
                      <a:lnTo>
                        <a:pt x="84" y="178"/>
                      </a:lnTo>
                      <a:lnTo>
                        <a:pt x="82" y="172"/>
                      </a:lnTo>
                      <a:lnTo>
                        <a:pt x="82" y="172"/>
                      </a:lnTo>
                      <a:lnTo>
                        <a:pt x="78" y="172"/>
                      </a:lnTo>
                      <a:lnTo>
                        <a:pt x="78" y="172"/>
                      </a:lnTo>
                      <a:lnTo>
                        <a:pt x="74" y="166"/>
                      </a:lnTo>
                      <a:lnTo>
                        <a:pt x="74" y="166"/>
                      </a:lnTo>
                      <a:lnTo>
                        <a:pt x="72" y="166"/>
                      </a:lnTo>
                      <a:lnTo>
                        <a:pt x="70" y="166"/>
                      </a:lnTo>
                      <a:lnTo>
                        <a:pt x="68" y="164"/>
                      </a:lnTo>
                      <a:lnTo>
                        <a:pt x="68" y="164"/>
                      </a:lnTo>
                      <a:lnTo>
                        <a:pt x="60" y="164"/>
                      </a:lnTo>
                      <a:lnTo>
                        <a:pt x="60" y="164"/>
                      </a:lnTo>
                      <a:lnTo>
                        <a:pt x="60" y="160"/>
                      </a:lnTo>
                      <a:lnTo>
                        <a:pt x="60" y="160"/>
                      </a:lnTo>
                      <a:lnTo>
                        <a:pt x="56" y="158"/>
                      </a:lnTo>
                      <a:lnTo>
                        <a:pt x="56" y="158"/>
                      </a:lnTo>
                      <a:lnTo>
                        <a:pt x="52" y="158"/>
                      </a:lnTo>
                      <a:lnTo>
                        <a:pt x="52" y="158"/>
                      </a:lnTo>
                      <a:lnTo>
                        <a:pt x="50" y="158"/>
                      </a:lnTo>
                      <a:lnTo>
                        <a:pt x="50" y="158"/>
                      </a:lnTo>
                      <a:lnTo>
                        <a:pt x="50" y="162"/>
                      </a:lnTo>
                      <a:lnTo>
                        <a:pt x="50" y="162"/>
                      </a:lnTo>
                      <a:lnTo>
                        <a:pt x="46" y="166"/>
                      </a:lnTo>
                      <a:lnTo>
                        <a:pt x="42" y="166"/>
                      </a:lnTo>
                      <a:lnTo>
                        <a:pt x="42" y="166"/>
                      </a:lnTo>
                      <a:lnTo>
                        <a:pt x="40" y="170"/>
                      </a:lnTo>
                      <a:lnTo>
                        <a:pt x="40" y="170"/>
                      </a:lnTo>
                      <a:lnTo>
                        <a:pt x="36" y="170"/>
                      </a:lnTo>
                      <a:lnTo>
                        <a:pt x="32" y="170"/>
                      </a:lnTo>
                      <a:lnTo>
                        <a:pt x="32" y="170"/>
                      </a:lnTo>
                      <a:lnTo>
                        <a:pt x="28" y="174"/>
                      </a:lnTo>
                      <a:lnTo>
                        <a:pt x="28" y="174"/>
                      </a:lnTo>
                      <a:lnTo>
                        <a:pt x="26" y="174"/>
                      </a:lnTo>
                      <a:lnTo>
                        <a:pt x="22" y="174"/>
                      </a:lnTo>
                      <a:lnTo>
                        <a:pt x="22" y="174"/>
                      </a:lnTo>
                      <a:lnTo>
                        <a:pt x="22" y="172"/>
                      </a:lnTo>
                      <a:lnTo>
                        <a:pt x="20" y="168"/>
                      </a:lnTo>
                      <a:lnTo>
                        <a:pt x="20" y="166"/>
                      </a:lnTo>
                      <a:lnTo>
                        <a:pt x="20" y="166"/>
                      </a:lnTo>
                      <a:lnTo>
                        <a:pt x="22" y="162"/>
                      </a:lnTo>
                      <a:lnTo>
                        <a:pt x="20" y="160"/>
                      </a:lnTo>
                      <a:lnTo>
                        <a:pt x="16" y="148"/>
                      </a:lnTo>
                      <a:lnTo>
                        <a:pt x="16" y="148"/>
                      </a:lnTo>
                      <a:lnTo>
                        <a:pt x="12" y="150"/>
                      </a:lnTo>
                      <a:lnTo>
                        <a:pt x="10" y="150"/>
                      </a:lnTo>
                      <a:lnTo>
                        <a:pt x="8" y="148"/>
                      </a:lnTo>
                      <a:lnTo>
                        <a:pt x="8" y="148"/>
                      </a:lnTo>
                      <a:lnTo>
                        <a:pt x="8" y="142"/>
                      </a:lnTo>
                      <a:lnTo>
                        <a:pt x="8" y="140"/>
                      </a:lnTo>
                      <a:lnTo>
                        <a:pt x="6" y="138"/>
                      </a:lnTo>
                      <a:lnTo>
                        <a:pt x="6" y="138"/>
                      </a:lnTo>
                      <a:lnTo>
                        <a:pt x="2" y="134"/>
                      </a:lnTo>
                      <a:lnTo>
                        <a:pt x="0" y="132"/>
                      </a:lnTo>
                      <a:lnTo>
                        <a:pt x="2" y="130"/>
                      </a:lnTo>
                      <a:lnTo>
                        <a:pt x="2" y="130"/>
                      </a:lnTo>
                      <a:lnTo>
                        <a:pt x="8" y="122"/>
                      </a:lnTo>
                      <a:lnTo>
                        <a:pt x="8" y="122"/>
                      </a:lnTo>
                      <a:lnTo>
                        <a:pt x="8" y="120"/>
                      </a:lnTo>
                      <a:lnTo>
                        <a:pt x="10" y="118"/>
                      </a:lnTo>
                      <a:lnTo>
                        <a:pt x="10" y="116"/>
                      </a:lnTo>
                      <a:lnTo>
                        <a:pt x="10" y="116"/>
                      </a:lnTo>
                      <a:lnTo>
                        <a:pt x="8" y="114"/>
                      </a:lnTo>
                      <a:lnTo>
                        <a:pt x="6" y="114"/>
                      </a:lnTo>
                      <a:lnTo>
                        <a:pt x="6" y="114"/>
                      </a:lnTo>
                      <a:lnTo>
                        <a:pt x="8" y="110"/>
                      </a:lnTo>
                      <a:lnTo>
                        <a:pt x="10" y="106"/>
                      </a:lnTo>
                      <a:lnTo>
                        <a:pt x="10" y="100"/>
                      </a:lnTo>
                      <a:lnTo>
                        <a:pt x="10" y="100"/>
                      </a:lnTo>
                      <a:lnTo>
                        <a:pt x="10" y="100"/>
                      </a:lnTo>
                      <a:lnTo>
                        <a:pt x="12" y="100"/>
                      </a:lnTo>
                      <a:lnTo>
                        <a:pt x="14" y="98"/>
                      </a:lnTo>
                      <a:lnTo>
                        <a:pt x="16" y="98"/>
                      </a:lnTo>
                      <a:lnTo>
                        <a:pt x="16" y="98"/>
                      </a:lnTo>
                      <a:lnTo>
                        <a:pt x="18" y="92"/>
                      </a:lnTo>
                      <a:lnTo>
                        <a:pt x="22" y="92"/>
                      </a:lnTo>
                      <a:lnTo>
                        <a:pt x="22" y="92"/>
                      </a:lnTo>
                      <a:lnTo>
                        <a:pt x="22" y="92"/>
                      </a:lnTo>
                      <a:lnTo>
                        <a:pt x="26" y="102"/>
                      </a:lnTo>
                      <a:lnTo>
                        <a:pt x="36" y="98"/>
                      </a:lnTo>
                      <a:lnTo>
                        <a:pt x="36" y="98"/>
                      </a:lnTo>
                      <a:lnTo>
                        <a:pt x="32" y="94"/>
                      </a:lnTo>
                      <a:lnTo>
                        <a:pt x="30" y="92"/>
                      </a:lnTo>
                      <a:lnTo>
                        <a:pt x="30" y="90"/>
                      </a:lnTo>
                      <a:lnTo>
                        <a:pt x="30" y="90"/>
                      </a:lnTo>
                      <a:lnTo>
                        <a:pt x="30" y="84"/>
                      </a:lnTo>
                      <a:lnTo>
                        <a:pt x="32" y="80"/>
                      </a:lnTo>
                      <a:lnTo>
                        <a:pt x="34" y="80"/>
                      </a:lnTo>
                      <a:lnTo>
                        <a:pt x="34" y="80"/>
                      </a:lnTo>
                      <a:lnTo>
                        <a:pt x="36" y="78"/>
                      </a:lnTo>
                      <a:lnTo>
                        <a:pt x="36" y="76"/>
                      </a:lnTo>
                      <a:lnTo>
                        <a:pt x="38" y="76"/>
                      </a:lnTo>
                      <a:lnTo>
                        <a:pt x="40" y="76"/>
                      </a:lnTo>
                      <a:lnTo>
                        <a:pt x="40" y="76"/>
                      </a:lnTo>
                      <a:lnTo>
                        <a:pt x="46" y="76"/>
                      </a:lnTo>
                      <a:lnTo>
                        <a:pt x="50" y="76"/>
                      </a:lnTo>
                      <a:lnTo>
                        <a:pt x="50" y="76"/>
                      </a:lnTo>
                      <a:lnTo>
                        <a:pt x="60" y="64"/>
                      </a:lnTo>
                      <a:lnTo>
                        <a:pt x="60" y="64"/>
                      </a:lnTo>
                      <a:lnTo>
                        <a:pt x="60" y="62"/>
                      </a:lnTo>
                      <a:lnTo>
                        <a:pt x="60" y="62"/>
                      </a:lnTo>
                      <a:lnTo>
                        <a:pt x="58" y="60"/>
                      </a:lnTo>
                      <a:lnTo>
                        <a:pt x="70" y="58"/>
                      </a:lnTo>
                      <a:lnTo>
                        <a:pt x="70" y="62"/>
                      </a:lnTo>
                      <a:lnTo>
                        <a:pt x="76" y="62"/>
                      </a:lnTo>
                      <a:lnTo>
                        <a:pt x="76" y="62"/>
                      </a:lnTo>
                      <a:lnTo>
                        <a:pt x="76" y="60"/>
                      </a:lnTo>
                      <a:lnTo>
                        <a:pt x="76" y="58"/>
                      </a:lnTo>
                      <a:lnTo>
                        <a:pt x="76" y="58"/>
                      </a:lnTo>
                      <a:lnTo>
                        <a:pt x="76" y="58"/>
                      </a:lnTo>
                      <a:lnTo>
                        <a:pt x="80" y="60"/>
                      </a:lnTo>
                      <a:lnTo>
                        <a:pt x="84" y="62"/>
                      </a:lnTo>
                      <a:lnTo>
                        <a:pt x="84" y="62"/>
                      </a:lnTo>
                      <a:lnTo>
                        <a:pt x="84" y="66"/>
                      </a:lnTo>
                      <a:lnTo>
                        <a:pt x="84" y="68"/>
                      </a:lnTo>
                      <a:lnTo>
                        <a:pt x="84" y="68"/>
                      </a:lnTo>
                      <a:lnTo>
                        <a:pt x="88" y="68"/>
                      </a:lnTo>
                      <a:lnTo>
                        <a:pt x="92" y="70"/>
                      </a:lnTo>
                      <a:lnTo>
                        <a:pt x="92" y="70"/>
                      </a:lnTo>
                      <a:lnTo>
                        <a:pt x="96" y="72"/>
                      </a:lnTo>
                      <a:lnTo>
                        <a:pt x="100" y="76"/>
                      </a:lnTo>
                      <a:lnTo>
                        <a:pt x="100" y="76"/>
                      </a:lnTo>
                      <a:lnTo>
                        <a:pt x="102" y="80"/>
                      </a:lnTo>
                      <a:lnTo>
                        <a:pt x="104" y="80"/>
                      </a:lnTo>
                      <a:lnTo>
                        <a:pt x="104" y="80"/>
                      </a:lnTo>
                      <a:lnTo>
                        <a:pt x="110" y="80"/>
                      </a:lnTo>
                      <a:lnTo>
                        <a:pt x="112" y="80"/>
                      </a:lnTo>
                      <a:lnTo>
                        <a:pt x="112" y="82"/>
                      </a:lnTo>
                      <a:lnTo>
                        <a:pt x="112" y="82"/>
                      </a:lnTo>
                      <a:lnTo>
                        <a:pt x="114" y="86"/>
                      </a:lnTo>
                      <a:lnTo>
                        <a:pt x="112" y="88"/>
                      </a:lnTo>
                      <a:lnTo>
                        <a:pt x="110" y="90"/>
                      </a:lnTo>
                      <a:lnTo>
                        <a:pt x="118" y="92"/>
                      </a:lnTo>
                      <a:lnTo>
                        <a:pt x="118" y="92"/>
                      </a:lnTo>
                      <a:lnTo>
                        <a:pt x="118" y="88"/>
                      </a:lnTo>
                      <a:lnTo>
                        <a:pt x="118" y="86"/>
                      </a:lnTo>
                      <a:lnTo>
                        <a:pt x="118" y="84"/>
                      </a:lnTo>
                      <a:lnTo>
                        <a:pt x="118" y="84"/>
                      </a:lnTo>
                      <a:lnTo>
                        <a:pt x="120" y="82"/>
                      </a:lnTo>
                      <a:lnTo>
                        <a:pt x="122" y="82"/>
                      </a:lnTo>
                      <a:lnTo>
                        <a:pt x="126" y="82"/>
                      </a:lnTo>
                      <a:lnTo>
                        <a:pt x="126" y="82"/>
                      </a:lnTo>
                      <a:lnTo>
                        <a:pt x="132" y="86"/>
                      </a:lnTo>
                      <a:lnTo>
                        <a:pt x="136" y="86"/>
                      </a:lnTo>
                      <a:lnTo>
                        <a:pt x="138" y="86"/>
                      </a:lnTo>
                      <a:lnTo>
                        <a:pt x="138" y="86"/>
                      </a:lnTo>
                      <a:lnTo>
                        <a:pt x="142" y="82"/>
                      </a:lnTo>
                      <a:lnTo>
                        <a:pt x="148" y="78"/>
                      </a:lnTo>
                      <a:lnTo>
                        <a:pt x="148" y="78"/>
                      </a:lnTo>
                      <a:lnTo>
                        <a:pt x="152" y="78"/>
                      </a:lnTo>
                      <a:lnTo>
                        <a:pt x="152" y="80"/>
                      </a:lnTo>
                      <a:lnTo>
                        <a:pt x="154" y="82"/>
                      </a:lnTo>
                      <a:lnTo>
                        <a:pt x="156" y="82"/>
                      </a:lnTo>
                      <a:lnTo>
                        <a:pt x="156" y="82"/>
                      </a:lnTo>
                      <a:lnTo>
                        <a:pt x="158" y="80"/>
                      </a:lnTo>
                      <a:lnTo>
                        <a:pt x="160" y="80"/>
                      </a:lnTo>
                      <a:lnTo>
                        <a:pt x="162" y="80"/>
                      </a:lnTo>
                      <a:lnTo>
                        <a:pt x="162" y="80"/>
                      </a:lnTo>
                      <a:lnTo>
                        <a:pt x="166" y="88"/>
                      </a:lnTo>
                      <a:lnTo>
                        <a:pt x="168" y="92"/>
                      </a:lnTo>
                      <a:lnTo>
                        <a:pt x="176" y="94"/>
                      </a:lnTo>
                      <a:lnTo>
                        <a:pt x="182" y="94"/>
                      </a:lnTo>
                      <a:lnTo>
                        <a:pt x="182" y="94"/>
                      </a:lnTo>
                      <a:lnTo>
                        <a:pt x="186" y="92"/>
                      </a:lnTo>
                      <a:lnTo>
                        <a:pt x="188" y="90"/>
                      </a:lnTo>
                      <a:lnTo>
                        <a:pt x="188" y="86"/>
                      </a:lnTo>
                      <a:lnTo>
                        <a:pt x="188" y="86"/>
                      </a:lnTo>
                      <a:lnTo>
                        <a:pt x="182" y="80"/>
                      </a:lnTo>
                      <a:lnTo>
                        <a:pt x="180" y="80"/>
                      </a:lnTo>
                      <a:lnTo>
                        <a:pt x="174" y="76"/>
                      </a:lnTo>
                      <a:lnTo>
                        <a:pt x="180" y="66"/>
                      </a:lnTo>
                      <a:lnTo>
                        <a:pt x="178" y="62"/>
                      </a:lnTo>
                      <a:lnTo>
                        <a:pt x="172" y="54"/>
                      </a:lnTo>
                      <a:lnTo>
                        <a:pt x="172" y="48"/>
                      </a:lnTo>
                      <a:lnTo>
                        <a:pt x="176" y="42"/>
                      </a:lnTo>
                      <a:lnTo>
                        <a:pt x="176" y="34"/>
                      </a:lnTo>
                      <a:lnTo>
                        <a:pt x="182" y="28"/>
                      </a:lnTo>
                      <a:lnTo>
                        <a:pt x="182" y="20"/>
                      </a:lnTo>
                      <a:lnTo>
                        <a:pt x="180" y="16"/>
                      </a:lnTo>
                      <a:lnTo>
                        <a:pt x="186" y="12"/>
                      </a:lnTo>
                      <a:lnTo>
                        <a:pt x="194" y="16"/>
                      </a:lnTo>
                      <a:lnTo>
                        <a:pt x="202" y="18"/>
                      </a:lnTo>
                      <a:lnTo>
                        <a:pt x="208" y="20"/>
                      </a:lnTo>
                      <a:lnTo>
                        <a:pt x="220" y="18"/>
                      </a:lnTo>
                      <a:lnTo>
                        <a:pt x="230" y="14"/>
                      </a:lnTo>
                      <a:lnTo>
                        <a:pt x="242" y="16"/>
                      </a:lnTo>
                      <a:lnTo>
                        <a:pt x="256" y="12"/>
                      </a:lnTo>
                      <a:lnTo>
                        <a:pt x="260" y="12"/>
                      </a:lnTo>
                      <a:lnTo>
                        <a:pt x="272" y="4"/>
                      </a:lnTo>
                      <a:lnTo>
                        <a:pt x="282" y="2"/>
                      </a:lnTo>
                      <a:lnTo>
                        <a:pt x="288" y="0"/>
                      </a:lnTo>
                      <a:lnTo>
                        <a:pt x="290" y="4"/>
                      </a:lnTo>
                      <a:lnTo>
                        <a:pt x="296" y="6"/>
                      </a:lnTo>
                      <a:lnTo>
                        <a:pt x="296" y="10"/>
                      </a:lnTo>
                      <a:lnTo>
                        <a:pt x="294" y="16"/>
                      </a:lnTo>
                      <a:lnTo>
                        <a:pt x="298" y="18"/>
                      </a:lnTo>
                      <a:lnTo>
                        <a:pt x="304" y="24"/>
                      </a:lnTo>
                      <a:lnTo>
                        <a:pt x="310" y="22"/>
                      </a:lnTo>
                      <a:lnTo>
                        <a:pt x="316" y="14"/>
                      </a:lnTo>
                      <a:lnTo>
                        <a:pt x="324" y="20"/>
                      </a:lnTo>
                      <a:lnTo>
                        <a:pt x="326" y="22"/>
                      </a:lnTo>
                      <a:lnTo>
                        <a:pt x="332" y="20"/>
                      </a:lnTo>
                      <a:lnTo>
                        <a:pt x="332" y="20"/>
                      </a:lnTo>
                      <a:lnTo>
                        <a:pt x="332" y="20"/>
                      </a:lnTo>
                      <a:lnTo>
                        <a:pt x="334" y="20"/>
                      </a:lnTo>
                      <a:lnTo>
                        <a:pt x="336" y="22"/>
                      </a:lnTo>
                      <a:lnTo>
                        <a:pt x="336" y="22"/>
                      </a:lnTo>
                      <a:lnTo>
                        <a:pt x="336" y="26"/>
                      </a:lnTo>
                      <a:lnTo>
                        <a:pt x="336" y="28"/>
                      </a:lnTo>
                      <a:lnTo>
                        <a:pt x="348" y="28"/>
                      </a:lnTo>
                      <a:lnTo>
                        <a:pt x="358" y="24"/>
                      </a:lnTo>
                      <a:lnTo>
                        <a:pt x="372" y="18"/>
                      </a:lnTo>
                      <a:lnTo>
                        <a:pt x="382" y="14"/>
                      </a:lnTo>
                      <a:lnTo>
                        <a:pt x="394" y="12"/>
                      </a:lnTo>
                      <a:lnTo>
                        <a:pt x="396" y="14"/>
                      </a:lnTo>
                      <a:lnTo>
                        <a:pt x="394" y="20"/>
                      </a:lnTo>
                      <a:lnTo>
                        <a:pt x="404" y="36"/>
                      </a:lnTo>
                      <a:lnTo>
                        <a:pt x="414" y="58"/>
                      </a:lnTo>
                      <a:lnTo>
                        <a:pt x="420" y="74"/>
                      </a:lnTo>
                      <a:lnTo>
                        <a:pt x="420" y="74"/>
                      </a:lnTo>
                      <a:lnTo>
                        <a:pt x="424" y="78"/>
                      </a:lnTo>
                      <a:lnTo>
                        <a:pt x="426" y="82"/>
                      </a:lnTo>
                      <a:lnTo>
                        <a:pt x="430" y="84"/>
                      </a:lnTo>
                      <a:lnTo>
                        <a:pt x="430" y="84"/>
                      </a:lnTo>
                      <a:lnTo>
                        <a:pt x="438" y="82"/>
                      </a:lnTo>
                      <a:lnTo>
                        <a:pt x="442" y="80"/>
                      </a:lnTo>
                      <a:lnTo>
                        <a:pt x="456" y="80"/>
                      </a:lnTo>
                      <a:lnTo>
                        <a:pt x="456" y="80"/>
                      </a:lnTo>
                      <a:lnTo>
                        <a:pt x="460" y="82"/>
                      </a:lnTo>
                      <a:lnTo>
                        <a:pt x="464" y="86"/>
                      </a:lnTo>
                      <a:lnTo>
                        <a:pt x="470" y="92"/>
                      </a:lnTo>
                      <a:lnTo>
                        <a:pt x="472" y="100"/>
                      </a:lnTo>
                      <a:lnTo>
                        <a:pt x="474" y="110"/>
                      </a:lnTo>
                      <a:lnTo>
                        <a:pt x="478" y="114"/>
                      </a:lnTo>
                      <a:lnTo>
                        <a:pt x="484" y="118"/>
                      </a:lnTo>
                      <a:lnTo>
                        <a:pt x="494" y="116"/>
                      </a:lnTo>
                      <a:lnTo>
                        <a:pt x="510" y="108"/>
                      </a:lnTo>
                      <a:lnTo>
                        <a:pt x="520" y="106"/>
                      </a:lnTo>
                      <a:lnTo>
                        <a:pt x="528" y="106"/>
                      </a:lnTo>
                      <a:lnTo>
                        <a:pt x="530" y="114"/>
                      </a:lnTo>
                      <a:lnTo>
                        <a:pt x="536" y="118"/>
                      </a:lnTo>
                      <a:lnTo>
                        <a:pt x="538" y="122"/>
                      </a:lnTo>
                      <a:lnTo>
                        <a:pt x="548" y="124"/>
                      </a:lnTo>
                      <a:lnTo>
                        <a:pt x="548" y="12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5" name="Freeform 157"/>
                <p:cNvSpPr>
                  <a:spLocks/>
                </p:cNvSpPr>
                <p:nvPr/>
              </p:nvSpPr>
              <p:spPr bwMode="auto">
                <a:xfrm>
                  <a:off x="3205" y="2124"/>
                  <a:ext cx="60" cy="72"/>
                </a:xfrm>
                <a:custGeom>
                  <a:avLst/>
                  <a:gdLst/>
                  <a:ahLst/>
                  <a:cxnLst>
                    <a:cxn ang="0">
                      <a:pos x="10" y="24"/>
                    </a:cxn>
                    <a:cxn ang="0">
                      <a:pos x="10" y="24"/>
                    </a:cxn>
                    <a:cxn ang="0">
                      <a:pos x="12" y="22"/>
                    </a:cxn>
                    <a:cxn ang="0">
                      <a:pos x="12" y="22"/>
                    </a:cxn>
                    <a:cxn ang="0">
                      <a:pos x="12" y="22"/>
                    </a:cxn>
                    <a:cxn ang="0">
                      <a:pos x="12" y="20"/>
                    </a:cxn>
                    <a:cxn ang="0">
                      <a:pos x="14" y="16"/>
                    </a:cxn>
                    <a:cxn ang="0">
                      <a:pos x="14" y="16"/>
                    </a:cxn>
                    <a:cxn ang="0">
                      <a:pos x="18" y="12"/>
                    </a:cxn>
                    <a:cxn ang="0">
                      <a:pos x="20" y="12"/>
                    </a:cxn>
                    <a:cxn ang="0">
                      <a:pos x="22" y="12"/>
                    </a:cxn>
                    <a:cxn ang="0">
                      <a:pos x="22" y="12"/>
                    </a:cxn>
                    <a:cxn ang="0">
                      <a:pos x="28" y="14"/>
                    </a:cxn>
                    <a:cxn ang="0">
                      <a:pos x="32" y="16"/>
                    </a:cxn>
                    <a:cxn ang="0">
                      <a:pos x="52" y="0"/>
                    </a:cxn>
                    <a:cxn ang="0">
                      <a:pos x="60" y="24"/>
                    </a:cxn>
                    <a:cxn ang="0">
                      <a:pos x="60" y="26"/>
                    </a:cxn>
                    <a:cxn ang="0">
                      <a:pos x="32" y="34"/>
                    </a:cxn>
                    <a:cxn ang="0">
                      <a:pos x="42" y="48"/>
                    </a:cxn>
                    <a:cxn ang="0">
                      <a:pos x="42" y="48"/>
                    </a:cxn>
                    <a:cxn ang="0">
                      <a:pos x="38" y="50"/>
                    </a:cxn>
                    <a:cxn ang="0">
                      <a:pos x="36" y="52"/>
                    </a:cxn>
                    <a:cxn ang="0">
                      <a:pos x="34" y="54"/>
                    </a:cxn>
                    <a:cxn ang="0">
                      <a:pos x="34" y="54"/>
                    </a:cxn>
                    <a:cxn ang="0">
                      <a:pos x="32" y="56"/>
                    </a:cxn>
                    <a:cxn ang="0">
                      <a:pos x="28" y="60"/>
                    </a:cxn>
                    <a:cxn ang="0">
                      <a:pos x="28" y="60"/>
                    </a:cxn>
                    <a:cxn ang="0">
                      <a:pos x="26" y="64"/>
                    </a:cxn>
                    <a:cxn ang="0">
                      <a:pos x="24" y="64"/>
                    </a:cxn>
                    <a:cxn ang="0">
                      <a:pos x="14" y="72"/>
                    </a:cxn>
                    <a:cxn ang="0">
                      <a:pos x="0" y="72"/>
                    </a:cxn>
                    <a:cxn ang="0">
                      <a:pos x="0" y="72"/>
                    </a:cxn>
                    <a:cxn ang="0">
                      <a:pos x="0" y="70"/>
                    </a:cxn>
                    <a:cxn ang="0">
                      <a:pos x="0" y="70"/>
                    </a:cxn>
                    <a:cxn ang="0">
                      <a:pos x="4" y="64"/>
                    </a:cxn>
                    <a:cxn ang="0">
                      <a:pos x="8" y="58"/>
                    </a:cxn>
                    <a:cxn ang="0">
                      <a:pos x="8" y="54"/>
                    </a:cxn>
                    <a:cxn ang="0">
                      <a:pos x="8" y="54"/>
                    </a:cxn>
                    <a:cxn ang="0">
                      <a:pos x="8" y="48"/>
                    </a:cxn>
                    <a:cxn ang="0">
                      <a:pos x="10" y="44"/>
                    </a:cxn>
                    <a:cxn ang="0">
                      <a:pos x="12" y="38"/>
                    </a:cxn>
                    <a:cxn ang="0">
                      <a:pos x="12" y="38"/>
                    </a:cxn>
                    <a:cxn ang="0">
                      <a:pos x="12" y="32"/>
                    </a:cxn>
                    <a:cxn ang="0">
                      <a:pos x="12" y="32"/>
                    </a:cxn>
                    <a:cxn ang="0">
                      <a:pos x="12" y="30"/>
                    </a:cxn>
                    <a:cxn ang="0">
                      <a:pos x="12" y="30"/>
                    </a:cxn>
                    <a:cxn ang="0">
                      <a:pos x="12" y="30"/>
                    </a:cxn>
                    <a:cxn ang="0">
                      <a:pos x="12" y="30"/>
                    </a:cxn>
                    <a:cxn ang="0">
                      <a:pos x="10" y="24"/>
                    </a:cxn>
                    <a:cxn ang="0">
                      <a:pos x="10" y="24"/>
                    </a:cxn>
                  </a:cxnLst>
                  <a:rect l="0" t="0" r="r" b="b"/>
                  <a:pathLst>
                    <a:path w="60" h="72">
                      <a:moveTo>
                        <a:pt x="10" y="24"/>
                      </a:moveTo>
                      <a:lnTo>
                        <a:pt x="10" y="24"/>
                      </a:lnTo>
                      <a:lnTo>
                        <a:pt x="12" y="22"/>
                      </a:lnTo>
                      <a:lnTo>
                        <a:pt x="12" y="22"/>
                      </a:lnTo>
                      <a:lnTo>
                        <a:pt x="12" y="22"/>
                      </a:lnTo>
                      <a:lnTo>
                        <a:pt x="12" y="20"/>
                      </a:lnTo>
                      <a:lnTo>
                        <a:pt x="14" y="16"/>
                      </a:lnTo>
                      <a:lnTo>
                        <a:pt x="14" y="16"/>
                      </a:lnTo>
                      <a:lnTo>
                        <a:pt x="18" y="12"/>
                      </a:lnTo>
                      <a:lnTo>
                        <a:pt x="20" y="12"/>
                      </a:lnTo>
                      <a:lnTo>
                        <a:pt x="22" y="12"/>
                      </a:lnTo>
                      <a:lnTo>
                        <a:pt x="22" y="12"/>
                      </a:lnTo>
                      <a:lnTo>
                        <a:pt x="28" y="14"/>
                      </a:lnTo>
                      <a:lnTo>
                        <a:pt x="32" y="16"/>
                      </a:lnTo>
                      <a:lnTo>
                        <a:pt x="52" y="0"/>
                      </a:lnTo>
                      <a:lnTo>
                        <a:pt x="60" y="24"/>
                      </a:lnTo>
                      <a:lnTo>
                        <a:pt x="60" y="26"/>
                      </a:lnTo>
                      <a:lnTo>
                        <a:pt x="32" y="34"/>
                      </a:lnTo>
                      <a:lnTo>
                        <a:pt x="42" y="48"/>
                      </a:lnTo>
                      <a:lnTo>
                        <a:pt x="42" y="48"/>
                      </a:lnTo>
                      <a:lnTo>
                        <a:pt x="38" y="50"/>
                      </a:lnTo>
                      <a:lnTo>
                        <a:pt x="36" y="52"/>
                      </a:lnTo>
                      <a:lnTo>
                        <a:pt x="34" y="54"/>
                      </a:lnTo>
                      <a:lnTo>
                        <a:pt x="34" y="54"/>
                      </a:lnTo>
                      <a:lnTo>
                        <a:pt x="32" y="56"/>
                      </a:lnTo>
                      <a:lnTo>
                        <a:pt x="28" y="60"/>
                      </a:lnTo>
                      <a:lnTo>
                        <a:pt x="28" y="60"/>
                      </a:lnTo>
                      <a:lnTo>
                        <a:pt x="26" y="64"/>
                      </a:lnTo>
                      <a:lnTo>
                        <a:pt x="24" y="64"/>
                      </a:lnTo>
                      <a:lnTo>
                        <a:pt x="14" y="72"/>
                      </a:lnTo>
                      <a:lnTo>
                        <a:pt x="0" y="72"/>
                      </a:lnTo>
                      <a:lnTo>
                        <a:pt x="0" y="72"/>
                      </a:lnTo>
                      <a:lnTo>
                        <a:pt x="0" y="70"/>
                      </a:lnTo>
                      <a:lnTo>
                        <a:pt x="0" y="70"/>
                      </a:lnTo>
                      <a:lnTo>
                        <a:pt x="4" y="64"/>
                      </a:lnTo>
                      <a:lnTo>
                        <a:pt x="8" y="58"/>
                      </a:lnTo>
                      <a:lnTo>
                        <a:pt x="8" y="54"/>
                      </a:lnTo>
                      <a:lnTo>
                        <a:pt x="8" y="54"/>
                      </a:lnTo>
                      <a:lnTo>
                        <a:pt x="8" y="48"/>
                      </a:lnTo>
                      <a:lnTo>
                        <a:pt x="10" y="44"/>
                      </a:lnTo>
                      <a:lnTo>
                        <a:pt x="12" y="38"/>
                      </a:lnTo>
                      <a:lnTo>
                        <a:pt x="12" y="38"/>
                      </a:lnTo>
                      <a:lnTo>
                        <a:pt x="12" y="32"/>
                      </a:lnTo>
                      <a:lnTo>
                        <a:pt x="12" y="32"/>
                      </a:lnTo>
                      <a:lnTo>
                        <a:pt x="12" y="30"/>
                      </a:lnTo>
                      <a:lnTo>
                        <a:pt x="12" y="30"/>
                      </a:lnTo>
                      <a:lnTo>
                        <a:pt x="12" y="30"/>
                      </a:lnTo>
                      <a:lnTo>
                        <a:pt x="12" y="30"/>
                      </a:lnTo>
                      <a:lnTo>
                        <a:pt x="10" y="24"/>
                      </a:lnTo>
                      <a:lnTo>
                        <a:pt x="10" y="2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6" name="Freeform 158"/>
                <p:cNvSpPr>
                  <a:spLocks/>
                </p:cNvSpPr>
                <p:nvPr/>
              </p:nvSpPr>
              <p:spPr bwMode="auto">
                <a:xfrm>
                  <a:off x="4513" y="2092"/>
                  <a:ext cx="4" cy="4"/>
                </a:xfrm>
                <a:custGeom>
                  <a:avLst/>
                  <a:gdLst/>
                  <a:ahLst/>
                  <a:cxnLst>
                    <a:cxn ang="0">
                      <a:pos x="2" y="0"/>
                    </a:cxn>
                    <a:cxn ang="0">
                      <a:pos x="2" y="0"/>
                    </a:cxn>
                    <a:cxn ang="0">
                      <a:pos x="4" y="0"/>
                    </a:cxn>
                    <a:cxn ang="0">
                      <a:pos x="4" y="2"/>
                    </a:cxn>
                    <a:cxn ang="0">
                      <a:pos x="4" y="4"/>
                    </a:cxn>
                    <a:cxn ang="0">
                      <a:pos x="4" y="4"/>
                    </a:cxn>
                    <a:cxn ang="0">
                      <a:pos x="0" y="4"/>
                    </a:cxn>
                    <a:cxn ang="0">
                      <a:pos x="0" y="4"/>
                    </a:cxn>
                    <a:cxn ang="0">
                      <a:pos x="0" y="2"/>
                    </a:cxn>
                    <a:cxn ang="0">
                      <a:pos x="0" y="0"/>
                    </a:cxn>
                    <a:cxn ang="0">
                      <a:pos x="0" y="0"/>
                    </a:cxn>
                    <a:cxn ang="0">
                      <a:pos x="2" y="0"/>
                    </a:cxn>
                  </a:cxnLst>
                  <a:rect l="0" t="0" r="r" b="b"/>
                  <a:pathLst>
                    <a:path w="4" h="4">
                      <a:moveTo>
                        <a:pt x="2" y="0"/>
                      </a:moveTo>
                      <a:lnTo>
                        <a:pt x="2" y="0"/>
                      </a:lnTo>
                      <a:lnTo>
                        <a:pt x="4" y="0"/>
                      </a:lnTo>
                      <a:lnTo>
                        <a:pt x="4" y="2"/>
                      </a:lnTo>
                      <a:lnTo>
                        <a:pt x="4" y="4"/>
                      </a:lnTo>
                      <a:lnTo>
                        <a:pt x="4" y="4"/>
                      </a:lnTo>
                      <a:lnTo>
                        <a:pt x="0" y="4"/>
                      </a:lnTo>
                      <a:lnTo>
                        <a:pt x="0" y="4"/>
                      </a:lnTo>
                      <a:lnTo>
                        <a:pt x="0" y="2"/>
                      </a:lnTo>
                      <a:lnTo>
                        <a:pt x="0" y="0"/>
                      </a:lnTo>
                      <a:lnTo>
                        <a:pt x="0"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7" name="Freeform 159"/>
                <p:cNvSpPr>
                  <a:spLocks noEditPoints="1"/>
                </p:cNvSpPr>
                <p:nvPr/>
              </p:nvSpPr>
              <p:spPr bwMode="auto">
                <a:xfrm>
                  <a:off x="4465" y="1892"/>
                  <a:ext cx="214" cy="270"/>
                </a:xfrm>
                <a:custGeom>
                  <a:avLst/>
                  <a:gdLst/>
                  <a:ahLst/>
                  <a:cxnLst>
                    <a:cxn ang="0">
                      <a:pos x="10" y="222"/>
                    </a:cxn>
                    <a:cxn ang="0">
                      <a:pos x="2" y="226"/>
                    </a:cxn>
                    <a:cxn ang="0">
                      <a:pos x="4" y="242"/>
                    </a:cxn>
                    <a:cxn ang="0">
                      <a:pos x="6" y="246"/>
                    </a:cxn>
                    <a:cxn ang="0">
                      <a:pos x="14" y="244"/>
                    </a:cxn>
                    <a:cxn ang="0">
                      <a:pos x="14" y="244"/>
                    </a:cxn>
                    <a:cxn ang="0">
                      <a:pos x="6" y="262"/>
                    </a:cxn>
                    <a:cxn ang="0">
                      <a:pos x="14" y="260"/>
                    </a:cxn>
                    <a:cxn ang="0">
                      <a:pos x="20" y="266"/>
                    </a:cxn>
                    <a:cxn ang="0">
                      <a:pos x="24" y="250"/>
                    </a:cxn>
                    <a:cxn ang="0">
                      <a:pos x="26" y="230"/>
                    </a:cxn>
                    <a:cxn ang="0">
                      <a:pos x="14" y="218"/>
                    </a:cxn>
                    <a:cxn ang="0">
                      <a:pos x="44" y="218"/>
                    </a:cxn>
                    <a:cxn ang="0">
                      <a:pos x="34" y="228"/>
                    </a:cxn>
                    <a:cxn ang="0">
                      <a:pos x="44" y="242"/>
                    </a:cxn>
                    <a:cxn ang="0">
                      <a:pos x="50" y="232"/>
                    </a:cxn>
                    <a:cxn ang="0">
                      <a:pos x="62" y="230"/>
                    </a:cxn>
                    <a:cxn ang="0">
                      <a:pos x="62" y="212"/>
                    </a:cxn>
                    <a:cxn ang="0">
                      <a:pos x="136" y="96"/>
                    </a:cxn>
                    <a:cxn ang="0">
                      <a:pos x="134" y="112"/>
                    </a:cxn>
                    <a:cxn ang="0">
                      <a:pos x="134" y="132"/>
                    </a:cxn>
                    <a:cxn ang="0">
                      <a:pos x="116" y="154"/>
                    </a:cxn>
                    <a:cxn ang="0">
                      <a:pos x="102" y="166"/>
                    </a:cxn>
                    <a:cxn ang="0">
                      <a:pos x="92" y="162"/>
                    </a:cxn>
                    <a:cxn ang="0">
                      <a:pos x="96" y="156"/>
                    </a:cxn>
                    <a:cxn ang="0">
                      <a:pos x="84" y="188"/>
                    </a:cxn>
                    <a:cxn ang="0">
                      <a:pos x="68" y="190"/>
                    </a:cxn>
                    <a:cxn ang="0">
                      <a:pos x="52" y="196"/>
                    </a:cxn>
                    <a:cxn ang="0">
                      <a:pos x="44" y="196"/>
                    </a:cxn>
                    <a:cxn ang="0">
                      <a:pos x="34" y="208"/>
                    </a:cxn>
                    <a:cxn ang="0">
                      <a:pos x="16" y="216"/>
                    </a:cxn>
                    <a:cxn ang="0">
                      <a:pos x="52" y="212"/>
                    </a:cxn>
                    <a:cxn ang="0">
                      <a:pos x="76" y="208"/>
                    </a:cxn>
                    <a:cxn ang="0">
                      <a:pos x="74" y="226"/>
                    </a:cxn>
                    <a:cxn ang="0">
                      <a:pos x="94" y="216"/>
                    </a:cxn>
                    <a:cxn ang="0">
                      <a:pos x="102" y="210"/>
                    </a:cxn>
                    <a:cxn ang="0">
                      <a:pos x="108" y="208"/>
                    </a:cxn>
                    <a:cxn ang="0">
                      <a:pos x="124" y="204"/>
                    </a:cxn>
                    <a:cxn ang="0">
                      <a:pos x="134" y="202"/>
                    </a:cxn>
                    <a:cxn ang="0">
                      <a:pos x="142" y="192"/>
                    </a:cxn>
                    <a:cxn ang="0">
                      <a:pos x="150" y="190"/>
                    </a:cxn>
                    <a:cxn ang="0">
                      <a:pos x="148" y="166"/>
                    </a:cxn>
                    <a:cxn ang="0">
                      <a:pos x="156" y="130"/>
                    </a:cxn>
                    <a:cxn ang="0">
                      <a:pos x="160" y="102"/>
                    </a:cxn>
                    <a:cxn ang="0">
                      <a:pos x="148" y="86"/>
                    </a:cxn>
                    <a:cxn ang="0">
                      <a:pos x="160" y="14"/>
                    </a:cxn>
                    <a:cxn ang="0">
                      <a:pos x="158" y="34"/>
                    </a:cxn>
                    <a:cxn ang="0">
                      <a:pos x="148" y="46"/>
                    </a:cxn>
                    <a:cxn ang="0">
                      <a:pos x="136" y="62"/>
                    </a:cxn>
                    <a:cxn ang="0">
                      <a:pos x="148" y="72"/>
                    </a:cxn>
                    <a:cxn ang="0">
                      <a:pos x="152" y="58"/>
                    </a:cxn>
                    <a:cxn ang="0">
                      <a:pos x="164" y="58"/>
                    </a:cxn>
                    <a:cxn ang="0">
                      <a:pos x="192" y="52"/>
                    </a:cxn>
                    <a:cxn ang="0">
                      <a:pos x="210" y="50"/>
                    </a:cxn>
                    <a:cxn ang="0">
                      <a:pos x="210" y="34"/>
                    </a:cxn>
                    <a:cxn ang="0">
                      <a:pos x="182" y="30"/>
                    </a:cxn>
                    <a:cxn ang="0">
                      <a:pos x="162" y="0"/>
                    </a:cxn>
                  </a:cxnLst>
                  <a:rect l="0" t="0" r="r" b="b"/>
                  <a:pathLst>
                    <a:path w="214" h="270">
                      <a:moveTo>
                        <a:pt x="14" y="218"/>
                      </a:moveTo>
                      <a:lnTo>
                        <a:pt x="14" y="218"/>
                      </a:lnTo>
                      <a:lnTo>
                        <a:pt x="12" y="218"/>
                      </a:lnTo>
                      <a:lnTo>
                        <a:pt x="12" y="220"/>
                      </a:lnTo>
                      <a:lnTo>
                        <a:pt x="12" y="224"/>
                      </a:lnTo>
                      <a:lnTo>
                        <a:pt x="12" y="224"/>
                      </a:lnTo>
                      <a:lnTo>
                        <a:pt x="12" y="224"/>
                      </a:lnTo>
                      <a:lnTo>
                        <a:pt x="10" y="222"/>
                      </a:lnTo>
                      <a:lnTo>
                        <a:pt x="10" y="222"/>
                      </a:lnTo>
                      <a:lnTo>
                        <a:pt x="8" y="222"/>
                      </a:lnTo>
                      <a:lnTo>
                        <a:pt x="8" y="222"/>
                      </a:lnTo>
                      <a:lnTo>
                        <a:pt x="8" y="226"/>
                      </a:lnTo>
                      <a:lnTo>
                        <a:pt x="8" y="226"/>
                      </a:lnTo>
                      <a:lnTo>
                        <a:pt x="6" y="226"/>
                      </a:lnTo>
                      <a:lnTo>
                        <a:pt x="4" y="228"/>
                      </a:lnTo>
                      <a:lnTo>
                        <a:pt x="4" y="228"/>
                      </a:lnTo>
                      <a:lnTo>
                        <a:pt x="4" y="226"/>
                      </a:lnTo>
                      <a:lnTo>
                        <a:pt x="2" y="226"/>
                      </a:lnTo>
                      <a:lnTo>
                        <a:pt x="2" y="226"/>
                      </a:lnTo>
                      <a:lnTo>
                        <a:pt x="0" y="228"/>
                      </a:lnTo>
                      <a:lnTo>
                        <a:pt x="2" y="234"/>
                      </a:lnTo>
                      <a:lnTo>
                        <a:pt x="2" y="234"/>
                      </a:lnTo>
                      <a:lnTo>
                        <a:pt x="4" y="236"/>
                      </a:lnTo>
                      <a:lnTo>
                        <a:pt x="6" y="238"/>
                      </a:lnTo>
                      <a:lnTo>
                        <a:pt x="6" y="238"/>
                      </a:lnTo>
                      <a:lnTo>
                        <a:pt x="6" y="242"/>
                      </a:lnTo>
                      <a:lnTo>
                        <a:pt x="4" y="242"/>
                      </a:lnTo>
                      <a:lnTo>
                        <a:pt x="4" y="240"/>
                      </a:lnTo>
                      <a:lnTo>
                        <a:pt x="4" y="238"/>
                      </a:lnTo>
                      <a:lnTo>
                        <a:pt x="4" y="238"/>
                      </a:lnTo>
                      <a:lnTo>
                        <a:pt x="2" y="240"/>
                      </a:lnTo>
                      <a:lnTo>
                        <a:pt x="2" y="242"/>
                      </a:lnTo>
                      <a:lnTo>
                        <a:pt x="4" y="244"/>
                      </a:lnTo>
                      <a:lnTo>
                        <a:pt x="4" y="244"/>
                      </a:lnTo>
                      <a:lnTo>
                        <a:pt x="6" y="246"/>
                      </a:lnTo>
                      <a:lnTo>
                        <a:pt x="6" y="246"/>
                      </a:lnTo>
                      <a:lnTo>
                        <a:pt x="8" y="246"/>
                      </a:lnTo>
                      <a:lnTo>
                        <a:pt x="8" y="244"/>
                      </a:lnTo>
                      <a:lnTo>
                        <a:pt x="8" y="244"/>
                      </a:lnTo>
                      <a:lnTo>
                        <a:pt x="10" y="246"/>
                      </a:lnTo>
                      <a:lnTo>
                        <a:pt x="12" y="246"/>
                      </a:lnTo>
                      <a:lnTo>
                        <a:pt x="12" y="246"/>
                      </a:lnTo>
                      <a:lnTo>
                        <a:pt x="12" y="246"/>
                      </a:lnTo>
                      <a:lnTo>
                        <a:pt x="14" y="244"/>
                      </a:lnTo>
                      <a:lnTo>
                        <a:pt x="14" y="244"/>
                      </a:lnTo>
                      <a:lnTo>
                        <a:pt x="10" y="236"/>
                      </a:lnTo>
                      <a:lnTo>
                        <a:pt x="10" y="236"/>
                      </a:lnTo>
                      <a:lnTo>
                        <a:pt x="14" y="236"/>
                      </a:lnTo>
                      <a:lnTo>
                        <a:pt x="14" y="236"/>
                      </a:lnTo>
                      <a:lnTo>
                        <a:pt x="14" y="238"/>
                      </a:lnTo>
                      <a:lnTo>
                        <a:pt x="16" y="242"/>
                      </a:lnTo>
                      <a:lnTo>
                        <a:pt x="16" y="242"/>
                      </a:lnTo>
                      <a:lnTo>
                        <a:pt x="16" y="244"/>
                      </a:lnTo>
                      <a:lnTo>
                        <a:pt x="14" y="244"/>
                      </a:lnTo>
                      <a:lnTo>
                        <a:pt x="14" y="244"/>
                      </a:lnTo>
                      <a:lnTo>
                        <a:pt x="12" y="248"/>
                      </a:lnTo>
                      <a:lnTo>
                        <a:pt x="8" y="252"/>
                      </a:lnTo>
                      <a:lnTo>
                        <a:pt x="8" y="252"/>
                      </a:lnTo>
                      <a:lnTo>
                        <a:pt x="6" y="258"/>
                      </a:lnTo>
                      <a:lnTo>
                        <a:pt x="6" y="258"/>
                      </a:lnTo>
                      <a:lnTo>
                        <a:pt x="8" y="260"/>
                      </a:lnTo>
                      <a:lnTo>
                        <a:pt x="8" y="260"/>
                      </a:lnTo>
                      <a:lnTo>
                        <a:pt x="6" y="262"/>
                      </a:lnTo>
                      <a:lnTo>
                        <a:pt x="6" y="264"/>
                      </a:lnTo>
                      <a:lnTo>
                        <a:pt x="6" y="264"/>
                      </a:lnTo>
                      <a:lnTo>
                        <a:pt x="10" y="266"/>
                      </a:lnTo>
                      <a:lnTo>
                        <a:pt x="10" y="266"/>
                      </a:lnTo>
                      <a:lnTo>
                        <a:pt x="10" y="266"/>
                      </a:lnTo>
                      <a:lnTo>
                        <a:pt x="12" y="260"/>
                      </a:lnTo>
                      <a:lnTo>
                        <a:pt x="12" y="260"/>
                      </a:lnTo>
                      <a:lnTo>
                        <a:pt x="12" y="258"/>
                      </a:lnTo>
                      <a:lnTo>
                        <a:pt x="14" y="260"/>
                      </a:lnTo>
                      <a:lnTo>
                        <a:pt x="14" y="262"/>
                      </a:lnTo>
                      <a:lnTo>
                        <a:pt x="14" y="262"/>
                      </a:lnTo>
                      <a:lnTo>
                        <a:pt x="14" y="262"/>
                      </a:lnTo>
                      <a:lnTo>
                        <a:pt x="14" y="266"/>
                      </a:lnTo>
                      <a:lnTo>
                        <a:pt x="14" y="270"/>
                      </a:lnTo>
                      <a:lnTo>
                        <a:pt x="14" y="270"/>
                      </a:lnTo>
                      <a:lnTo>
                        <a:pt x="16" y="270"/>
                      </a:lnTo>
                      <a:lnTo>
                        <a:pt x="16" y="270"/>
                      </a:lnTo>
                      <a:lnTo>
                        <a:pt x="20" y="266"/>
                      </a:lnTo>
                      <a:lnTo>
                        <a:pt x="20" y="266"/>
                      </a:lnTo>
                      <a:lnTo>
                        <a:pt x="20" y="266"/>
                      </a:lnTo>
                      <a:lnTo>
                        <a:pt x="20" y="264"/>
                      </a:lnTo>
                      <a:lnTo>
                        <a:pt x="20" y="264"/>
                      </a:lnTo>
                      <a:lnTo>
                        <a:pt x="24" y="262"/>
                      </a:lnTo>
                      <a:lnTo>
                        <a:pt x="24" y="262"/>
                      </a:lnTo>
                      <a:lnTo>
                        <a:pt x="24" y="256"/>
                      </a:lnTo>
                      <a:lnTo>
                        <a:pt x="24" y="250"/>
                      </a:lnTo>
                      <a:lnTo>
                        <a:pt x="24" y="250"/>
                      </a:lnTo>
                      <a:lnTo>
                        <a:pt x="28" y="244"/>
                      </a:lnTo>
                      <a:lnTo>
                        <a:pt x="32" y="238"/>
                      </a:lnTo>
                      <a:lnTo>
                        <a:pt x="32" y="238"/>
                      </a:lnTo>
                      <a:lnTo>
                        <a:pt x="28" y="236"/>
                      </a:lnTo>
                      <a:lnTo>
                        <a:pt x="28" y="236"/>
                      </a:lnTo>
                      <a:lnTo>
                        <a:pt x="28" y="232"/>
                      </a:lnTo>
                      <a:lnTo>
                        <a:pt x="28" y="232"/>
                      </a:lnTo>
                      <a:lnTo>
                        <a:pt x="26" y="232"/>
                      </a:lnTo>
                      <a:lnTo>
                        <a:pt x="26" y="230"/>
                      </a:lnTo>
                      <a:lnTo>
                        <a:pt x="26" y="224"/>
                      </a:lnTo>
                      <a:lnTo>
                        <a:pt x="26" y="224"/>
                      </a:lnTo>
                      <a:lnTo>
                        <a:pt x="20" y="224"/>
                      </a:lnTo>
                      <a:lnTo>
                        <a:pt x="20" y="224"/>
                      </a:lnTo>
                      <a:lnTo>
                        <a:pt x="20" y="222"/>
                      </a:lnTo>
                      <a:lnTo>
                        <a:pt x="20" y="220"/>
                      </a:lnTo>
                      <a:lnTo>
                        <a:pt x="20" y="220"/>
                      </a:lnTo>
                      <a:lnTo>
                        <a:pt x="14" y="218"/>
                      </a:lnTo>
                      <a:lnTo>
                        <a:pt x="14" y="218"/>
                      </a:lnTo>
                      <a:close/>
                      <a:moveTo>
                        <a:pt x="58" y="212"/>
                      </a:moveTo>
                      <a:lnTo>
                        <a:pt x="58" y="212"/>
                      </a:lnTo>
                      <a:lnTo>
                        <a:pt x="54" y="212"/>
                      </a:lnTo>
                      <a:lnTo>
                        <a:pt x="54" y="212"/>
                      </a:lnTo>
                      <a:lnTo>
                        <a:pt x="54" y="216"/>
                      </a:lnTo>
                      <a:lnTo>
                        <a:pt x="52" y="218"/>
                      </a:lnTo>
                      <a:lnTo>
                        <a:pt x="52" y="218"/>
                      </a:lnTo>
                      <a:lnTo>
                        <a:pt x="48" y="218"/>
                      </a:lnTo>
                      <a:lnTo>
                        <a:pt x="44" y="218"/>
                      </a:lnTo>
                      <a:lnTo>
                        <a:pt x="44" y="218"/>
                      </a:lnTo>
                      <a:lnTo>
                        <a:pt x="42" y="222"/>
                      </a:lnTo>
                      <a:lnTo>
                        <a:pt x="42" y="222"/>
                      </a:lnTo>
                      <a:lnTo>
                        <a:pt x="38" y="228"/>
                      </a:lnTo>
                      <a:lnTo>
                        <a:pt x="38" y="228"/>
                      </a:lnTo>
                      <a:lnTo>
                        <a:pt x="36" y="228"/>
                      </a:lnTo>
                      <a:lnTo>
                        <a:pt x="36" y="228"/>
                      </a:lnTo>
                      <a:lnTo>
                        <a:pt x="36" y="228"/>
                      </a:lnTo>
                      <a:lnTo>
                        <a:pt x="34" y="228"/>
                      </a:lnTo>
                      <a:lnTo>
                        <a:pt x="36" y="230"/>
                      </a:lnTo>
                      <a:lnTo>
                        <a:pt x="40" y="234"/>
                      </a:lnTo>
                      <a:lnTo>
                        <a:pt x="40" y="234"/>
                      </a:lnTo>
                      <a:lnTo>
                        <a:pt x="40" y="234"/>
                      </a:lnTo>
                      <a:lnTo>
                        <a:pt x="40" y="236"/>
                      </a:lnTo>
                      <a:lnTo>
                        <a:pt x="42" y="240"/>
                      </a:lnTo>
                      <a:lnTo>
                        <a:pt x="42" y="240"/>
                      </a:lnTo>
                      <a:lnTo>
                        <a:pt x="44" y="242"/>
                      </a:lnTo>
                      <a:lnTo>
                        <a:pt x="44" y="242"/>
                      </a:lnTo>
                      <a:lnTo>
                        <a:pt x="44" y="244"/>
                      </a:lnTo>
                      <a:lnTo>
                        <a:pt x="44" y="244"/>
                      </a:lnTo>
                      <a:lnTo>
                        <a:pt x="46" y="244"/>
                      </a:lnTo>
                      <a:lnTo>
                        <a:pt x="46" y="244"/>
                      </a:lnTo>
                      <a:lnTo>
                        <a:pt x="48" y="240"/>
                      </a:lnTo>
                      <a:lnTo>
                        <a:pt x="48" y="240"/>
                      </a:lnTo>
                      <a:lnTo>
                        <a:pt x="48" y="236"/>
                      </a:lnTo>
                      <a:lnTo>
                        <a:pt x="50" y="232"/>
                      </a:lnTo>
                      <a:lnTo>
                        <a:pt x="50" y="232"/>
                      </a:lnTo>
                      <a:lnTo>
                        <a:pt x="54" y="232"/>
                      </a:lnTo>
                      <a:lnTo>
                        <a:pt x="54" y="232"/>
                      </a:lnTo>
                      <a:lnTo>
                        <a:pt x="56" y="230"/>
                      </a:lnTo>
                      <a:lnTo>
                        <a:pt x="58" y="228"/>
                      </a:lnTo>
                      <a:lnTo>
                        <a:pt x="58" y="228"/>
                      </a:lnTo>
                      <a:lnTo>
                        <a:pt x="58" y="232"/>
                      </a:lnTo>
                      <a:lnTo>
                        <a:pt x="58" y="232"/>
                      </a:lnTo>
                      <a:lnTo>
                        <a:pt x="62" y="230"/>
                      </a:lnTo>
                      <a:lnTo>
                        <a:pt x="62" y="230"/>
                      </a:lnTo>
                      <a:lnTo>
                        <a:pt x="62" y="228"/>
                      </a:lnTo>
                      <a:lnTo>
                        <a:pt x="62" y="228"/>
                      </a:lnTo>
                      <a:lnTo>
                        <a:pt x="66" y="224"/>
                      </a:lnTo>
                      <a:lnTo>
                        <a:pt x="66" y="224"/>
                      </a:lnTo>
                      <a:lnTo>
                        <a:pt x="66" y="220"/>
                      </a:lnTo>
                      <a:lnTo>
                        <a:pt x="66" y="220"/>
                      </a:lnTo>
                      <a:lnTo>
                        <a:pt x="62" y="218"/>
                      </a:lnTo>
                      <a:lnTo>
                        <a:pt x="62" y="218"/>
                      </a:lnTo>
                      <a:lnTo>
                        <a:pt x="62" y="212"/>
                      </a:lnTo>
                      <a:lnTo>
                        <a:pt x="62" y="212"/>
                      </a:lnTo>
                      <a:lnTo>
                        <a:pt x="58" y="212"/>
                      </a:lnTo>
                      <a:lnTo>
                        <a:pt x="58" y="212"/>
                      </a:lnTo>
                      <a:close/>
                      <a:moveTo>
                        <a:pt x="146" y="84"/>
                      </a:moveTo>
                      <a:lnTo>
                        <a:pt x="146" y="84"/>
                      </a:lnTo>
                      <a:lnTo>
                        <a:pt x="142" y="84"/>
                      </a:lnTo>
                      <a:lnTo>
                        <a:pt x="142" y="84"/>
                      </a:lnTo>
                      <a:lnTo>
                        <a:pt x="142" y="92"/>
                      </a:lnTo>
                      <a:lnTo>
                        <a:pt x="136" y="96"/>
                      </a:lnTo>
                      <a:lnTo>
                        <a:pt x="136" y="96"/>
                      </a:lnTo>
                      <a:lnTo>
                        <a:pt x="136" y="98"/>
                      </a:lnTo>
                      <a:lnTo>
                        <a:pt x="138" y="98"/>
                      </a:lnTo>
                      <a:lnTo>
                        <a:pt x="138" y="98"/>
                      </a:lnTo>
                      <a:lnTo>
                        <a:pt x="138" y="106"/>
                      </a:lnTo>
                      <a:lnTo>
                        <a:pt x="132" y="112"/>
                      </a:lnTo>
                      <a:lnTo>
                        <a:pt x="132" y="112"/>
                      </a:lnTo>
                      <a:lnTo>
                        <a:pt x="134" y="112"/>
                      </a:lnTo>
                      <a:lnTo>
                        <a:pt x="134" y="112"/>
                      </a:lnTo>
                      <a:lnTo>
                        <a:pt x="134" y="112"/>
                      </a:lnTo>
                      <a:lnTo>
                        <a:pt x="140" y="110"/>
                      </a:lnTo>
                      <a:lnTo>
                        <a:pt x="140" y="110"/>
                      </a:lnTo>
                      <a:lnTo>
                        <a:pt x="138" y="116"/>
                      </a:lnTo>
                      <a:lnTo>
                        <a:pt x="138" y="120"/>
                      </a:lnTo>
                      <a:lnTo>
                        <a:pt x="138" y="120"/>
                      </a:lnTo>
                      <a:lnTo>
                        <a:pt x="134" y="124"/>
                      </a:lnTo>
                      <a:lnTo>
                        <a:pt x="134" y="124"/>
                      </a:lnTo>
                      <a:lnTo>
                        <a:pt x="134" y="132"/>
                      </a:lnTo>
                      <a:lnTo>
                        <a:pt x="134" y="132"/>
                      </a:lnTo>
                      <a:lnTo>
                        <a:pt x="130" y="134"/>
                      </a:lnTo>
                      <a:lnTo>
                        <a:pt x="130" y="134"/>
                      </a:lnTo>
                      <a:lnTo>
                        <a:pt x="128" y="140"/>
                      </a:lnTo>
                      <a:lnTo>
                        <a:pt x="128" y="140"/>
                      </a:lnTo>
                      <a:lnTo>
                        <a:pt x="120" y="150"/>
                      </a:lnTo>
                      <a:lnTo>
                        <a:pt x="120" y="150"/>
                      </a:lnTo>
                      <a:lnTo>
                        <a:pt x="118" y="152"/>
                      </a:lnTo>
                      <a:lnTo>
                        <a:pt x="116" y="154"/>
                      </a:lnTo>
                      <a:lnTo>
                        <a:pt x="116" y="154"/>
                      </a:lnTo>
                      <a:lnTo>
                        <a:pt x="114" y="158"/>
                      </a:lnTo>
                      <a:lnTo>
                        <a:pt x="114" y="160"/>
                      </a:lnTo>
                      <a:lnTo>
                        <a:pt x="112" y="162"/>
                      </a:lnTo>
                      <a:lnTo>
                        <a:pt x="112" y="164"/>
                      </a:lnTo>
                      <a:lnTo>
                        <a:pt x="112" y="164"/>
                      </a:lnTo>
                      <a:lnTo>
                        <a:pt x="108" y="164"/>
                      </a:lnTo>
                      <a:lnTo>
                        <a:pt x="108" y="164"/>
                      </a:lnTo>
                      <a:lnTo>
                        <a:pt x="102" y="166"/>
                      </a:lnTo>
                      <a:lnTo>
                        <a:pt x="98" y="170"/>
                      </a:lnTo>
                      <a:lnTo>
                        <a:pt x="98" y="170"/>
                      </a:lnTo>
                      <a:lnTo>
                        <a:pt x="94" y="168"/>
                      </a:lnTo>
                      <a:lnTo>
                        <a:pt x="94" y="168"/>
                      </a:lnTo>
                      <a:lnTo>
                        <a:pt x="94" y="166"/>
                      </a:lnTo>
                      <a:lnTo>
                        <a:pt x="94" y="166"/>
                      </a:lnTo>
                      <a:lnTo>
                        <a:pt x="92" y="166"/>
                      </a:lnTo>
                      <a:lnTo>
                        <a:pt x="92" y="164"/>
                      </a:lnTo>
                      <a:lnTo>
                        <a:pt x="92" y="162"/>
                      </a:lnTo>
                      <a:lnTo>
                        <a:pt x="92" y="162"/>
                      </a:lnTo>
                      <a:lnTo>
                        <a:pt x="96" y="160"/>
                      </a:lnTo>
                      <a:lnTo>
                        <a:pt x="98" y="158"/>
                      </a:lnTo>
                      <a:lnTo>
                        <a:pt x="98" y="158"/>
                      </a:lnTo>
                      <a:lnTo>
                        <a:pt x="98" y="156"/>
                      </a:lnTo>
                      <a:lnTo>
                        <a:pt x="98" y="156"/>
                      </a:lnTo>
                      <a:lnTo>
                        <a:pt x="98" y="154"/>
                      </a:lnTo>
                      <a:lnTo>
                        <a:pt x="96" y="156"/>
                      </a:lnTo>
                      <a:lnTo>
                        <a:pt x="96" y="156"/>
                      </a:lnTo>
                      <a:lnTo>
                        <a:pt x="92" y="158"/>
                      </a:lnTo>
                      <a:lnTo>
                        <a:pt x="90" y="162"/>
                      </a:lnTo>
                      <a:lnTo>
                        <a:pt x="90" y="162"/>
                      </a:lnTo>
                      <a:lnTo>
                        <a:pt x="90" y="166"/>
                      </a:lnTo>
                      <a:lnTo>
                        <a:pt x="90" y="170"/>
                      </a:lnTo>
                      <a:lnTo>
                        <a:pt x="90" y="170"/>
                      </a:lnTo>
                      <a:lnTo>
                        <a:pt x="84" y="180"/>
                      </a:lnTo>
                      <a:lnTo>
                        <a:pt x="84" y="180"/>
                      </a:lnTo>
                      <a:lnTo>
                        <a:pt x="84" y="188"/>
                      </a:lnTo>
                      <a:lnTo>
                        <a:pt x="84" y="188"/>
                      </a:lnTo>
                      <a:lnTo>
                        <a:pt x="84" y="190"/>
                      </a:lnTo>
                      <a:lnTo>
                        <a:pt x="84" y="190"/>
                      </a:lnTo>
                      <a:lnTo>
                        <a:pt x="80" y="192"/>
                      </a:lnTo>
                      <a:lnTo>
                        <a:pt x="78" y="194"/>
                      </a:lnTo>
                      <a:lnTo>
                        <a:pt x="72" y="192"/>
                      </a:lnTo>
                      <a:lnTo>
                        <a:pt x="72" y="190"/>
                      </a:lnTo>
                      <a:lnTo>
                        <a:pt x="72" y="190"/>
                      </a:lnTo>
                      <a:lnTo>
                        <a:pt x="68" y="190"/>
                      </a:lnTo>
                      <a:lnTo>
                        <a:pt x="64" y="190"/>
                      </a:lnTo>
                      <a:lnTo>
                        <a:pt x="60" y="194"/>
                      </a:lnTo>
                      <a:lnTo>
                        <a:pt x="60" y="194"/>
                      </a:lnTo>
                      <a:lnTo>
                        <a:pt x="54" y="194"/>
                      </a:lnTo>
                      <a:lnTo>
                        <a:pt x="50" y="192"/>
                      </a:lnTo>
                      <a:lnTo>
                        <a:pt x="50" y="192"/>
                      </a:lnTo>
                      <a:lnTo>
                        <a:pt x="50" y="194"/>
                      </a:lnTo>
                      <a:lnTo>
                        <a:pt x="50" y="196"/>
                      </a:lnTo>
                      <a:lnTo>
                        <a:pt x="52" y="196"/>
                      </a:lnTo>
                      <a:lnTo>
                        <a:pt x="52" y="196"/>
                      </a:lnTo>
                      <a:lnTo>
                        <a:pt x="52" y="198"/>
                      </a:lnTo>
                      <a:lnTo>
                        <a:pt x="50" y="198"/>
                      </a:lnTo>
                      <a:lnTo>
                        <a:pt x="48" y="198"/>
                      </a:lnTo>
                      <a:lnTo>
                        <a:pt x="48" y="198"/>
                      </a:lnTo>
                      <a:lnTo>
                        <a:pt x="48" y="194"/>
                      </a:lnTo>
                      <a:lnTo>
                        <a:pt x="46" y="194"/>
                      </a:lnTo>
                      <a:lnTo>
                        <a:pt x="46" y="194"/>
                      </a:lnTo>
                      <a:lnTo>
                        <a:pt x="44" y="196"/>
                      </a:lnTo>
                      <a:lnTo>
                        <a:pt x="44" y="196"/>
                      </a:lnTo>
                      <a:lnTo>
                        <a:pt x="42" y="198"/>
                      </a:lnTo>
                      <a:lnTo>
                        <a:pt x="42" y="200"/>
                      </a:lnTo>
                      <a:lnTo>
                        <a:pt x="42" y="200"/>
                      </a:lnTo>
                      <a:lnTo>
                        <a:pt x="38" y="202"/>
                      </a:lnTo>
                      <a:lnTo>
                        <a:pt x="36" y="202"/>
                      </a:lnTo>
                      <a:lnTo>
                        <a:pt x="36" y="202"/>
                      </a:lnTo>
                      <a:lnTo>
                        <a:pt x="36" y="206"/>
                      </a:lnTo>
                      <a:lnTo>
                        <a:pt x="34" y="208"/>
                      </a:lnTo>
                      <a:lnTo>
                        <a:pt x="34" y="208"/>
                      </a:lnTo>
                      <a:lnTo>
                        <a:pt x="28" y="212"/>
                      </a:lnTo>
                      <a:lnTo>
                        <a:pt x="22" y="212"/>
                      </a:lnTo>
                      <a:lnTo>
                        <a:pt x="22" y="212"/>
                      </a:lnTo>
                      <a:lnTo>
                        <a:pt x="20" y="212"/>
                      </a:lnTo>
                      <a:lnTo>
                        <a:pt x="20" y="210"/>
                      </a:lnTo>
                      <a:lnTo>
                        <a:pt x="20" y="210"/>
                      </a:lnTo>
                      <a:lnTo>
                        <a:pt x="16" y="216"/>
                      </a:lnTo>
                      <a:lnTo>
                        <a:pt x="16" y="216"/>
                      </a:lnTo>
                      <a:lnTo>
                        <a:pt x="26" y="218"/>
                      </a:lnTo>
                      <a:lnTo>
                        <a:pt x="36" y="218"/>
                      </a:lnTo>
                      <a:lnTo>
                        <a:pt x="36" y="218"/>
                      </a:lnTo>
                      <a:lnTo>
                        <a:pt x="36" y="216"/>
                      </a:lnTo>
                      <a:lnTo>
                        <a:pt x="38" y="212"/>
                      </a:lnTo>
                      <a:lnTo>
                        <a:pt x="38" y="212"/>
                      </a:lnTo>
                      <a:lnTo>
                        <a:pt x="44" y="214"/>
                      </a:lnTo>
                      <a:lnTo>
                        <a:pt x="52" y="212"/>
                      </a:lnTo>
                      <a:lnTo>
                        <a:pt x="52" y="212"/>
                      </a:lnTo>
                      <a:lnTo>
                        <a:pt x="56" y="208"/>
                      </a:lnTo>
                      <a:lnTo>
                        <a:pt x="56" y="208"/>
                      </a:lnTo>
                      <a:lnTo>
                        <a:pt x="58" y="210"/>
                      </a:lnTo>
                      <a:lnTo>
                        <a:pt x="60" y="210"/>
                      </a:lnTo>
                      <a:lnTo>
                        <a:pt x="60" y="210"/>
                      </a:lnTo>
                      <a:lnTo>
                        <a:pt x="64" y="206"/>
                      </a:lnTo>
                      <a:lnTo>
                        <a:pt x="64" y="206"/>
                      </a:lnTo>
                      <a:lnTo>
                        <a:pt x="76" y="208"/>
                      </a:lnTo>
                      <a:lnTo>
                        <a:pt x="76" y="208"/>
                      </a:lnTo>
                      <a:lnTo>
                        <a:pt x="74" y="212"/>
                      </a:lnTo>
                      <a:lnTo>
                        <a:pt x="74" y="212"/>
                      </a:lnTo>
                      <a:lnTo>
                        <a:pt x="72" y="214"/>
                      </a:lnTo>
                      <a:lnTo>
                        <a:pt x="72" y="220"/>
                      </a:lnTo>
                      <a:lnTo>
                        <a:pt x="72" y="220"/>
                      </a:lnTo>
                      <a:lnTo>
                        <a:pt x="70" y="220"/>
                      </a:lnTo>
                      <a:lnTo>
                        <a:pt x="70" y="220"/>
                      </a:lnTo>
                      <a:lnTo>
                        <a:pt x="70" y="220"/>
                      </a:lnTo>
                      <a:lnTo>
                        <a:pt x="74" y="226"/>
                      </a:lnTo>
                      <a:lnTo>
                        <a:pt x="76" y="228"/>
                      </a:lnTo>
                      <a:lnTo>
                        <a:pt x="80" y="228"/>
                      </a:lnTo>
                      <a:lnTo>
                        <a:pt x="80" y="228"/>
                      </a:lnTo>
                      <a:lnTo>
                        <a:pt x="82" y="228"/>
                      </a:lnTo>
                      <a:lnTo>
                        <a:pt x="84" y="224"/>
                      </a:lnTo>
                      <a:lnTo>
                        <a:pt x="88" y="220"/>
                      </a:lnTo>
                      <a:lnTo>
                        <a:pt x="88" y="220"/>
                      </a:lnTo>
                      <a:lnTo>
                        <a:pt x="94" y="216"/>
                      </a:lnTo>
                      <a:lnTo>
                        <a:pt x="94" y="216"/>
                      </a:lnTo>
                      <a:lnTo>
                        <a:pt x="92" y="210"/>
                      </a:lnTo>
                      <a:lnTo>
                        <a:pt x="92" y="210"/>
                      </a:lnTo>
                      <a:lnTo>
                        <a:pt x="92" y="210"/>
                      </a:lnTo>
                      <a:lnTo>
                        <a:pt x="92" y="208"/>
                      </a:lnTo>
                      <a:lnTo>
                        <a:pt x="92" y="208"/>
                      </a:lnTo>
                      <a:lnTo>
                        <a:pt x="96" y="208"/>
                      </a:lnTo>
                      <a:lnTo>
                        <a:pt x="96" y="208"/>
                      </a:lnTo>
                      <a:lnTo>
                        <a:pt x="102" y="208"/>
                      </a:lnTo>
                      <a:lnTo>
                        <a:pt x="102" y="210"/>
                      </a:lnTo>
                      <a:lnTo>
                        <a:pt x="102" y="210"/>
                      </a:lnTo>
                      <a:lnTo>
                        <a:pt x="102" y="210"/>
                      </a:lnTo>
                      <a:lnTo>
                        <a:pt x="100" y="212"/>
                      </a:lnTo>
                      <a:lnTo>
                        <a:pt x="100" y="212"/>
                      </a:lnTo>
                      <a:lnTo>
                        <a:pt x="100" y="212"/>
                      </a:lnTo>
                      <a:lnTo>
                        <a:pt x="106" y="212"/>
                      </a:lnTo>
                      <a:lnTo>
                        <a:pt x="106" y="212"/>
                      </a:lnTo>
                      <a:lnTo>
                        <a:pt x="108" y="208"/>
                      </a:lnTo>
                      <a:lnTo>
                        <a:pt x="108" y="208"/>
                      </a:lnTo>
                      <a:lnTo>
                        <a:pt x="110" y="210"/>
                      </a:lnTo>
                      <a:lnTo>
                        <a:pt x="116" y="210"/>
                      </a:lnTo>
                      <a:lnTo>
                        <a:pt x="116" y="210"/>
                      </a:lnTo>
                      <a:lnTo>
                        <a:pt x="116" y="208"/>
                      </a:lnTo>
                      <a:lnTo>
                        <a:pt x="116" y="208"/>
                      </a:lnTo>
                      <a:lnTo>
                        <a:pt x="120" y="208"/>
                      </a:lnTo>
                      <a:lnTo>
                        <a:pt x="120" y="208"/>
                      </a:lnTo>
                      <a:lnTo>
                        <a:pt x="124" y="204"/>
                      </a:lnTo>
                      <a:lnTo>
                        <a:pt x="124" y="204"/>
                      </a:lnTo>
                      <a:lnTo>
                        <a:pt x="124" y="212"/>
                      </a:lnTo>
                      <a:lnTo>
                        <a:pt x="126" y="212"/>
                      </a:lnTo>
                      <a:lnTo>
                        <a:pt x="126" y="212"/>
                      </a:lnTo>
                      <a:lnTo>
                        <a:pt x="128" y="202"/>
                      </a:lnTo>
                      <a:lnTo>
                        <a:pt x="132" y="200"/>
                      </a:lnTo>
                      <a:lnTo>
                        <a:pt x="132" y="200"/>
                      </a:lnTo>
                      <a:lnTo>
                        <a:pt x="134" y="202"/>
                      </a:lnTo>
                      <a:lnTo>
                        <a:pt x="134" y="202"/>
                      </a:lnTo>
                      <a:lnTo>
                        <a:pt x="134" y="202"/>
                      </a:lnTo>
                      <a:lnTo>
                        <a:pt x="136" y="200"/>
                      </a:lnTo>
                      <a:lnTo>
                        <a:pt x="134" y="200"/>
                      </a:lnTo>
                      <a:lnTo>
                        <a:pt x="134" y="200"/>
                      </a:lnTo>
                      <a:lnTo>
                        <a:pt x="136" y="190"/>
                      </a:lnTo>
                      <a:lnTo>
                        <a:pt x="136" y="190"/>
                      </a:lnTo>
                      <a:lnTo>
                        <a:pt x="142" y="188"/>
                      </a:lnTo>
                      <a:lnTo>
                        <a:pt x="142" y="188"/>
                      </a:lnTo>
                      <a:lnTo>
                        <a:pt x="142" y="190"/>
                      </a:lnTo>
                      <a:lnTo>
                        <a:pt x="142" y="192"/>
                      </a:lnTo>
                      <a:lnTo>
                        <a:pt x="142" y="192"/>
                      </a:lnTo>
                      <a:lnTo>
                        <a:pt x="140" y="194"/>
                      </a:lnTo>
                      <a:lnTo>
                        <a:pt x="140" y="194"/>
                      </a:lnTo>
                      <a:lnTo>
                        <a:pt x="138" y="198"/>
                      </a:lnTo>
                      <a:lnTo>
                        <a:pt x="138" y="202"/>
                      </a:lnTo>
                      <a:lnTo>
                        <a:pt x="142" y="204"/>
                      </a:lnTo>
                      <a:lnTo>
                        <a:pt x="142" y="204"/>
                      </a:lnTo>
                      <a:lnTo>
                        <a:pt x="150" y="190"/>
                      </a:lnTo>
                      <a:lnTo>
                        <a:pt x="150" y="190"/>
                      </a:lnTo>
                      <a:lnTo>
                        <a:pt x="150" y="188"/>
                      </a:lnTo>
                      <a:lnTo>
                        <a:pt x="150" y="188"/>
                      </a:lnTo>
                      <a:lnTo>
                        <a:pt x="144" y="186"/>
                      </a:lnTo>
                      <a:lnTo>
                        <a:pt x="144" y="186"/>
                      </a:lnTo>
                      <a:lnTo>
                        <a:pt x="148" y="184"/>
                      </a:lnTo>
                      <a:lnTo>
                        <a:pt x="148" y="184"/>
                      </a:lnTo>
                      <a:lnTo>
                        <a:pt x="146" y="172"/>
                      </a:lnTo>
                      <a:lnTo>
                        <a:pt x="146" y="172"/>
                      </a:lnTo>
                      <a:lnTo>
                        <a:pt x="148" y="166"/>
                      </a:lnTo>
                      <a:lnTo>
                        <a:pt x="150" y="158"/>
                      </a:lnTo>
                      <a:lnTo>
                        <a:pt x="150" y="158"/>
                      </a:lnTo>
                      <a:lnTo>
                        <a:pt x="150" y="148"/>
                      </a:lnTo>
                      <a:lnTo>
                        <a:pt x="150" y="136"/>
                      </a:lnTo>
                      <a:lnTo>
                        <a:pt x="150" y="136"/>
                      </a:lnTo>
                      <a:lnTo>
                        <a:pt x="156" y="136"/>
                      </a:lnTo>
                      <a:lnTo>
                        <a:pt x="156" y="136"/>
                      </a:lnTo>
                      <a:lnTo>
                        <a:pt x="156" y="132"/>
                      </a:lnTo>
                      <a:lnTo>
                        <a:pt x="156" y="130"/>
                      </a:lnTo>
                      <a:lnTo>
                        <a:pt x="156" y="130"/>
                      </a:lnTo>
                      <a:lnTo>
                        <a:pt x="160" y="130"/>
                      </a:lnTo>
                      <a:lnTo>
                        <a:pt x="160" y="130"/>
                      </a:lnTo>
                      <a:lnTo>
                        <a:pt x="160" y="126"/>
                      </a:lnTo>
                      <a:lnTo>
                        <a:pt x="160" y="126"/>
                      </a:lnTo>
                      <a:lnTo>
                        <a:pt x="164" y="120"/>
                      </a:lnTo>
                      <a:lnTo>
                        <a:pt x="164" y="120"/>
                      </a:lnTo>
                      <a:lnTo>
                        <a:pt x="162" y="104"/>
                      </a:lnTo>
                      <a:lnTo>
                        <a:pt x="160" y="102"/>
                      </a:lnTo>
                      <a:lnTo>
                        <a:pt x="160" y="102"/>
                      </a:lnTo>
                      <a:lnTo>
                        <a:pt x="158" y="96"/>
                      </a:lnTo>
                      <a:lnTo>
                        <a:pt x="158" y="92"/>
                      </a:lnTo>
                      <a:lnTo>
                        <a:pt x="156" y="90"/>
                      </a:lnTo>
                      <a:lnTo>
                        <a:pt x="156" y="90"/>
                      </a:lnTo>
                      <a:lnTo>
                        <a:pt x="148" y="88"/>
                      </a:lnTo>
                      <a:lnTo>
                        <a:pt x="148" y="88"/>
                      </a:lnTo>
                      <a:lnTo>
                        <a:pt x="148" y="86"/>
                      </a:lnTo>
                      <a:lnTo>
                        <a:pt x="148" y="86"/>
                      </a:lnTo>
                      <a:lnTo>
                        <a:pt x="148" y="86"/>
                      </a:lnTo>
                      <a:lnTo>
                        <a:pt x="146" y="84"/>
                      </a:lnTo>
                      <a:lnTo>
                        <a:pt x="146" y="84"/>
                      </a:lnTo>
                      <a:close/>
                      <a:moveTo>
                        <a:pt x="162" y="0"/>
                      </a:moveTo>
                      <a:lnTo>
                        <a:pt x="162" y="0"/>
                      </a:lnTo>
                      <a:lnTo>
                        <a:pt x="158" y="4"/>
                      </a:lnTo>
                      <a:lnTo>
                        <a:pt x="158" y="6"/>
                      </a:lnTo>
                      <a:lnTo>
                        <a:pt x="158" y="10"/>
                      </a:lnTo>
                      <a:lnTo>
                        <a:pt x="160" y="14"/>
                      </a:lnTo>
                      <a:lnTo>
                        <a:pt x="160" y="14"/>
                      </a:lnTo>
                      <a:lnTo>
                        <a:pt x="164" y="16"/>
                      </a:lnTo>
                      <a:lnTo>
                        <a:pt x="164" y="16"/>
                      </a:lnTo>
                      <a:lnTo>
                        <a:pt x="162" y="20"/>
                      </a:lnTo>
                      <a:lnTo>
                        <a:pt x="160" y="24"/>
                      </a:lnTo>
                      <a:lnTo>
                        <a:pt x="160" y="24"/>
                      </a:lnTo>
                      <a:lnTo>
                        <a:pt x="160" y="32"/>
                      </a:lnTo>
                      <a:lnTo>
                        <a:pt x="160" y="32"/>
                      </a:lnTo>
                      <a:lnTo>
                        <a:pt x="158" y="34"/>
                      </a:lnTo>
                      <a:lnTo>
                        <a:pt x="156" y="36"/>
                      </a:lnTo>
                      <a:lnTo>
                        <a:pt x="156" y="36"/>
                      </a:lnTo>
                      <a:lnTo>
                        <a:pt x="156" y="40"/>
                      </a:lnTo>
                      <a:lnTo>
                        <a:pt x="158" y="46"/>
                      </a:lnTo>
                      <a:lnTo>
                        <a:pt x="158" y="48"/>
                      </a:lnTo>
                      <a:lnTo>
                        <a:pt x="156" y="48"/>
                      </a:lnTo>
                      <a:lnTo>
                        <a:pt x="150" y="48"/>
                      </a:lnTo>
                      <a:lnTo>
                        <a:pt x="150" y="48"/>
                      </a:lnTo>
                      <a:lnTo>
                        <a:pt x="148" y="46"/>
                      </a:lnTo>
                      <a:lnTo>
                        <a:pt x="144" y="44"/>
                      </a:lnTo>
                      <a:lnTo>
                        <a:pt x="144" y="44"/>
                      </a:lnTo>
                      <a:lnTo>
                        <a:pt x="142" y="46"/>
                      </a:lnTo>
                      <a:lnTo>
                        <a:pt x="144" y="48"/>
                      </a:lnTo>
                      <a:lnTo>
                        <a:pt x="144" y="48"/>
                      </a:lnTo>
                      <a:lnTo>
                        <a:pt x="142" y="52"/>
                      </a:lnTo>
                      <a:lnTo>
                        <a:pt x="136" y="56"/>
                      </a:lnTo>
                      <a:lnTo>
                        <a:pt x="136" y="56"/>
                      </a:lnTo>
                      <a:lnTo>
                        <a:pt x="136" y="62"/>
                      </a:lnTo>
                      <a:lnTo>
                        <a:pt x="136" y="62"/>
                      </a:lnTo>
                      <a:lnTo>
                        <a:pt x="140" y="66"/>
                      </a:lnTo>
                      <a:lnTo>
                        <a:pt x="140" y="66"/>
                      </a:lnTo>
                      <a:lnTo>
                        <a:pt x="140" y="76"/>
                      </a:lnTo>
                      <a:lnTo>
                        <a:pt x="140" y="76"/>
                      </a:lnTo>
                      <a:lnTo>
                        <a:pt x="142" y="76"/>
                      </a:lnTo>
                      <a:lnTo>
                        <a:pt x="144" y="76"/>
                      </a:lnTo>
                      <a:lnTo>
                        <a:pt x="144" y="76"/>
                      </a:lnTo>
                      <a:lnTo>
                        <a:pt x="148" y="72"/>
                      </a:lnTo>
                      <a:lnTo>
                        <a:pt x="148" y="72"/>
                      </a:lnTo>
                      <a:lnTo>
                        <a:pt x="156" y="72"/>
                      </a:lnTo>
                      <a:lnTo>
                        <a:pt x="156" y="72"/>
                      </a:lnTo>
                      <a:lnTo>
                        <a:pt x="146" y="66"/>
                      </a:lnTo>
                      <a:lnTo>
                        <a:pt x="146" y="66"/>
                      </a:lnTo>
                      <a:lnTo>
                        <a:pt x="146" y="60"/>
                      </a:lnTo>
                      <a:lnTo>
                        <a:pt x="146" y="60"/>
                      </a:lnTo>
                      <a:lnTo>
                        <a:pt x="148" y="58"/>
                      </a:lnTo>
                      <a:lnTo>
                        <a:pt x="152" y="58"/>
                      </a:lnTo>
                      <a:lnTo>
                        <a:pt x="152" y="58"/>
                      </a:lnTo>
                      <a:lnTo>
                        <a:pt x="154" y="60"/>
                      </a:lnTo>
                      <a:lnTo>
                        <a:pt x="156" y="60"/>
                      </a:lnTo>
                      <a:lnTo>
                        <a:pt x="156" y="60"/>
                      </a:lnTo>
                      <a:lnTo>
                        <a:pt x="158" y="58"/>
                      </a:lnTo>
                      <a:lnTo>
                        <a:pt x="158" y="58"/>
                      </a:lnTo>
                      <a:lnTo>
                        <a:pt x="160" y="58"/>
                      </a:lnTo>
                      <a:lnTo>
                        <a:pt x="162" y="58"/>
                      </a:lnTo>
                      <a:lnTo>
                        <a:pt x="164" y="58"/>
                      </a:lnTo>
                      <a:lnTo>
                        <a:pt x="164" y="58"/>
                      </a:lnTo>
                      <a:lnTo>
                        <a:pt x="166" y="62"/>
                      </a:lnTo>
                      <a:lnTo>
                        <a:pt x="166" y="62"/>
                      </a:lnTo>
                      <a:lnTo>
                        <a:pt x="166" y="66"/>
                      </a:lnTo>
                      <a:lnTo>
                        <a:pt x="166" y="66"/>
                      </a:lnTo>
                      <a:lnTo>
                        <a:pt x="182" y="66"/>
                      </a:lnTo>
                      <a:lnTo>
                        <a:pt x="182" y="66"/>
                      </a:lnTo>
                      <a:lnTo>
                        <a:pt x="186" y="54"/>
                      </a:lnTo>
                      <a:lnTo>
                        <a:pt x="192" y="52"/>
                      </a:lnTo>
                      <a:lnTo>
                        <a:pt x="198" y="50"/>
                      </a:lnTo>
                      <a:lnTo>
                        <a:pt x="198" y="50"/>
                      </a:lnTo>
                      <a:lnTo>
                        <a:pt x="200" y="54"/>
                      </a:lnTo>
                      <a:lnTo>
                        <a:pt x="200" y="54"/>
                      </a:lnTo>
                      <a:lnTo>
                        <a:pt x="202" y="52"/>
                      </a:lnTo>
                      <a:lnTo>
                        <a:pt x="202" y="50"/>
                      </a:lnTo>
                      <a:lnTo>
                        <a:pt x="202" y="50"/>
                      </a:lnTo>
                      <a:lnTo>
                        <a:pt x="210" y="50"/>
                      </a:lnTo>
                      <a:lnTo>
                        <a:pt x="210" y="50"/>
                      </a:lnTo>
                      <a:lnTo>
                        <a:pt x="214" y="48"/>
                      </a:lnTo>
                      <a:lnTo>
                        <a:pt x="214" y="46"/>
                      </a:lnTo>
                      <a:lnTo>
                        <a:pt x="212" y="44"/>
                      </a:lnTo>
                      <a:lnTo>
                        <a:pt x="212" y="44"/>
                      </a:lnTo>
                      <a:lnTo>
                        <a:pt x="212" y="42"/>
                      </a:lnTo>
                      <a:lnTo>
                        <a:pt x="212" y="42"/>
                      </a:lnTo>
                      <a:lnTo>
                        <a:pt x="208" y="42"/>
                      </a:lnTo>
                      <a:lnTo>
                        <a:pt x="208" y="40"/>
                      </a:lnTo>
                      <a:lnTo>
                        <a:pt x="210" y="34"/>
                      </a:lnTo>
                      <a:lnTo>
                        <a:pt x="210" y="34"/>
                      </a:lnTo>
                      <a:lnTo>
                        <a:pt x="202" y="34"/>
                      </a:lnTo>
                      <a:lnTo>
                        <a:pt x="200" y="32"/>
                      </a:lnTo>
                      <a:lnTo>
                        <a:pt x="196" y="28"/>
                      </a:lnTo>
                      <a:lnTo>
                        <a:pt x="196" y="28"/>
                      </a:lnTo>
                      <a:lnTo>
                        <a:pt x="190" y="30"/>
                      </a:lnTo>
                      <a:lnTo>
                        <a:pt x="184" y="30"/>
                      </a:lnTo>
                      <a:lnTo>
                        <a:pt x="182" y="30"/>
                      </a:lnTo>
                      <a:lnTo>
                        <a:pt x="182" y="30"/>
                      </a:lnTo>
                      <a:lnTo>
                        <a:pt x="178" y="22"/>
                      </a:lnTo>
                      <a:lnTo>
                        <a:pt x="174" y="12"/>
                      </a:lnTo>
                      <a:lnTo>
                        <a:pt x="174" y="12"/>
                      </a:lnTo>
                      <a:lnTo>
                        <a:pt x="168" y="10"/>
                      </a:lnTo>
                      <a:lnTo>
                        <a:pt x="168" y="10"/>
                      </a:lnTo>
                      <a:lnTo>
                        <a:pt x="166" y="4"/>
                      </a:lnTo>
                      <a:lnTo>
                        <a:pt x="166" y="4"/>
                      </a:lnTo>
                      <a:lnTo>
                        <a:pt x="162" y="0"/>
                      </a:lnTo>
                      <a:lnTo>
                        <a:pt x="16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8" name="Freeform 160"/>
                <p:cNvSpPr>
                  <a:spLocks/>
                </p:cNvSpPr>
                <p:nvPr/>
              </p:nvSpPr>
              <p:spPr bwMode="auto">
                <a:xfrm>
                  <a:off x="1686" y="2370"/>
                  <a:ext cx="30" cy="16"/>
                </a:xfrm>
                <a:custGeom>
                  <a:avLst/>
                  <a:gdLst/>
                  <a:ahLst/>
                  <a:cxnLst>
                    <a:cxn ang="0">
                      <a:pos x="8" y="0"/>
                    </a:cxn>
                    <a:cxn ang="0">
                      <a:pos x="8" y="0"/>
                    </a:cxn>
                    <a:cxn ang="0">
                      <a:pos x="4" y="2"/>
                    </a:cxn>
                    <a:cxn ang="0">
                      <a:pos x="0" y="4"/>
                    </a:cxn>
                    <a:cxn ang="0">
                      <a:pos x="0" y="4"/>
                    </a:cxn>
                    <a:cxn ang="0">
                      <a:pos x="2" y="6"/>
                    </a:cxn>
                    <a:cxn ang="0">
                      <a:pos x="2" y="6"/>
                    </a:cxn>
                    <a:cxn ang="0">
                      <a:pos x="6" y="6"/>
                    </a:cxn>
                    <a:cxn ang="0">
                      <a:pos x="6" y="6"/>
                    </a:cxn>
                    <a:cxn ang="0">
                      <a:pos x="6" y="8"/>
                    </a:cxn>
                    <a:cxn ang="0">
                      <a:pos x="8" y="10"/>
                    </a:cxn>
                    <a:cxn ang="0">
                      <a:pos x="8" y="10"/>
                    </a:cxn>
                    <a:cxn ang="0">
                      <a:pos x="14" y="14"/>
                    </a:cxn>
                    <a:cxn ang="0">
                      <a:pos x="22" y="16"/>
                    </a:cxn>
                    <a:cxn ang="0">
                      <a:pos x="22" y="16"/>
                    </a:cxn>
                    <a:cxn ang="0">
                      <a:pos x="22" y="12"/>
                    </a:cxn>
                    <a:cxn ang="0">
                      <a:pos x="22" y="12"/>
                    </a:cxn>
                    <a:cxn ang="0">
                      <a:pos x="30" y="12"/>
                    </a:cxn>
                    <a:cxn ang="0">
                      <a:pos x="30" y="12"/>
                    </a:cxn>
                    <a:cxn ang="0">
                      <a:pos x="30" y="8"/>
                    </a:cxn>
                    <a:cxn ang="0">
                      <a:pos x="30" y="8"/>
                    </a:cxn>
                    <a:cxn ang="0">
                      <a:pos x="24" y="2"/>
                    </a:cxn>
                    <a:cxn ang="0">
                      <a:pos x="24" y="2"/>
                    </a:cxn>
                    <a:cxn ang="0">
                      <a:pos x="20" y="2"/>
                    </a:cxn>
                    <a:cxn ang="0">
                      <a:pos x="14" y="2"/>
                    </a:cxn>
                    <a:cxn ang="0">
                      <a:pos x="14" y="2"/>
                    </a:cxn>
                    <a:cxn ang="0">
                      <a:pos x="14" y="2"/>
                    </a:cxn>
                    <a:cxn ang="0">
                      <a:pos x="8" y="0"/>
                    </a:cxn>
                    <a:cxn ang="0">
                      <a:pos x="8" y="0"/>
                    </a:cxn>
                  </a:cxnLst>
                  <a:rect l="0" t="0" r="r" b="b"/>
                  <a:pathLst>
                    <a:path w="30" h="16">
                      <a:moveTo>
                        <a:pt x="8" y="0"/>
                      </a:moveTo>
                      <a:lnTo>
                        <a:pt x="8" y="0"/>
                      </a:lnTo>
                      <a:lnTo>
                        <a:pt x="4" y="2"/>
                      </a:lnTo>
                      <a:lnTo>
                        <a:pt x="0" y="4"/>
                      </a:lnTo>
                      <a:lnTo>
                        <a:pt x="0" y="4"/>
                      </a:lnTo>
                      <a:lnTo>
                        <a:pt x="2" y="6"/>
                      </a:lnTo>
                      <a:lnTo>
                        <a:pt x="2" y="6"/>
                      </a:lnTo>
                      <a:lnTo>
                        <a:pt x="6" y="6"/>
                      </a:lnTo>
                      <a:lnTo>
                        <a:pt x="6" y="6"/>
                      </a:lnTo>
                      <a:lnTo>
                        <a:pt x="6" y="8"/>
                      </a:lnTo>
                      <a:lnTo>
                        <a:pt x="8" y="10"/>
                      </a:lnTo>
                      <a:lnTo>
                        <a:pt x="8" y="10"/>
                      </a:lnTo>
                      <a:lnTo>
                        <a:pt x="14" y="14"/>
                      </a:lnTo>
                      <a:lnTo>
                        <a:pt x="22" y="16"/>
                      </a:lnTo>
                      <a:lnTo>
                        <a:pt x="22" y="16"/>
                      </a:lnTo>
                      <a:lnTo>
                        <a:pt x="22" y="12"/>
                      </a:lnTo>
                      <a:lnTo>
                        <a:pt x="22" y="12"/>
                      </a:lnTo>
                      <a:lnTo>
                        <a:pt x="30" y="12"/>
                      </a:lnTo>
                      <a:lnTo>
                        <a:pt x="30" y="12"/>
                      </a:lnTo>
                      <a:lnTo>
                        <a:pt x="30" y="8"/>
                      </a:lnTo>
                      <a:lnTo>
                        <a:pt x="30" y="8"/>
                      </a:lnTo>
                      <a:lnTo>
                        <a:pt x="24" y="2"/>
                      </a:lnTo>
                      <a:lnTo>
                        <a:pt x="24" y="2"/>
                      </a:lnTo>
                      <a:lnTo>
                        <a:pt x="20" y="2"/>
                      </a:lnTo>
                      <a:lnTo>
                        <a:pt x="14" y="2"/>
                      </a:lnTo>
                      <a:lnTo>
                        <a:pt x="14" y="2"/>
                      </a:lnTo>
                      <a:lnTo>
                        <a:pt x="14" y="2"/>
                      </a:lnTo>
                      <a:lnTo>
                        <a:pt x="8" y="0"/>
                      </a:lnTo>
                      <a:lnTo>
                        <a:pt x="8"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9" name="Freeform 161"/>
                <p:cNvSpPr>
                  <a:spLocks/>
                </p:cNvSpPr>
                <p:nvPr/>
              </p:nvSpPr>
              <p:spPr bwMode="auto">
                <a:xfrm>
                  <a:off x="2614" y="2508"/>
                  <a:ext cx="88" cy="108"/>
                </a:xfrm>
                <a:custGeom>
                  <a:avLst/>
                  <a:gdLst/>
                  <a:ahLst/>
                  <a:cxnLst>
                    <a:cxn ang="0">
                      <a:pos x="18" y="108"/>
                    </a:cxn>
                    <a:cxn ang="0">
                      <a:pos x="36" y="100"/>
                    </a:cxn>
                    <a:cxn ang="0">
                      <a:pos x="40" y="94"/>
                    </a:cxn>
                    <a:cxn ang="0">
                      <a:pos x="50" y="94"/>
                    </a:cxn>
                    <a:cxn ang="0">
                      <a:pos x="60" y="94"/>
                    </a:cxn>
                    <a:cxn ang="0">
                      <a:pos x="70" y="100"/>
                    </a:cxn>
                    <a:cxn ang="0">
                      <a:pos x="74" y="92"/>
                    </a:cxn>
                    <a:cxn ang="0">
                      <a:pos x="74" y="88"/>
                    </a:cxn>
                    <a:cxn ang="0">
                      <a:pos x="72" y="76"/>
                    </a:cxn>
                    <a:cxn ang="0">
                      <a:pos x="74" y="66"/>
                    </a:cxn>
                    <a:cxn ang="0">
                      <a:pos x="78" y="56"/>
                    </a:cxn>
                    <a:cxn ang="0">
                      <a:pos x="82" y="46"/>
                    </a:cxn>
                    <a:cxn ang="0">
                      <a:pos x="86" y="38"/>
                    </a:cxn>
                    <a:cxn ang="0">
                      <a:pos x="88" y="26"/>
                    </a:cxn>
                    <a:cxn ang="0">
                      <a:pos x="86" y="20"/>
                    </a:cxn>
                    <a:cxn ang="0">
                      <a:pos x="84" y="18"/>
                    </a:cxn>
                    <a:cxn ang="0">
                      <a:pos x="84" y="12"/>
                    </a:cxn>
                    <a:cxn ang="0">
                      <a:pos x="84" y="8"/>
                    </a:cxn>
                    <a:cxn ang="0">
                      <a:pos x="74" y="10"/>
                    </a:cxn>
                    <a:cxn ang="0">
                      <a:pos x="72" y="6"/>
                    </a:cxn>
                    <a:cxn ang="0">
                      <a:pos x="66" y="2"/>
                    </a:cxn>
                    <a:cxn ang="0">
                      <a:pos x="56" y="4"/>
                    </a:cxn>
                    <a:cxn ang="0">
                      <a:pos x="44" y="0"/>
                    </a:cxn>
                    <a:cxn ang="0">
                      <a:pos x="42" y="4"/>
                    </a:cxn>
                    <a:cxn ang="0">
                      <a:pos x="40" y="8"/>
                    </a:cxn>
                    <a:cxn ang="0">
                      <a:pos x="38" y="10"/>
                    </a:cxn>
                    <a:cxn ang="0">
                      <a:pos x="34" y="8"/>
                    </a:cxn>
                    <a:cxn ang="0">
                      <a:pos x="30" y="8"/>
                    </a:cxn>
                    <a:cxn ang="0">
                      <a:pos x="28" y="16"/>
                    </a:cxn>
                    <a:cxn ang="0">
                      <a:pos x="26" y="12"/>
                    </a:cxn>
                    <a:cxn ang="0">
                      <a:pos x="24" y="14"/>
                    </a:cxn>
                    <a:cxn ang="0">
                      <a:pos x="18" y="18"/>
                    </a:cxn>
                    <a:cxn ang="0">
                      <a:pos x="16" y="22"/>
                    </a:cxn>
                    <a:cxn ang="0">
                      <a:pos x="14" y="26"/>
                    </a:cxn>
                    <a:cxn ang="0">
                      <a:pos x="18" y="30"/>
                    </a:cxn>
                    <a:cxn ang="0">
                      <a:pos x="18" y="34"/>
                    </a:cxn>
                    <a:cxn ang="0">
                      <a:pos x="16" y="36"/>
                    </a:cxn>
                    <a:cxn ang="0">
                      <a:pos x="10" y="38"/>
                    </a:cxn>
                    <a:cxn ang="0">
                      <a:pos x="10" y="40"/>
                    </a:cxn>
                    <a:cxn ang="0">
                      <a:pos x="6" y="48"/>
                    </a:cxn>
                    <a:cxn ang="0">
                      <a:pos x="8" y="52"/>
                    </a:cxn>
                    <a:cxn ang="0">
                      <a:pos x="8" y="58"/>
                    </a:cxn>
                    <a:cxn ang="0">
                      <a:pos x="4" y="64"/>
                    </a:cxn>
                    <a:cxn ang="0">
                      <a:pos x="0" y="68"/>
                    </a:cxn>
                    <a:cxn ang="0">
                      <a:pos x="10" y="70"/>
                    </a:cxn>
                    <a:cxn ang="0">
                      <a:pos x="14" y="78"/>
                    </a:cxn>
                    <a:cxn ang="0">
                      <a:pos x="16" y="84"/>
                    </a:cxn>
                    <a:cxn ang="0">
                      <a:pos x="20" y="86"/>
                    </a:cxn>
                    <a:cxn ang="0">
                      <a:pos x="22" y="86"/>
                    </a:cxn>
                    <a:cxn ang="0">
                      <a:pos x="20" y="90"/>
                    </a:cxn>
                    <a:cxn ang="0">
                      <a:pos x="18" y="98"/>
                    </a:cxn>
                    <a:cxn ang="0">
                      <a:pos x="16" y="100"/>
                    </a:cxn>
                    <a:cxn ang="0">
                      <a:pos x="18" y="104"/>
                    </a:cxn>
                    <a:cxn ang="0">
                      <a:pos x="16" y="108"/>
                    </a:cxn>
                  </a:cxnLst>
                  <a:rect l="0" t="0" r="r" b="b"/>
                  <a:pathLst>
                    <a:path w="88" h="108">
                      <a:moveTo>
                        <a:pt x="18" y="108"/>
                      </a:moveTo>
                      <a:lnTo>
                        <a:pt x="18" y="108"/>
                      </a:lnTo>
                      <a:lnTo>
                        <a:pt x="28" y="104"/>
                      </a:lnTo>
                      <a:lnTo>
                        <a:pt x="36" y="100"/>
                      </a:lnTo>
                      <a:lnTo>
                        <a:pt x="36" y="100"/>
                      </a:lnTo>
                      <a:lnTo>
                        <a:pt x="40" y="94"/>
                      </a:lnTo>
                      <a:lnTo>
                        <a:pt x="40" y="94"/>
                      </a:lnTo>
                      <a:lnTo>
                        <a:pt x="50" y="94"/>
                      </a:lnTo>
                      <a:lnTo>
                        <a:pt x="60" y="94"/>
                      </a:lnTo>
                      <a:lnTo>
                        <a:pt x="60" y="94"/>
                      </a:lnTo>
                      <a:lnTo>
                        <a:pt x="66" y="96"/>
                      </a:lnTo>
                      <a:lnTo>
                        <a:pt x="70" y="100"/>
                      </a:lnTo>
                      <a:lnTo>
                        <a:pt x="70" y="100"/>
                      </a:lnTo>
                      <a:lnTo>
                        <a:pt x="74" y="92"/>
                      </a:lnTo>
                      <a:lnTo>
                        <a:pt x="74" y="92"/>
                      </a:lnTo>
                      <a:lnTo>
                        <a:pt x="74" y="88"/>
                      </a:lnTo>
                      <a:lnTo>
                        <a:pt x="72" y="86"/>
                      </a:lnTo>
                      <a:lnTo>
                        <a:pt x="72" y="76"/>
                      </a:lnTo>
                      <a:lnTo>
                        <a:pt x="74" y="66"/>
                      </a:lnTo>
                      <a:lnTo>
                        <a:pt x="74" y="66"/>
                      </a:lnTo>
                      <a:lnTo>
                        <a:pt x="78" y="56"/>
                      </a:lnTo>
                      <a:lnTo>
                        <a:pt x="78" y="56"/>
                      </a:lnTo>
                      <a:lnTo>
                        <a:pt x="82" y="46"/>
                      </a:lnTo>
                      <a:lnTo>
                        <a:pt x="82" y="46"/>
                      </a:lnTo>
                      <a:lnTo>
                        <a:pt x="84" y="40"/>
                      </a:lnTo>
                      <a:lnTo>
                        <a:pt x="86" y="38"/>
                      </a:lnTo>
                      <a:lnTo>
                        <a:pt x="86" y="38"/>
                      </a:lnTo>
                      <a:lnTo>
                        <a:pt x="88" y="26"/>
                      </a:lnTo>
                      <a:lnTo>
                        <a:pt x="88" y="26"/>
                      </a:lnTo>
                      <a:lnTo>
                        <a:pt x="86" y="20"/>
                      </a:lnTo>
                      <a:lnTo>
                        <a:pt x="84" y="20"/>
                      </a:lnTo>
                      <a:lnTo>
                        <a:pt x="84" y="18"/>
                      </a:lnTo>
                      <a:lnTo>
                        <a:pt x="84" y="18"/>
                      </a:lnTo>
                      <a:lnTo>
                        <a:pt x="84" y="12"/>
                      </a:lnTo>
                      <a:lnTo>
                        <a:pt x="84" y="8"/>
                      </a:lnTo>
                      <a:lnTo>
                        <a:pt x="84" y="8"/>
                      </a:lnTo>
                      <a:lnTo>
                        <a:pt x="74" y="10"/>
                      </a:lnTo>
                      <a:lnTo>
                        <a:pt x="74" y="10"/>
                      </a:lnTo>
                      <a:lnTo>
                        <a:pt x="72" y="8"/>
                      </a:lnTo>
                      <a:lnTo>
                        <a:pt x="72" y="6"/>
                      </a:lnTo>
                      <a:lnTo>
                        <a:pt x="72" y="2"/>
                      </a:lnTo>
                      <a:lnTo>
                        <a:pt x="66" y="2"/>
                      </a:lnTo>
                      <a:lnTo>
                        <a:pt x="62" y="6"/>
                      </a:lnTo>
                      <a:lnTo>
                        <a:pt x="56" y="4"/>
                      </a:lnTo>
                      <a:lnTo>
                        <a:pt x="56" y="0"/>
                      </a:lnTo>
                      <a:lnTo>
                        <a:pt x="44" y="0"/>
                      </a:lnTo>
                      <a:lnTo>
                        <a:pt x="42" y="4"/>
                      </a:lnTo>
                      <a:lnTo>
                        <a:pt x="42" y="4"/>
                      </a:lnTo>
                      <a:lnTo>
                        <a:pt x="42" y="6"/>
                      </a:lnTo>
                      <a:lnTo>
                        <a:pt x="40" y="8"/>
                      </a:lnTo>
                      <a:lnTo>
                        <a:pt x="38" y="10"/>
                      </a:lnTo>
                      <a:lnTo>
                        <a:pt x="38" y="10"/>
                      </a:lnTo>
                      <a:lnTo>
                        <a:pt x="36" y="10"/>
                      </a:lnTo>
                      <a:lnTo>
                        <a:pt x="34" y="8"/>
                      </a:lnTo>
                      <a:lnTo>
                        <a:pt x="32" y="6"/>
                      </a:lnTo>
                      <a:lnTo>
                        <a:pt x="30" y="8"/>
                      </a:lnTo>
                      <a:lnTo>
                        <a:pt x="28" y="16"/>
                      </a:lnTo>
                      <a:lnTo>
                        <a:pt x="28" y="16"/>
                      </a:lnTo>
                      <a:lnTo>
                        <a:pt x="28" y="14"/>
                      </a:lnTo>
                      <a:lnTo>
                        <a:pt x="26" y="12"/>
                      </a:lnTo>
                      <a:lnTo>
                        <a:pt x="24" y="14"/>
                      </a:lnTo>
                      <a:lnTo>
                        <a:pt x="24" y="14"/>
                      </a:lnTo>
                      <a:lnTo>
                        <a:pt x="20" y="16"/>
                      </a:lnTo>
                      <a:lnTo>
                        <a:pt x="18" y="18"/>
                      </a:lnTo>
                      <a:lnTo>
                        <a:pt x="18" y="18"/>
                      </a:lnTo>
                      <a:lnTo>
                        <a:pt x="16" y="22"/>
                      </a:lnTo>
                      <a:lnTo>
                        <a:pt x="14" y="24"/>
                      </a:lnTo>
                      <a:lnTo>
                        <a:pt x="14" y="26"/>
                      </a:lnTo>
                      <a:lnTo>
                        <a:pt x="14" y="26"/>
                      </a:lnTo>
                      <a:lnTo>
                        <a:pt x="18" y="30"/>
                      </a:lnTo>
                      <a:lnTo>
                        <a:pt x="18" y="32"/>
                      </a:lnTo>
                      <a:lnTo>
                        <a:pt x="18" y="34"/>
                      </a:lnTo>
                      <a:lnTo>
                        <a:pt x="18" y="34"/>
                      </a:lnTo>
                      <a:lnTo>
                        <a:pt x="16" y="36"/>
                      </a:lnTo>
                      <a:lnTo>
                        <a:pt x="12" y="38"/>
                      </a:lnTo>
                      <a:lnTo>
                        <a:pt x="10" y="38"/>
                      </a:lnTo>
                      <a:lnTo>
                        <a:pt x="10" y="40"/>
                      </a:lnTo>
                      <a:lnTo>
                        <a:pt x="10" y="40"/>
                      </a:lnTo>
                      <a:lnTo>
                        <a:pt x="10" y="44"/>
                      </a:lnTo>
                      <a:lnTo>
                        <a:pt x="6" y="48"/>
                      </a:lnTo>
                      <a:lnTo>
                        <a:pt x="6" y="48"/>
                      </a:lnTo>
                      <a:lnTo>
                        <a:pt x="8" y="52"/>
                      </a:lnTo>
                      <a:lnTo>
                        <a:pt x="8" y="54"/>
                      </a:lnTo>
                      <a:lnTo>
                        <a:pt x="8" y="58"/>
                      </a:lnTo>
                      <a:lnTo>
                        <a:pt x="8" y="58"/>
                      </a:lnTo>
                      <a:lnTo>
                        <a:pt x="4" y="64"/>
                      </a:lnTo>
                      <a:lnTo>
                        <a:pt x="0" y="68"/>
                      </a:lnTo>
                      <a:lnTo>
                        <a:pt x="0" y="68"/>
                      </a:lnTo>
                      <a:lnTo>
                        <a:pt x="10" y="70"/>
                      </a:lnTo>
                      <a:lnTo>
                        <a:pt x="10" y="70"/>
                      </a:lnTo>
                      <a:lnTo>
                        <a:pt x="12" y="74"/>
                      </a:lnTo>
                      <a:lnTo>
                        <a:pt x="14" y="78"/>
                      </a:lnTo>
                      <a:lnTo>
                        <a:pt x="14" y="78"/>
                      </a:lnTo>
                      <a:lnTo>
                        <a:pt x="16" y="84"/>
                      </a:lnTo>
                      <a:lnTo>
                        <a:pt x="18" y="86"/>
                      </a:lnTo>
                      <a:lnTo>
                        <a:pt x="20" y="86"/>
                      </a:lnTo>
                      <a:lnTo>
                        <a:pt x="20" y="86"/>
                      </a:lnTo>
                      <a:lnTo>
                        <a:pt x="22" y="86"/>
                      </a:lnTo>
                      <a:lnTo>
                        <a:pt x="20" y="90"/>
                      </a:lnTo>
                      <a:lnTo>
                        <a:pt x="20" y="90"/>
                      </a:lnTo>
                      <a:lnTo>
                        <a:pt x="20" y="94"/>
                      </a:lnTo>
                      <a:lnTo>
                        <a:pt x="18" y="98"/>
                      </a:lnTo>
                      <a:lnTo>
                        <a:pt x="18" y="98"/>
                      </a:lnTo>
                      <a:lnTo>
                        <a:pt x="16" y="100"/>
                      </a:lnTo>
                      <a:lnTo>
                        <a:pt x="16" y="100"/>
                      </a:lnTo>
                      <a:lnTo>
                        <a:pt x="18" y="104"/>
                      </a:lnTo>
                      <a:lnTo>
                        <a:pt x="18" y="104"/>
                      </a:lnTo>
                      <a:lnTo>
                        <a:pt x="16" y="108"/>
                      </a:lnTo>
                      <a:lnTo>
                        <a:pt x="18" y="10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0" name="Freeform 162"/>
                <p:cNvSpPr>
                  <a:spLocks noEditPoints="1"/>
                </p:cNvSpPr>
                <p:nvPr/>
              </p:nvSpPr>
              <p:spPr bwMode="auto">
                <a:xfrm>
                  <a:off x="2824" y="1866"/>
                  <a:ext cx="155" cy="194"/>
                </a:xfrm>
                <a:custGeom>
                  <a:avLst/>
                  <a:gdLst/>
                  <a:ahLst/>
                  <a:cxnLst>
                    <a:cxn ang="0">
                      <a:pos x="79" y="176"/>
                    </a:cxn>
                    <a:cxn ang="0">
                      <a:pos x="93" y="186"/>
                    </a:cxn>
                    <a:cxn ang="0">
                      <a:pos x="107" y="192"/>
                    </a:cxn>
                    <a:cxn ang="0">
                      <a:pos x="111" y="188"/>
                    </a:cxn>
                    <a:cxn ang="0">
                      <a:pos x="115" y="178"/>
                    </a:cxn>
                    <a:cxn ang="0">
                      <a:pos x="117" y="168"/>
                    </a:cxn>
                    <a:cxn ang="0">
                      <a:pos x="89" y="170"/>
                    </a:cxn>
                    <a:cxn ang="0">
                      <a:pos x="81" y="168"/>
                    </a:cxn>
                    <a:cxn ang="0">
                      <a:pos x="18" y="62"/>
                    </a:cxn>
                    <a:cxn ang="0">
                      <a:pos x="22" y="52"/>
                    </a:cxn>
                    <a:cxn ang="0">
                      <a:pos x="40" y="54"/>
                    </a:cxn>
                    <a:cxn ang="0">
                      <a:pos x="48" y="64"/>
                    </a:cxn>
                    <a:cxn ang="0">
                      <a:pos x="52" y="76"/>
                    </a:cxn>
                    <a:cxn ang="0">
                      <a:pos x="61" y="90"/>
                    </a:cxn>
                    <a:cxn ang="0">
                      <a:pos x="77" y="108"/>
                    </a:cxn>
                    <a:cxn ang="0">
                      <a:pos x="93" y="112"/>
                    </a:cxn>
                    <a:cxn ang="0">
                      <a:pos x="103" y="124"/>
                    </a:cxn>
                    <a:cxn ang="0">
                      <a:pos x="111" y="132"/>
                    </a:cxn>
                    <a:cxn ang="0">
                      <a:pos x="125" y="158"/>
                    </a:cxn>
                    <a:cxn ang="0">
                      <a:pos x="119" y="170"/>
                    </a:cxn>
                    <a:cxn ang="0">
                      <a:pos x="125" y="176"/>
                    </a:cxn>
                    <a:cxn ang="0">
                      <a:pos x="133" y="158"/>
                    </a:cxn>
                    <a:cxn ang="0">
                      <a:pos x="137" y="148"/>
                    </a:cxn>
                    <a:cxn ang="0">
                      <a:pos x="129" y="138"/>
                    </a:cxn>
                    <a:cxn ang="0">
                      <a:pos x="139" y="128"/>
                    </a:cxn>
                    <a:cxn ang="0">
                      <a:pos x="153" y="136"/>
                    </a:cxn>
                    <a:cxn ang="0">
                      <a:pos x="153" y="126"/>
                    </a:cxn>
                    <a:cxn ang="0">
                      <a:pos x="143" y="118"/>
                    </a:cxn>
                    <a:cxn ang="0">
                      <a:pos x="117" y="100"/>
                    </a:cxn>
                    <a:cxn ang="0">
                      <a:pos x="95" y="76"/>
                    </a:cxn>
                    <a:cxn ang="0">
                      <a:pos x="87" y="64"/>
                    </a:cxn>
                    <a:cxn ang="0">
                      <a:pos x="75" y="56"/>
                    </a:cxn>
                    <a:cxn ang="0">
                      <a:pos x="77" y="42"/>
                    </a:cxn>
                    <a:cxn ang="0">
                      <a:pos x="75" y="32"/>
                    </a:cxn>
                    <a:cxn ang="0">
                      <a:pos x="93" y="26"/>
                    </a:cxn>
                    <a:cxn ang="0">
                      <a:pos x="91" y="14"/>
                    </a:cxn>
                    <a:cxn ang="0">
                      <a:pos x="89" y="4"/>
                    </a:cxn>
                    <a:cxn ang="0">
                      <a:pos x="75" y="6"/>
                    </a:cxn>
                    <a:cxn ang="0">
                      <a:pos x="65" y="2"/>
                    </a:cxn>
                    <a:cxn ang="0">
                      <a:pos x="59" y="2"/>
                    </a:cxn>
                    <a:cxn ang="0">
                      <a:pos x="50" y="4"/>
                    </a:cxn>
                    <a:cxn ang="0">
                      <a:pos x="48" y="10"/>
                    </a:cxn>
                    <a:cxn ang="0">
                      <a:pos x="40" y="12"/>
                    </a:cxn>
                    <a:cxn ang="0">
                      <a:pos x="36" y="22"/>
                    </a:cxn>
                    <a:cxn ang="0">
                      <a:pos x="24" y="20"/>
                    </a:cxn>
                    <a:cxn ang="0">
                      <a:pos x="20" y="20"/>
                    </a:cxn>
                    <a:cxn ang="0">
                      <a:pos x="8" y="32"/>
                    </a:cxn>
                    <a:cxn ang="0">
                      <a:pos x="0" y="40"/>
                    </a:cxn>
                    <a:cxn ang="0">
                      <a:pos x="2" y="52"/>
                    </a:cxn>
                    <a:cxn ang="0">
                      <a:pos x="10" y="56"/>
                    </a:cxn>
                    <a:cxn ang="0">
                      <a:pos x="8" y="64"/>
                    </a:cxn>
                    <a:cxn ang="0">
                      <a:pos x="22" y="118"/>
                    </a:cxn>
                    <a:cxn ang="0">
                      <a:pos x="28" y="148"/>
                    </a:cxn>
                    <a:cxn ang="0">
                      <a:pos x="36" y="152"/>
                    </a:cxn>
                    <a:cxn ang="0">
                      <a:pos x="40" y="118"/>
                    </a:cxn>
                    <a:cxn ang="0">
                      <a:pos x="34" y="110"/>
                    </a:cxn>
                  </a:cxnLst>
                  <a:rect l="0" t="0" r="r" b="b"/>
                  <a:pathLst>
                    <a:path w="155" h="194">
                      <a:moveTo>
                        <a:pt x="81" y="168"/>
                      </a:moveTo>
                      <a:lnTo>
                        <a:pt x="81" y="168"/>
                      </a:lnTo>
                      <a:lnTo>
                        <a:pt x="81" y="170"/>
                      </a:lnTo>
                      <a:lnTo>
                        <a:pt x="79" y="170"/>
                      </a:lnTo>
                      <a:lnTo>
                        <a:pt x="79" y="170"/>
                      </a:lnTo>
                      <a:lnTo>
                        <a:pt x="79" y="176"/>
                      </a:lnTo>
                      <a:lnTo>
                        <a:pt x="79" y="176"/>
                      </a:lnTo>
                      <a:lnTo>
                        <a:pt x="85" y="180"/>
                      </a:lnTo>
                      <a:lnTo>
                        <a:pt x="85" y="180"/>
                      </a:lnTo>
                      <a:lnTo>
                        <a:pt x="91" y="182"/>
                      </a:lnTo>
                      <a:lnTo>
                        <a:pt x="91" y="182"/>
                      </a:lnTo>
                      <a:lnTo>
                        <a:pt x="93" y="186"/>
                      </a:lnTo>
                      <a:lnTo>
                        <a:pt x="93" y="186"/>
                      </a:lnTo>
                      <a:lnTo>
                        <a:pt x="95" y="186"/>
                      </a:lnTo>
                      <a:lnTo>
                        <a:pt x="99" y="186"/>
                      </a:lnTo>
                      <a:lnTo>
                        <a:pt x="99" y="186"/>
                      </a:lnTo>
                      <a:lnTo>
                        <a:pt x="101" y="188"/>
                      </a:lnTo>
                      <a:lnTo>
                        <a:pt x="107" y="192"/>
                      </a:lnTo>
                      <a:lnTo>
                        <a:pt x="107" y="194"/>
                      </a:lnTo>
                      <a:lnTo>
                        <a:pt x="107" y="194"/>
                      </a:lnTo>
                      <a:lnTo>
                        <a:pt x="113" y="194"/>
                      </a:lnTo>
                      <a:lnTo>
                        <a:pt x="113" y="194"/>
                      </a:lnTo>
                      <a:lnTo>
                        <a:pt x="111" y="188"/>
                      </a:lnTo>
                      <a:lnTo>
                        <a:pt x="111" y="188"/>
                      </a:lnTo>
                      <a:lnTo>
                        <a:pt x="115" y="186"/>
                      </a:lnTo>
                      <a:lnTo>
                        <a:pt x="115" y="186"/>
                      </a:lnTo>
                      <a:lnTo>
                        <a:pt x="115" y="182"/>
                      </a:lnTo>
                      <a:lnTo>
                        <a:pt x="115" y="178"/>
                      </a:lnTo>
                      <a:lnTo>
                        <a:pt x="115" y="178"/>
                      </a:lnTo>
                      <a:lnTo>
                        <a:pt x="115" y="178"/>
                      </a:lnTo>
                      <a:lnTo>
                        <a:pt x="115" y="176"/>
                      </a:lnTo>
                      <a:lnTo>
                        <a:pt x="115" y="176"/>
                      </a:lnTo>
                      <a:lnTo>
                        <a:pt x="115" y="174"/>
                      </a:lnTo>
                      <a:lnTo>
                        <a:pt x="117" y="172"/>
                      </a:lnTo>
                      <a:lnTo>
                        <a:pt x="117" y="172"/>
                      </a:lnTo>
                      <a:lnTo>
                        <a:pt x="117" y="168"/>
                      </a:lnTo>
                      <a:lnTo>
                        <a:pt x="117" y="168"/>
                      </a:lnTo>
                      <a:lnTo>
                        <a:pt x="105" y="172"/>
                      </a:lnTo>
                      <a:lnTo>
                        <a:pt x="99" y="174"/>
                      </a:lnTo>
                      <a:lnTo>
                        <a:pt x="93" y="172"/>
                      </a:lnTo>
                      <a:lnTo>
                        <a:pt x="93" y="172"/>
                      </a:lnTo>
                      <a:lnTo>
                        <a:pt x="89" y="170"/>
                      </a:lnTo>
                      <a:lnTo>
                        <a:pt x="89" y="170"/>
                      </a:lnTo>
                      <a:lnTo>
                        <a:pt x="87" y="170"/>
                      </a:lnTo>
                      <a:lnTo>
                        <a:pt x="83" y="170"/>
                      </a:lnTo>
                      <a:lnTo>
                        <a:pt x="83" y="170"/>
                      </a:lnTo>
                      <a:lnTo>
                        <a:pt x="81" y="168"/>
                      </a:lnTo>
                      <a:lnTo>
                        <a:pt x="81" y="168"/>
                      </a:lnTo>
                      <a:close/>
                      <a:moveTo>
                        <a:pt x="8" y="64"/>
                      </a:moveTo>
                      <a:lnTo>
                        <a:pt x="8" y="64"/>
                      </a:lnTo>
                      <a:lnTo>
                        <a:pt x="12" y="62"/>
                      </a:lnTo>
                      <a:lnTo>
                        <a:pt x="12" y="62"/>
                      </a:lnTo>
                      <a:lnTo>
                        <a:pt x="18" y="62"/>
                      </a:lnTo>
                      <a:lnTo>
                        <a:pt x="18" y="62"/>
                      </a:lnTo>
                      <a:lnTo>
                        <a:pt x="18" y="58"/>
                      </a:lnTo>
                      <a:lnTo>
                        <a:pt x="18" y="58"/>
                      </a:lnTo>
                      <a:lnTo>
                        <a:pt x="22" y="56"/>
                      </a:lnTo>
                      <a:lnTo>
                        <a:pt x="22" y="56"/>
                      </a:lnTo>
                      <a:lnTo>
                        <a:pt x="22" y="52"/>
                      </a:lnTo>
                      <a:lnTo>
                        <a:pt x="22" y="52"/>
                      </a:lnTo>
                      <a:lnTo>
                        <a:pt x="26" y="50"/>
                      </a:lnTo>
                      <a:lnTo>
                        <a:pt x="32" y="50"/>
                      </a:lnTo>
                      <a:lnTo>
                        <a:pt x="32" y="50"/>
                      </a:lnTo>
                      <a:lnTo>
                        <a:pt x="36" y="54"/>
                      </a:lnTo>
                      <a:lnTo>
                        <a:pt x="36" y="54"/>
                      </a:lnTo>
                      <a:lnTo>
                        <a:pt x="40" y="54"/>
                      </a:lnTo>
                      <a:lnTo>
                        <a:pt x="40" y="54"/>
                      </a:lnTo>
                      <a:lnTo>
                        <a:pt x="46" y="58"/>
                      </a:lnTo>
                      <a:lnTo>
                        <a:pt x="46" y="60"/>
                      </a:lnTo>
                      <a:lnTo>
                        <a:pt x="48" y="60"/>
                      </a:lnTo>
                      <a:lnTo>
                        <a:pt x="48" y="60"/>
                      </a:lnTo>
                      <a:lnTo>
                        <a:pt x="48" y="64"/>
                      </a:lnTo>
                      <a:lnTo>
                        <a:pt x="48" y="66"/>
                      </a:lnTo>
                      <a:lnTo>
                        <a:pt x="48" y="66"/>
                      </a:lnTo>
                      <a:lnTo>
                        <a:pt x="52" y="70"/>
                      </a:lnTo>
                      <a:lnTo>
                        <a:pt x="52" y="70"/>
                      </a:lnTo>
                      <a:lnTo>
                        <a:pt x="52" y="76"/>
                      </a:lnTo>
                      <a:lnTo>
                        <a:pt x="52" y="76"/>
                      </a:lnTo>
                      <a:lnTo>
                        <a:pt x="57" y="78"/>
                      </a:lnTo>
                      <a:lnTo>
                        <a:pt x="57" y="78"/>
                      </a:lnTo>
                      <a:lnTo>
                        <a:pt x="57" y="82"/>
                      </a:lnTo>
                      <a:lnTo>
                        <a:pt x="59" y="88"/>
                      </a:lnTo>
                      <a:lnTo>
                        <a:pt x="59" y="88"/>
                      </a:lnTo>
                      <a:lnTo>
                        <a:pt x="61" y="90"/>
                      </a:lnTo>
                      <a:lnTo>
                        <a:pt x="65" y="94"/>
                      </a:lnTo>
                      <a:lnTo>
                        <a:pt x="73" y="100"/>
                      </a:lnTo>
                      <a:lnTo>
                        <a:pt x="73" y="100"/>
                      </a:lnTo>
                      <a:lnTo>
                        <a:pt x="75" y="104"/>
                      </a:lnTo>
                      <a:lnTo>
                        <a:pt x="77" y="108"/>
                      </a:lnTo>
                      <a:lnTo>
                        <a:pt x="77" y="108"/>
                      </a:lnTo>
                      <a:lnTo>
                        <a:pt x="87" y="112"/>
                      </a:lnTo>
                      <a:lnTo>
                        <a:pt x="87" y="114"/>
                      </a:lnTo>
                      <a:lnTo>
                        <a:pt x="87" y="114"/>
                      </a:lnTo>
                      <a:lnTo>
                        <a:pt x="91" y="112"/>
                      </a:lnTo>
                      <a:lnTo>
                        <a:pt x="93" y="112"/>
                      </a:lnTo>
                      <a:lnTo>
                        <a:pt x="93" y="112"/>
                      </a:lnTo>
                      <a:lnTo>
                        <a:pt x="97" y="116"/>
                      </a:lnTo>
                      <a:lnTo>
                        <a:pt x="101" y="120"/>
                      </a:lnTo>
                      <a:lnTo>
                        <a:pt x="103" y="120"/>
                      </a:lnTo>
                      <a:lnTo>
                        <a:pt x="103" y="120"/>
                      </a:lnTo>
                      <a:lnTo>
                        <a:pt x="103" y="122"/>
                      </a:lnTo>
                      <a:lnTo>
                        <a:pt x="103" y="124"/>
                      </a:lnTo>
                      <a:lnTo>
                        <a:pt x="103" y="124"/>
                      </a:lnTo>
                      <a:lnTo>
                        <a:pt x="105" y="124"/>
                      </a:lnTo>
                      <a:lnTo>
                        <a:pt x="109" y="124"/>
                      </a:lnTo>
                      <a:lnTo>
                        <a:pt x="109" y="124"/>
                      </a:lnTo>
                      <a:lnTo>
                        <a:pt x="109" y="128"/>
                      </a:lnTo>
                      <a:lnTo>
                        <a:pt x="111" y="132"/>
                      </a:lnTo>
                      <a:lnTo>
                        <a:pt x="111" y="132"/>
                      </a:lnTo>
                      <a:lnTo>
                        <a:pt x="115" y="134"/>
                      </a:lnTo>
                      <a:lnTo>
                        <a:pt x="119" y="136"/>
                      </a:lnTo>
                      <a:lnTo>
                        <a:pt x="119" y="136"/>
                      </a:lnTo>
                      <a:lnTo>
                        <a:pt x="123" y="146"/>
                      </a:lnTo>
                      <a:lnTo>
                        <a:pt x="125" y="158"/>
                      </a:lnTo>
                      <a:lnTo>
                        <a:pt x="121" y="158"/>
                      </a:lnTo>
                      <a:lnTo>
                        <a:pt x="121" y="158"/>
                      </a:lnTo>
                      <a:lnTo>
                        <a:pt x="121" y="166"/>
                      </a:lnTo>
                      <a:lnTo>
                        <a:pt x="121" y="166"/>
                      </a:lnTo>
                      <a:lnTo>
                        <a:pt x="119" y="170"/>
                      </a:lnTo>
                      <a:lnTo>
                        <a:pt x="119" y="170"/>
                      </a:lnTo>
                      <a:lnTo>
                        <a:pt x="119" y="174"/>
                      </a:lnTo>
                      <a:lnTo>
                        <a:pt x="121" y="176"/>
                      </a:lnTo>
                      <a:lnTo>
                        <a:pt x="121" y="176"/>
                      </a:lnTo>
                      <a:lnTo>
                        <a:pt x="123" y="176"/>
                      </a:lnTo>
                      <a:lnTo>
                        <a:pt x="125" y="176"/>
                      </a:lnTo>
                      <a:lnTo>
                        <a:pt x="125" y="176"/>
                      </a:lnTo>
                      <a:lnTo>
                        <a:pt x="127" y="170"/>
                      </a:lnTo>
                      <a:lnTo>
                        <a:pt x="127" y="170"/>
                      </a:lnTo>
                      <a:lnTo>
                        <a:pt x="133" y="166"/>
                      </a:lnTo>
                      <a:lnTo>
                        <a:pt x="133" y="166"/>
                      </a:lnTo>
                      <a:lnTo>
                        <a:pt x="133" y="162"/>
                      </a:lnTo>
                      <a:lnTo>
                        <a:pt x="133" y="158"/>
                      </a:lnTo>
                      <a:lnTo>
                        <a:pt x="133" y="158"/>
                      </a:lnTo>
                      <a:lnTo>
                        <a:pt x="135" y="158"/>
                      </a:lnTo>
                      <a:lnTo>
                        <a:pt x="139" y="156"/>
                      </a:lnTo>
                      <a:lnTo>
                        <a:pt x="139" y="156"/>
                      </a:lnTo>
                      <a:lnTo>
                        <a:pt x="139" y="150"/>
                      </a:lnTo>
                      <a:lnTo>
                        <a:pt x="137" y="148"/>
                      </a:lnTo>
                      <a:lnTo>
                        <a:pt x="137" y="148"/>
                      </a:lnTo>
                      <a:lnTo>
                        <a:pt x="135" y="146"/>
                      </a:lnTo>
                      <a:lnTo>
                        <a:pt x="135" y="146"/>
                      </a:lnTo>
                      <a:lnTo>
                        <a:pt x="133" y="140"/>
                      </a:lnTo>
                      <a:lnTo>
                        <a:pt x="133" y="140"/>
                      </a:lnTo>
                      <a:lnTo>
                        <a:pt x="129" y="138"/>
                      </a:lnTo>
                      <a:lnTo>
                        <a:pt x="129" y="138"/>
                      </a:lnTo>
                      <a:lnTo>
                        <a:pt x="133" y="130"/>
                      </a:lnTo>
                      <a:lnTo>
                        <a:pt x="135" y="126"/>
                      </a:lnTo>
                      <a:lnTo>
                        <a:pt x="139" y="126"/>
                      </a:lnTo>
                      <a:lnTo>
                        <a:pt x="139" y="128"/>
                      </a:lnTo>
                      <a:lnTo>
                        <a:pt x="139" y="128"/>
                      </a:lnTo>
                      <a:lnTo>
                        <a:pt x="149" y="130"/>
                      </a:lnTo>
                      <a:lnTo>
                        <a:pt x="149" y="130"/>
                      </a:lnTo>
                      <a:lnTo>
                        <a:pt x="149" y="136"/>
                      </a:lnTo>
                      <a:lnTo>
                        <a:pt x="149" y="136"/>
                      </a:lnTo>
                      <a:lnTo>
                        <a:pt x="153" y="136"/>
                      </a:lnTo>
                      <a:lnTo>
                        <a:pt x="153" y="136"/>
                      </a:lnTo>
                      <a:lnTo>
                        <a:pt x="153" y="134"/>
                      </a:lnTo>
                      <a:lnTo>
                        <a:pt x="155" y="132"/>
                      </a:lnTo>
                      <a:lnTo>
                        <a:pt x="155" y="132"/>
                      </a:lnTo>
                      <a:lnTo>
                        <a:pt x="153" y="130"/>
                      </a:lnTo>
                      <a:lnTo>
                        <a:pt x="153" y="130"/>
                      </a:lnTo>
                      <a:lnTo>
                        <a:pt x="153" y="126"/>
                      </a:lnTo>
                      <a:lnTo>
                        <a:pt x="153" y="126"/>
                      </a:lnTo>
                      <a:lnTo>
                        <a:pt x="151" y="126"/>
                      </a:lnTo>
                      <a:lnTo>
                        <a:pt x="149" y="124"/>
                      </a:lnTo>
                      <a:lnTo>
                        <a:pt x="149" y="124"/>
                      </a:lnTo>
                      <a:lnTo>
                        <a:pt x="143" y="118"/>
                      </a:lnTo>
                      <a:lnTo>
                        <a:pt x="143" y="118"/>
                      </a:lnTo>
                      <a:lnTo>
                        <a:pt x="135" y="112"/>
                      </a:lnTo>
                      <a:lnTo>
                        <a:pt x="125" y="108"/>
                      </a:lnTo>
                      <a:lnTo>
                        <a:pt x="125" y="108"/>
                      </a:lnTo>
                      <a:lnTo>
                        <a:pt x="125" y="100"/>
                      </a:lnTo>
                      <a:lnTo>
                        <a:pt x="125" y="100"/>
                      </a:lnTo>
                      <a:lnTo>
                        <a:pt x="117" y="100"/>
                      </a:lnTo>
                      <a:lnTo>
                        <a:pt x="109" y="96"/>
                      </a:lnTo>
                      <a:lnTo>
                        <a:pt x="109" y="96"/>
                      </a:lnTo>
                      <a:lnTo>
                        <a:pt x="101" y="90"/>
                      </a:lnTo>
                      <a:lnTo>
                        <a:pt x="95" y="80"/>
                      </a:lnTo>
                      <a:lnTo>
                        <a:pt x="95" y="80"/>
                      </a:lnTo>
                      <a:lnTo>
                        <a:pt x="95" y="76"/>
                      </a:lnTo>
                      <a:lnTo>
                        <a:pt x="93" y="72"/>
                      </a:lnTo>
                      <a:lnTo>
                        <a:pt x="93" y="72"/>
                      </a:lnTo>
                      <a:lnTo>
                        <a:pt x="93" y="72"/>
                      </a:lnTo>
                      <a:lnTo>
                        <a:pt x="91" y="70"/>
                      </a:lnTo>
                      <a:lnTo>
                        <a:pt x="91" y="70"/>
                      </a:lnTo>
                      <a:lnTo>
                        <a:pt x="87" y="64"/>
                      </a:lnTo>
                      <a:lnTo>
                        <a:pt x="87" y="64"/>
                      </a:lnTo>
                      <a:lnTo>
                        <a:pt x="87" y="64"/>
                      </a:lnTo>
                      <a:lnTo>
                        <a:pt x="87" y="64"/>
                      </a:lnTo>
                      <a:lnTo>
                        <a:pt x="81" y="60"/>
                      </a:lnTo>
                      <a:lnTo>
                        <a:pt x="77" y="60"/>
                      </a:lnTo>
                      <a:lnTo>
                        <a:pt x="75" y="56"/>
                      </a:lnTo>
                      <a:lnTo>
                        <a:pt x="75" y="56"/>
                      </a:lnTo>
                      <a:lnTo>
                        <a:pt x="73" y="56"/>
                      </a:lnTo>
                      <a:lnTo>
                        <a:pt x="73" y="56"/>
                      </a:lnTo>
                      <a:lnTo>
                        <a:pt x="73" y="52"/>
                      </a:lnTo>
                      <a:lnTo>
                        <a:pt x="75" y="46"/>
                      </a:lnTo>
                      <a:lnTo>
                        <a:pt x="77" y="42"/>
                      </a:lnTo>
                      <a:lnTo>
                        <a:pt x="77" y="42"/>
                      </a:lnTo>
                      <a:lnTo>
                        <a:pt x="77" y="38"/>
                      </a:lnTo>
                      <a:lnTo>
                        <a:pt x="77" y="36"/>
                      </a:lnTo>
                      <a:lnTo>
                        <a:pt x="75" y="34"/>
                      </a:lnTo>
                      <a:lnTo>
                        <a:pt x="75" y="34"/>
                      </a:lnTo>
                      <a:lnTo>
                        <a:pt x="75" y="32"/>
                      </a:lnTo>
                      <a:lnTo>
                        <a:pt x="75" y="30"/>
                      </a:lnTo>
                      <a:lnTo>
                        <a:pt x="75" y="30"/>
                      </a:lnTo>
                      <a:lnTo>
                        <a:pt x="77" y="30"/>
                      </a:lnTo>
                      <a:lnTo>
                        <a:pt x="77" y="32"/>
                      </a:lnTo>
                      <a:lnTo>
                        <a:pt x="77" y="32"/>
                      </a:lnTo>
                      <a:lnTo>
                        <a:pt x="93" y="26"/>
                      </a:lnTo>
                      <a:lnTo>
                        <a:pt x="93" y="26"/>
                      </a:lnTo>
                      <a:lnTo>
                        <a:pt x="91" y="24"/>
                      </a:lnTo>
                      <a:lnTo>
                        <a:pt x="91" y="22"/>
                      </a:lnTo>
                      <a:lnTo>
                        <a:pt x="93" y="18"/>
                      </a:lnTo>
                      <a:lnTo>
                        <a:pt x="93" y="18"/>
                      </a:lnTo>
                      <a:lnTo>
                        <a:pt x="91" y="14"/>
                      </a:lnTo>
                      <a:lnTo>
                        <a:pt x="91" y="14"/>
                      </a:lnTo>
                      <a:lnTo>
                        <a:pt x="89" y="14"/>
                      </a:lnTo>
                      <a:lnTo>
                        <a:pt x="89" y="14"/>
                      </a:lnTo>
                      <a:lnTo>
                        <a:pt x="87" y="12"/>
                      </a:lnTo>
                      <a:lnTo>
                        <a:pt x="87" y="8"/>
                      </a:lnTo>
                      <a:lnTo>
                        <a:pt x="89" y="4"/>
                      </a:lnTo>
                      <a:lnTo>
                        <a:pt x="89" y="4"/>
                      </a:lnTo>
                      <a:lnTo>
                        <a:pt x="81" y="4"/>
                      </a:lnTo>
                      <a:lnTo>
                        <a:pt x="81" y="4"/>
                      </a:lnTo>
                      <a:lnTo>
                        <a:pt x="77" y="6"/>
                      </a:lnTo>
                      <a:lnTo>
                        <a:pt x="75" y="6"/>
                      </a:lnTo>
                      <a:lnTo>
                        <a:pt x="75" y="6"/>
                      </a:lnTo>
                      <a:lnTo>
                        <a:pt x="73" y="4"/>
                      </a:lnTo>
                      <a:lnTo>
                        <a:pt x="73" y="4"/>
                      </a:lnTo>
                      <a:lnTo>
                        <a:pt x="71" y="2"/>
                      </a:lnTo>
                      <a:lnTo>
                        <a:pt x="69" y="2"/>
                      </a:lnTo>
                      <a:lnTo>
                        <a:pt x="69" y="2"/>
                      </a:lnTo>
                      <a:lnTo>
                        <a:pt x="65" y="2"/>
                      </a:lnTo>
                      <a:lnTo>
                        <a:pt x="63" y="0"/>
                      </a:lnTo>
                      <a:lnTo>
                        <a:pt x="63" y="0"/>
                      </a:lnTo>
                      <a:lnTo>
                        <a:pt x="59" y="0"/>
                      </a:lnTo>
                      <a:lnTo>
                        <a:pt x="59" y="2"/>
                      </a:lnTo>
                      <a:lnTo>
                        <a:pt x="59" y="2"/>
                      </a:lnTo>
                      <a:lnTo>
                        <a:pt x="59" y="2"/>
                      </a:lnTo>
                      <a:lnTo>
                        <a:pt x="57" y="2"/>
                      </a:lnTo>
                      <a:lnTo>
                        <a:pt x="52" y="0"/>
                      </a:lnTo>
                      <a:lnTo>
                        <a:pt x="52" y="0"/>
                      </a:lnTo>
                      <a:lnTo>
                        <a:pt x="52" y="2"/>
                      </a:lnTo>
                      <a:lnTo>
                        <a:pt x="50" y="4"/>
                      </a:lnTo>
                      <a:lnTo>
                        <a:pt x="50" y="4"/>
                      </a:lnTo>
                      <a:lnTo>
                        <a:pt x="48" y="6"/>
                      </a:lnTo>
                      <a:lnTo>
                        <a:pt x="50" y="6"/>
                      </a:lnTo>
                      <a:lnTo>
                        <a:pt x="52" y="8"/>
                      </a:lnTo>
                      <a:lnTo>
                        <a:pt x="50" y="8"/>
                      </a:lnTo>
                      <a:lnTo>
                        <a:pt x="50" y="8"/>
                      </a:lnTo>
                      <a:lnTo>
                        <a:pt x="48" y="10"/>
                      </a:lnTo>
                      <a:lnTo>
                        <a:pt x="46" y="10"/>
                      </a:lnTo>
                      <a:lnTo>
                        <a:pt x="46" y="10"/>
                      </a:lnTo>
                      <a:lnTo>
                        <a:pt x="44" y="8"/>
                      </a:lnTo>
                      <a:lnTo>
                        <a:pt x="42" y="10"/>
                      </a:lnTo>
                      <a:lnTo>
                        <a:pt x="40" y="12"/>
                      </a:lnTo>
                      <a:lnTo>
                        <a:pt x="40" y="12"/>
                      </a:lnTo>
                      <a:lnTo>
                        <a:pt x="40" y="14"/>
                      </a:lnTo>
                      <a:lnTo>
                        <a:pt x="38" y="14"/>
                      </a:lnTo>
                      <a:lnTo>
                        <a:pt x="36" y="16"/>
                      </a:lnTo>
                      <a:lnTo>
                        <a:pt x="34" y="18"/>
                      </a:lnTo>
                      <a:lnTo>
                        <a:pt x="34" y="18"/>
                      </a:lnTo>
                      <a:lnTo>
                        <a:pt x="36" y="22"/>
                      </a:lnTo>
                      <a:lnTo>
                        <a:pt x="34" y="22"/>
                      </a:lnTo>
                      <a:lnTo>
                        <a:pt x="34" y="22"/>
                      </a:lnTo>
                      <a:lnTo>
                        <a:pt x="32" y="22"/>
                      </a:lnTo>
                      <a:lnTo>
                        <a:pt x="28" y="20"/>
                      </a:lnTo>
                      <a:lnTo>
                        <a:pt x="28" y="20"/>
                      </a:lnTo>
                      <a:lnTo>
                        <a:pt x="24" y="20"/>
                      </a:lnTo>
                      <a:lnTo>
                        <a:pt x="22" y="16"/>
                      </a:lnTo>
                      <a:lnTo>
                        <a:pt x="22" y="16"/>
                      </a:lnTo>
                      <a:lnTo>
                        <a:pt x="20" y="14"/>
                      </a:lnTo>
                      <a:lnTo>
                        <a:pt x="20" y="16"/>
                      </a:lnTo>
                      <a:lnTo>
                        <a:pt x="20" y="20"/>
                      </a:lnTo>
                      <a:lnTo>
                        <a:pt x="20" y="20"/>
                      </a:lnTo>
                      <a:lnTo>
                        <a:pt x="18" y="22"/>
                      </a:lnTo>
                      <a:lnTo>
                        <a:pt x="16" y="24"/>
                      </a:lnTo>
                      <a:lnTo>
                        <a:pt x="12" y="24"/>
                      </a:lnTo>
                      <a:lnTo>
                        <a:pt x="10" y="26"/>
                      </a:lnTo>
                      <a:lnTo>
                        <a:pt x="8" y="32"/>
                      </a:lnTo>
                      <a:lnTo>
                        <a:pt x="8" y="32"/>
                      </a:lnTo>
                      <a:lnTo>
                        <a:pt x="6" y="34"/>
                      </a:lnTo>
                      <a:lnTo>
                        <a:pt x="4" y="36"/>
                      </a:lnTo>
                      <a:lnTo>
                        <a:pt x="2" y="36"/>
                      </a:lnTo>
                      <a:lnTo>
                        <a:pt x="2" y="36"/>
                      </a:lnTo>
                      <a:lnTo>
                        <a:pt x="0" y="38"/>
                      </a:lnTo>
                      <a:lnTo>
                        <a:pt x="0" y="40"/>
                      </a:lnTo>
                      <a:lnTo>
                        <a:pt x="0" y="42"/>
                      </a:lnTo>
                      <a:lnTo>
                        <a:pt x="2" y="44"/>
                      </a:lnTo>
                      <a:lnTo>
                        <a:pt x="2" y="44"/>
                      </a:lnTo>
                      <a:lnTo>
                        <a:pt x="4" y="46"/>
                      </a:lnTo>
                      <a:lnTo>
                        <a:pt x="4" y="48"/>
                      </a:lnTo>
                      <a:lnTo>
                        <a:pt x="2" y="52"/>
                      </a:lnTo>
                      <a:lnTo>
                        <a:pt x="4" y="56"/>
                      </a:lnTo>
                      <a:lnTo>
                        <a:pt x="4" y="56"/>
                      </a:lnTo>
                      <a:lnTo>
                        <a:pt x="6" y="56"/>
                      </a:lnTo>
                      <a:lnTo>
                        <a:pt x="8" y="56"/>
                      </a:lnTo>
                      <a:lnTo>
                        <a:pt x="10" y="56"/>
                      </a:lnTo>
                      <a:lnTo>
                        <a:pt x="10" y="56"/>
                      </a:lnTo>
                      <a:lnTo>
                        <a:pt x="10" y="56"/>
                      </a:lnTo>
                      <a:lnTo>
                        <a:pt x="6" y="60"/>
                      </a:lnTo>
                      <a:lnTo>
                        <a:pt x="6" y="60"/>
                      </a:lnTo>
                      <a:lnTo>
                        <a:pt x="6" y="62"/>
                      </a:lnTo>
                      <a:lnTo>
                        <a:pt x="6" y="62"/>
                      </a:lnTo>
                      <a:lnTo>
                        <a:pt x="8" y="64"/>
                      </a:lnTo>
                      <a:lnTo>
                        <a:pt x="8" y="64"/>
                      </a:lnTo>
                      <a:close/>
                      <a:moveTo>
                        <a:pt x="34" y="110"/>
                      </a:moveTo>
                      <a:lnTo>
                        <a:pt x="34" y="110"/>
                      </a:lnTo>
                      <a:lnTo>
                        <a:pt x="24" y="118"/>
                      </a:lnTo>
                      <a:lnTo>
                        <a:pt x="24" y="118"/>
                      </a:lnTo>
                      <a:lnTo>
                        <a:pt x="22" y="118"/>
                      </a:lnTo>
                      <a:lnTo>
                        <a:pt x="22" y="118"/>
                      </a:lnTo>
                      <a:lnTo>
                        <a:pt x="24" y="126"/>
                      </a:lnTo>
                      <a:lnTo>
                        <a:pt x="24" y="126"/>
                      </a:lnTo>
                      <a:lnTo>
                        <a:pt x="24" y="138"/>
                      </a:lnTo>
                      <a:lnTo>
                        <a:pt x="28" y="148"/>
                      </a:lnTo>
                      <a:lnTo>
                        <a:pt x="28" y="148"/>
                      </a:lnTo>
                      <a:lnTo>
                        <a:pt x="30" y="150"/>
                      </a:lnTo>
                      <a:lnTo>
                        <a:pt x="32" y="152"/>
                      </a:lnTo>
                      <a:lnTo>
                        <a:pt x="32" y="152"/>
                      </a:lnTo>
                      <a:lnTo>
                        <a:pt x="32" y="152"/>
                      </a:lnTo>
                      <a:lnTo>
                        <a:pt x="36" y="152"/>
                      </a:lnTo>
                      <a:lnTo>
                        <a:pt x="36" y="152"/>
                      </a:lnTo>
                      <a:lnTo>
                        <a:pt x="40" y="148"/>
                      </a:lnTo>
                      <a:lnTo>
                        <a:pt x="40" y="148"/>
                      </a:lnTo>
                      <a:lnTo>
                        <a:pt x="40" y="148"/>
                      </a:lnTo>
                      <a:lnTo>
                        <a:pt x="44" y="122"/>
                      </a:lnTo>
                      <a:lnTo>
                        <a:pt x="44" y="122"/>
                      </a:lnTo>
                      <a:lnTo>
                        <a:pt x="40" y="118"/>
                      </a:lnTo>
                      <a:lnTo>
                        <a:pt x="40" y="118"/>
                      </a:lnTo>
                      <a:lnTo>
                        <a:pt x="40" y="114"/>
                      </a:lnTo>
                      <a:lnTo>
                        <a:pt x="38" y="112"/>
                      </a:lnTo>
                      <a:lnTo>
                        <a:pt x="38" y="112"/>
                      </a:lnTo>
                      <a:lnTo>
                        <a:pt x="34" y="110"/>
                      </a:lnTo>
                      <a:lnTo>
                        <a:pt x="34" y="11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1" name="Freeform 163"/>
                <p:cNvSpPr>
                  <a:spLocks noEditPoints="1"/>
                </p:cNvSpPr>
                <p:nvPr/>
              </p:nvSpPr>
              <p:spPr bwMode="auto">
                <a:xfrm>
                  <a:off x="3197" y="2134"/>
                  <a:ext cx="22" cy="60"/>
                </a:xfrm>
                <a:custGeom>
                  <a:avLst/>
                  <a:gdLst/>
                  <a:ahLst/>
                  <a:cxnLst>
                    <a:cxn ang="0">
                      <a:pos x="20" y="20"/>
                    </a:cxn>
                    <a:cxn ang="0">
                      <a:pos x="20" y="22"/>
                    </a:cxn>
                    <a:cxn ang="0">
                      <a:pos x="20" y="28"/>
                    </a:cxn>
                    <a:cxn ang="0">
                      <a:pos x="16" y="28"/>
                    </a:cxn>
                    <a:cxn ang="0">
                      <a:pos x="14" y="28"/>
                    </a:cxn>
                    <a:cxn ang="0">
                      <a:pos x="14" y="20"/>
                    </a:cxn>
                    <a:cxn ang="0">
                      <a:pos x="14" y="12"/>
                    </a:cxn>
                    <a:cxn ang="0">
                      <a:pos x="16" y="10"/>
                    </a:cxn>
                    <a:cxn ang="0">
                      <a:pos x="20" y="12"/>
                    </a:cxn>
                    <a:cxn ang="0">
                      <a:pos x="18" y="14"/>
                    </a:cxn>
                    <a:cxn ang="0">
                      <a:pos x="16" y="16"/>
                    </a:cxn>
                    <a:cxn ang="0">
                      <a:pos x="16" y="22"/>
                    </a:cxn>
                    <a:cxn ang="0">
                      <a:pos x="20" y="20"/>
                    </a:cxn>
                    <a:cxn ang="0">
                      <a:pos x="4" y="20"/>
                    </a:cxn>
                    <a:cxn ang="0">
                      <a:pos x="2" y="26"/>
                    </a:cxn>
                    <a:cxn ang="0">
                      <a:pos x="4" y="20"/>
                    </a:cxn>
                    <a:cxn ang="0">
                      <a:pos x="6" y="60"/>
                    </a:cxn>
                    <a:cxn ang="0">
                      <a:pos x="16" y="48"/>
                    </a:cxn>
                    <a:cxn ang="0">
                      <a:pos x="16" y="44"/>
                    </a:cxn>
                    <a:cxn ang="0">
                      <a:pos x="18" y="34"/>
                    </a:cxn>
                    <a:cxn ang="0">
                      <a:pos x="20" y="28"/>
                    </a:cxn>
                    <a:cxn ang="0">
                      <a:pos x="16" y="28"/>
                    </a:cxn>
                    <a:cxn ang="0">
                      <a:pos x="14" y="28"/>
                    </a:cxn>
                    <a:cxn ang="0">
                      <a:pos x="14" y="20"/>
                    </a:cxn>
                    <a:cxn ang="0">
                      <a:pos x="14" y="12"/>
                    </a:cxn>
                    <a:cxn ang="0">
                      <a:pos x="16" y="10"/>
                    </a:cxn>
                    <a:cxn ang="0">
                      <a:pos x="20" y="12"/>
                    </a:cxn>
                    <a:cxn ang="0">
                      <a:pos x="20" y="12"/>
                    </a:cxn>
                    <a:cxn ang="0">
                      <a:pos x="22" y="6"/>
                    </a:cxn>
                    <a:cxn ang="0">
                      <a:pos x="20" y="0"/>
                    </a:cxn>
                    <a:cxn ang="0">
                      <a:pos x="16" y="2"/>
                    </a:cxn>
                    <a:cxn ang="0">
                      <a:pos x="16" y="2"/>
                    </a:cxn>
                    <a:cxn ang="0">
                      <a:pos x="10" y="2"/>
                    </a:cxn>
                    <a:cxn ang="0">
                      <a:pos x="10" y="6"/>
                    </a:cxn>
                    <a:cxn ang="0">
                      <a:pos x="6" y="12"/>
                    </a:cxn>
                    <a:cxn ang="0">
                      <a:pos x="6" y="16"/>
                    </a:cxn>
                    <a:cxn ang="0">
                      <a:pos x="6" y="20"/>
                    </a:cxn>
                    <a:cxn ang="0">
                      <a:pos x="6" y="24"/>
                    </a:cxn>
                    <a:cxn ang="0">
                      <a:pos x="4" y="34"/>
                    </a:cxn>
                  </a:cxnLst>
                  <a:rect l="0" t="0" r="r" b="b"/>
                  <a:pathLst>
                    <a:path w="22" h="60">
                      <a:moveTo>
                        <a:pt x="20" y="20"/>
                      </a:moveTo>
                      <a:lnTo>
                        <a:pt x="20" y="20"/>
                      </a:lnTo>
                      <a:lnTo>
                        <a:pt x="20" y="22"/>
                      </a:lnTo>
                      <a:lnTo>
                        <a:pt x="20" y="22"/>
                      </a:lnTo>
                      <a:lnTo>
                        <a:pt x="20" y="28"/>
                      </a:lnTo>
                      <a:lnTo>
                        <a:pt x="20" y="28"/>
                      </a:lnTo>
                      <a:lnTo>
                        <a:pt x="18" y="28"/>
                      </a:lnTo>
                      <a:lnTo>
                        <a:pt x="16" y="28"/>
                      </a:lnTo>
                      <a:lnTo>
                        <a:pt x="14" y="28"/>
                      </a:lnTo>
                      <a:lnTo>
                        <a:pt x="14" y="28"/>
                      </a:lnTo>
                      <a:lnTo>
                        <a:pt x="14" y="20"/>
                      </a:lnTo>
                      <a:lnTo>
                        <a:pt x="14" y="20"/>
                      </a:lnTo>
                      <a:lnTo>
                        <a:pt x="14" y="14"/>
                      </a:lnTo>
                      <a:lnTo>
                        <a:pt x="14" y="12"/>
                      </a:lnTo>
                      <a:lnTo>
                        <a:pt x="16" y="10"/>
                      </a:lnTo>
                      <a:lnTo>
                        <a:pt x="16" y="10"/>
                      </a:lnTo>
                      <a:lnTo>
                        <a:pt x="18" y="10"/>
                      </a:lnTo>
                      <a:lnTo>
                        <a:pt x="20" y="12"/>
                      </a:lnTo>
                      <a:lnTo>
                        <a:pt x="20" y="12"/>
                      </a:lnTo>
                      <a:lnTo>
                        <a:pt x="18" y="14"/>
                      </a:lnTo>
                      <a:lnTo>
                        <a:pt x="16" y="16"/>
                      </a:lnTo>
                      <a:lnTo>
                        <a:pt x="16" y="16"/>
                      </a:lnTo>
                      <a:lnTo>
                        <a:pt x="16" y="22"/>
                      </a:lnTo>
                      <a:lnTo>
                        <a:pt x="16" y="22"/>
                      </a:lnTo>
                      <a:lnTo>
                        <a:pt x="20" y="20"/>
                      </a:lnTo>
                      <a:lnTo>
                        <a:pt x="20" y="20"/>
                      </a:lnTo>
                      <a:close/>
                      <a:moveTo>
                        <a:pt x="4" y="20"/>
                      </a:moveTo>
                      <a:lnTo>
                        <a:pt x="4" y="20"/>
                      </a:lnTo>
                      <a:lnTo>
                        <a:pt x="0" y="24"/>
                      </a:lnTo>
                      <a:lnTo>
                        <a:pt x="2" y="26"/>
                      </a:lnTo>
                      <a:lnTo>
                        <a:pt x="6" y="24"/>
                      </a:lnTo>
                      <a:lnTo>
                        <a:pt x="4" y="20"/>
                      </a:lnTo>
                      <a:close/>
                      <a:moveTo>
                        <a:pt x="6" y="60"/>
                      </a:moveTo>
                      <a:lnTo>
                        <a:pt x="6" y="60"/>
                      </a:lnTo>
                      <a:lnTo>
                        <a:pt x="12" y="54"/>
                      </a:lnTo>
                      <a:lnTo>
                        <a:pt x="16" y="48"/>
                      </a:lnTo>
                      <a:lnTo>
                        <a:pt x="16" y="44"/>
                      </a:lnTo>
                      <a:lnTo>
                        <a:pt x="16" y="44"/>
                      </a:lnTo>
                      <a:lnTo>
                        <a:pt x="16" y="38"/>
                      </a:lnTo>
                      <a:lnTo>
                        <a:pt x="18" y="34"/>
                      </a:lnTo>
                      <a:lnTo>
                        <a:pt x="20" y="28"/>
                      </a:lnTo>
                      <a:lnTo>
                        <a:pt x="20" y="28"/>
                      </a:lnTo>
                      <a:lnTo>
                        <a:pt x="18" y="28"/>
                      </a:lnTo>
                      <a:lnTo>
                        <a:pt x="16" y="28"/>
                      </a:lnTo>
                      <a:lnTo>
                        <a:pt x="14" y="28"/>
                      </a:lnTo>
                      <a:lnTo>
                        <a:pt x="14" y="28"/>
                      </a:lnTo>
                      <a:lnTo>
                        <a:pt x="14" y="20"/>
                      </a:lnTo>
                      <a:lnTo>
                        <a:pt x="14" y="20"/>
                      </a:lnTo>
                      <a:lnTo>
                        <a:pt x="14" y="14"/>
                      </a:lnTo>
                      <a:lnTo>
                        <a:pt x="14" y="12"/>
                      </a:lnTo>
                      <a:lnTo>
                        <a:pt x="16" y="10"/>
                      </a:lnTo>
                      <a:lnTo>
                        <a:pt x="16" y="10"/>
                      </a:lnTo>
                      <a:lnTo>
                        <a:pt x="18" y="10"/>
                      </a:lnTo>
                      <a:lnTo>
                        <a:pt x="20" y="12"/>
                      </a:lnTo>
                      <a:lnTo>
                        <a:pt x="20" y="12"/>
                      </a:lnTo>
                      <a:lnTo>
                        <a:pt x="20" y="12"/>
                      </a:lnTo>
                      <a:lnTo>
                        <a:pt x="20" y="10"/>
                      </a:lnTo>
                      <a:lnTo>
                        <a:pt x="22" y="6"/>
                      </a:lnTo>
                      <a:lnTo>
                        <a:pt x="20" y="0"/>
                      </a:lnTo>
                      <a:lnTo>
                        <a:pt x="20" y="0"/>
                      </a:lnTo>
                      <a:lnTo>
                        <a:pt x="18" y="0"/>
                      </a:lnTo>
                      <a:lnTo>
                        <a:pt x="16" y="2"/>
                      </a:lnTo>
                      <a:lnTo>
                        <a:pt x="16" y="2"/>
                      </a:lnTo>
                      <a:lnTo>
                        <a:pt x="16" y="2"/>
                      </a:lnTo>
                      <a:lnTo>
                        <a:pt x="14" y="2"/>
                      </a:lnTo>
                      <a:lnTo>
                        <a:pt x="10" y="2"/>
                      </a:lnTo>
                      <a:lnTo>
                        <a:pt x="10" y="2"/>
                      </a:lnTo>
                      <a:lnTo>
                        <a:pt x="10" y="6"/>
                      </a:lnTo>
                      <a:lnTo>
                        <a:pt x="10" y="6"/>
                      </a:lnTo>
                      <a:lnTo>
                        <a:pt x="6" y="12"/>
                      </a:lnTo>
                      <a:lnTo>
                        <a:pt x="6" y="12"/>
                      </a:lnTo>
                      <a:lnTo>
                        <a:pt x="6" y="16"/>
                      </a:lnTo>
                      <a:lnTo>
                        <a:pt x="6" y="20"/>
                      </a:lnTo>
                      <a:lnTo>
                        <a:pt x="6" y="20"/>
                      </a:lnTo>
                      <a:lnTo>
                        <a:pt x="4" y="20"/>
                      </a:lnTo>
                      <a:lnTo>
                        <a:pt x="6" y="24"/>
                      </a:lnTo>
                      <a:lnTo>
                        <a:pt x="2" y="26"/>
                      </a:lnTo>
                      <a:lnTo>
                        <a:pt x="4" y="34"/>
                      </a:lnTo>
                      <a:lnTo>
                        <a:pt x="6" y="6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2" name="Freeform 164"/>
                <p:cNvSpPr>
                  <a:spLocks noEditPoints="1"/>
                </p:cNvSpPr>
                <p:nvPr/>
              </p:nvSpPr>
              <p:spPr bwMode="auto">
                <a:xfrm>
                  <a:off x="2598" y="1692"/>
                  <a:ext cx="54" cy="84"/>
                </a:xfrm>
                <a:custGeom>
                  <a:avLst/>
                  <a:gdLst/>
                  <a:ahLst/>
                  <a:cxnLst>
                    <a:cxn ang="0">
                      <a:pos x="46" y="4"/>
                    </a:cxn>
                    <a:cxn ang="0">
                      <a:pos x="42" y="0"/>
                    </a:cxn>
                    <a:cxn ang="0">
                      <a:pos x="42" y="4"/>
                    </a:cxn>
                    <a:cxn ang="0">
                      <a:pos x="38" y="6"/>
                    </a:cxn>
                    <a:cxn ang="0">
                      <a:pos x="34" y="4"/>
                    </a:cxn>
                    <a:cxn ang="0">
                      <a:pos x="30" y="10"/>
                    </a:cxn>
                    <a:cxn ang="0">
                      <a:pos x="30" y="12"/>
                    </a:cxn>
                    <a:cxn ang="0">
                      <a:pos x="28" y="16"/>
                    </a:cxn>
                    <a:cxn ang="0">
                      <a:pos x="24" y="20"/>
                    </a:cxn>
                    <a:cxn ang="0">
                      <a:pos x="22" y="24"/>
                    </a:cxn>
                    <a:cxn ang="0">
                      <a:pos x="22" y="24"/>
                    </a:cxn>
                    <a:cxn ang="0">
                      <a:pos x="14" y="24"/>
                    </a:cxn>
                    <a:cxn ang="0">
                      <a:pos x="12" y="24"/>
                    </a:cxn>
                    <a:cxn ang="0">
                      <a:pos x="8" y="20"/>
                    </a:cxn>
                    <a:cxn ang="0">
                      <a:pos x="14" y="30"/>
                    </a:cxn>
                    <a:cxn ang="0">
                      <a:pos x="12" y="34"/>
                    </a:cxn>
                    <a:cxn ang="0">
                      <a:pos x="4" y="34"/>
                    </a:cxn>
                    <a:cxn ang="0">
                      <a:pos x="2" y="38"/>
                    </a:cxn>
                    <a:cxn ang="0">
                      <a:pos x="2" y="44"/>
                    </a:cxn>
                    <a:cxn ang="0">
                      <a:pos x="18" y="46"/>
                    </a:cxn>
                    <a:cxn ang="0">
                      <a:pos x="18" y="42"/>
                    </a:cxn>
                    <a:cxn ang="0">
                      <a:pos x="18" y="46"/>
                    </a:cxn>
                    <a:cxn ang="0">
                      <a:pos x="14" y="50"/>
                    </a:cxn>
                    <a:cxn ang="0">
                      <a:pos x="12" y="56"/>
                    </a:cxn>
                    <a:cxn ang="0">
                      <a:pos x="12" y="62"/>
                    </a:cxn>
                    <a:cxn ang="0">
                      <a:pos x="6" y="64"/>
                    </a:cxn>
                    <a:cxn ang="0">
                      <a:pos x="4" y="68"/>
                    </a:cxn>
                    <a:cxn ang="0">
                      <a:pos x="0" y="72"/>
                    </a:cxn>
                    <a:cxn ang="0">
                      <a:pos x="2" y="76"/>
                    </a:cxn>
                    <a:cxn ang="0">
                      <a:pos x="0" y="80"/>
                    </a:cxn>
                    <a:cxn ang="0">
                      <a:pos x="4" y="78"/>
                    </a:cxn>
                    <a:cxn ang="0">
                      <a:pos x="8" y="80"/>
                    </a:cxn>
                    <a:cxn ang="0">
                      <a:pos x="6" y="84"/>
                    </a:cxn>
                    <a:cxn ang="0">
                      <a:pos x="16" y="78"/>
                    </a:cxn>
                    <a:cxn ang="0">
                      <a:pos x="16" y="82"/>
                    </a:cxn>
                    <a:cxn ang="0">
                      <a:pos x="24" y="80"/>
                    </a:cxn>
                    <a:cxn ang="0">
                      <a:pos x="26" y="80"/>
                    </a:cxn>
                    <a:cxn ang="0">
                      <a:pos x="28" y="74"/>
                    </a:cxn>
                    <a:cxn ang="0">
                      <a:pos x="34" y="76"/>
                    </a:cxn>
                    <a:cxn ang="0">
                      <a:pos x="38" y="72"/>
                    </a:cxn>
                    <a:cxn ang="0">
                      <a:pos x="38" y="68"/>
                    </a:cxn>
                    <a:cxn ang="0">
                      <a:pos x="44" y="66"/>
                    </a:cxn>
                    <a:cxn ang="0">
                      <a:pos x="46" y="64"/>
                    </a:cxn>
                    <a:cxn ang="0">
                      <a:pos x="48" y="64"/>
                    </a:cxn>
                    <a:cxn ang="0">
                      <a:pos x="48" y="60"/>
                    </a:cxn>
                    <a:cxn ang="0">
                      <a:pos x="52" y="48"/>
                    </a:cxn>
                    <a:cxn ang="0">
                      <a:pos x="50" y="44"/>
                    </a:cxn>
                    <a:cxn ang="0">
                      <a:pos x="50" y="36"/>
                    </a:cxn>
                    <a:cxn ang="0">
                      <a:pos x="50" y="34"/>
                    </a:cxn>
                    <a:cxn ang="0">
                      <a:pos x="50" y="30"/>
                    </a:cxn>
                    <a:cxn ang="0">
                      <a:pos x="52" y="28"/>
                    </a:cxn>
                    <a:cxn ang="0">
                      <a:pos x="44" y="26"/>
                    </a:cxn>
                    <a:cxn ang="0">
                      <a:pos x="40" y="28"/>
                    </a:cxn>
                    <a:cxn ang="0">
                      <a:pos x="38" y="24"/>
                    </a:cxn>
                    <a:cxn ang="0">
                      <a:pos x="34" y="22"/>
                    </a:cxn>
                    <a:cxn ang="0">
                      <a:pos x="34" y="18"/>
                    </a:cxn>
                    <a:cxn ang="0">
                      <a:pos x="38" y="14"/>
                    </a:cxn>
                    <a:cxn ang="0">
                      <a:pos x="42" y="8"/>
                    </a:cxn>
                    <a:cxn ang="0">
                      <a:pos x="18" y="56"/>
                    </a:cxn>
                    <a:cxn ang="0">
                      <a:pos x="18" y="58"/>
                    </a:cxn>
                    <a:cxn ang="0">
                      <a:pos x="14" y="60"/>
                    </a:cxn>
                    <a:cxn ang="0">
                      <a:pos x="18" y="56"/>
                    </a:cxn>
                  </a:cxnLst>
                  <a:rect l="0" t="0" r="r" b="b"/>
                  <a:pathLst>
                    <a:path w="54" h="84">
                      <a:moveTo>
                        <a:pt x="46" y="6"/>
                      </a:moveTo>
                      <a:lnTo>
                        <a:pt x="46" y="6"/>
                      </a:lnTo>
                      <a:lnTo>
                        <a:pt x="46" y="4"/>
                      </a:lnTo>
                      <a:lnTo>
                        <a:pt x="46" y="4"/>
                      </a:lnTo>
                      <a:lnTo>
                        <a:pt x="44" y="2"/>
                      </a:lnTo>
                      <a:lnTo>
                        <a:pt x="42" y="0"/>
                      </a:lnTo>
                      <a:lnTo>
                        <a:pt x="42" y="0"/>
                      </a:lnTo>
                      <a:lnTo>
                        <a:pt x="42" y="0"/>
                      </a:lnTo>
                      <a:lnTo>
                        <a:pt x="42" y="4"/>
                      </a:lnTo>
                      <a:lnTo>
                        <a:pt x="42" y="4"/>
                      </a:lnTo>
                      <a:lnTo>
                        <a:pt x="40" y="6"/>
                      </a:lnTo>
                      <a:lnTo>
                        <a:pt x="38" y="6"/>
                      </a:lnTo>
                      <a:lnTo>
                        <a:pt x="38" y="4"/>
                      </a:lnTo>
                      <a:lnTo>
                        <a:pt x="38" y="4"/>
                      </a:lnTo>
                      <a:lnTo>
                        <a:pt x="34" y="4"/>
                      </a:lnTo>
                      <a:lnTo>
                        <a:pt x="30" y="4"/>
                      </a:lnTo>
                      <a:lnTo>
                        <a:pt x="30" y="4"/>
                      </a:lnTo>
                      <a:lnTo>
                        <a:pt x="30" y="10"/>
                      </a:lnTo>
                      <a:lnTo>
                        <a:pt x="30" y="10"/>
                      </a:lnTo>
                      <a:lnTo>
                        <a:pt x="26" y="10"/>
                      </a:lnTo>
                      <a:lnTo>
                        <a:pt x="30" y="12"/>
                      </a:lnTo>
                      <a:lnTo>
                        <a:pt x="30" y="16"/>
                      </a:lnTo>
                      <a:lnTo>
                        <a:pt x="30" y="16"/>
                      </a:lnTo>
                      <a:lnTo>
                        <a:pt x="28" y="16"/>
                      </a:lnTo>
                      <a:lnTo>
                        <a:pt x="24" y="18"/>
                      </a:lnTo>
                      <a:lnTo>
                        <a:pt x="24" y="18"/>
                      </a:lnTo>
                      <a:lnTo>
                        <a:pt x="24" y="20"/>
                      </a:lnTo>
                      <a:lnTo>
                        <a:pt x="24" y="24"/>
                      </a:lnTo>
                      <a:lnTo>
                        <a:pt x="24" y="24"/>
                      </a:lnTo>
                      <a:lnTo>
                        <a:pt x="22" y="24"/>
                      </a:lnTo>
                      <a:lnTo>
                        <a:pt x="22" y="24"/>
                      </a:lnTo>
                      <a:lnTo>
                        <a:pt x="22" y="24"/>
                      </a:lnTo>
                      <a:lnTo>
                        <a:pt x="22" y="24"/>
                      </a:lnTo>
                      <a:lnTo>
                        <a:pt x="16" y="22"/>
                      </a:lnTo>
                      <a:lnTo>
                        <a:pt x="16" y="22"/>
                      </a:lnTo>
                      <a:lnTo>
                        <a:pt x="14" y="24"/>
                      </a:lnTo>
                      <a:lnTo>
                        <a:pt x="14" y="24"/>
                      </a:lnTo>
                      <a:lnTo>
                        <a:pt x="12" y="24"/>
                      </a:lnTo>
                      <a:lnTo>
                        <a:pt x="12" y="24"/>
                      </a:lnTo>
                      <a:lnTo>
                        <a:pt x="10" y="20"/>
                      </a:lnTo>
                      <a:lnTo>
                        <a:pt x="8" y="20"/>
                      </a:lnTo>
                      <a:lnTo>
                        <a:pt x="8" y="20"/>
                      </a:lnTo>
                      <a:lnTo>
                        <a:pt x="8" y="26"/>
                      </a:lnTo>
                      <a:lnTo>
                        <a:pt x="14" y="30"/>
                      </a:lnTo>
                      <a:lnTo>
                        <a:pt x="14" y="30"/>
                      </a:lnTo>
                      <a:lnTo>
                        <a:pt x="12" y="32"/>
                      </a:lnTo>
                      <a:lnTo>
                        <a:pt x="12" y="34"/>
                      </a:lnTo>
                      <a:lnTo>
                        <a:pt x="12" y="34"/>
                      </a:lnTo>
                      <a:lnTo>
                        <a:pt x="8" y="34"/>
                      </a:lnTo>
                      <a:lnTo>
                        <a:pt x="4" y="34"/>
                      </a:lnTo>
                      <a:lnTo>
                        <a:pt x="4" y="34"/>
                      </a:lnTo>
                      <a:lnTo>
                        <a:pt x="6" y="38"/>
                      </a:lnTo>
                      <a:lnTo>
                        <a:pt x="6" y="38"/>
                      </a:lnTo>
                      <a:lnTo>
                        <a:pt x="2" y="38"/>
                      </a:lnTo>
                      <a:lnTo>
                        <a:pt x="2" y="38"/>
                      </a:lnTo>
                      <a:lnTo>
                        <a:pt x="2" y="44"/>
                      </a:lnTo>
                      <a:lnTo>
                        <a:pt x="2" y="44"/>
                      </a:lnTo>
                      <a:lnTo>
                        <a:pt x="10" y="44"/>
                      </a:lnTo>
                      <a:lnTo>
                        <a:pt x="18" y="46"/>
                      </a:lnTo>
                      <a:lnTo>
                        <a:pt x="18" y="46"/>
                      </a:lnTo>
                      <a:lnTo>
                        <a:pt x="18" y="42"/>
                      </a:lnTo>
                      <a:lnTo>
                        <a:pt x="18" y="42"/>
                      </a:lnTo>
                      <a:lnTo>
                        <a:pt x="18" y="42"/>
                      </a:lnTo>
                      <a:lnTo>
                        <a:pt x="18" y="42"/>
                      </a:lnTo>
                      <a:lnTo>
                        <a:pt x="18" y="44"/>
                      </a:lnTo>
                      <a:lnTo>
                        <a:pt x="18" y="46"/>
                      </a:lnTo>
                      <a:lnTo>
                        <a:pt x="18" y="46"/>
                      </a:lnTo>
                      <a:lnTo>
                        <a:pt x="14" y="50"/>
                      </a:lnTo>
                      <a:lnTo>
                        <a:pt x="14" y="50"/>
                      </a:lnTo>
                      <a:lnTo>
                        <a:pt x="14" y="54"/>
                      </a:lnTo>
                      <a:lnTo>
                        <a:pt x="14" y="54"/>
                      </a:lnTo>
                      <a:lnTo>
                        <a:pt x="12" y="56"/>
                      </a:lnTo>
                      <a:lnTo>
                        <a:pt x="8" y="58"/>
                      </a:lnTo>
                      <a:lnTo>
                        <a:pt x="8" y="60"/>
                      </a:lnTo>
                      <a:lnTo>
                        <a:pt x="12" y="62"/>
                      </a:lnTo>
                      <a:lnTo>
                        <a:pt x="12" y="62"/>
                      </a:lnTo>
                      <a:lnTo>
                        <a:pt x="6" y="64"/>
                      </a:lnTo>
                      <a:lnTo>
                        <a:pt x="6" y="64"/>
                      </a:lnTo>
                      <a:lnTo>
                        <a:pt x="8" y="68"/>
                      </a:lnTo>
                      <a:lnTo>
                        <a:pt x="8" y="68"/>
                      </a:lnTo>
                      <a:lnTo>
                        <a:pt x="4" y="68"/>
                      </a:lnTo>
                      <a:lnTo>
                        <a:pt x="0" y="68"/>
                      </a:lnTo>
                      <a:lnTo>
                        <a:pt x="0" y="72"/>
                      </a:lnTo>
                      <a:lnTo>
                        <a:pt x="0" y="72"/>
                      </a:lnTo>
                      <a:lnTo>
                        <a:pt x="4" y="72"/>
                      </a:lnTo>
                      <a:lnTo>
                        <a:pt x="4" y="72"/>
                      </a:lnTo>
                      <a:lnTo>
                        <a:pt x="2" y="76"/>
                      </a:lnTo>
                      <a:lnTo>
                        <a:pt x="2" y="76"/>
                      </a:lnTo>
                      <a:lnTo>
                        <a:pt x="2" y="76"/>
                      </a:lnTo>
                      <a:lnTo>
                        <a:pt x="0" y="80"/>
                      </a:lnTo>
                      <a:lnTo>
                        <a:pt x="0" y="80"/>
                      </a:lnTo>
                      <a:lnTo>
                        <a:pt x="4" y="78"/>
                      </a:lnTo>
                      <a:lnTo>
                        <a:pt x="4" y="78"/>
                      </a:lnTo>
                      <a:lnTo>
                        <a:pt x="10" y="78"/>
                      </a:lnTo>
                      <a:lnTo>
                        <a:pt x="10" y="78"/>
                      </a:lnTo>
                      <a:lnTo>
                        <a:pt x="8" y="80"/>
                      </a:lnTo>
                      <a:lnTo>
                        <a:pt x="8" y="80"/>
                      </a:lnTo>
                      <a:lnTo>
                        <a:pt x="6" y="82"/>
                      </a:lnTo>
                      <a:lnTo>
                        <a:pt x="6" y="84"/>
                      </a:lnTo>
                      <a:lnTo>
                        <a:pt x="8" y="84"/>
                      </a:lnTo>
                      <a:lnTo>
                        <a:pt x="8" y="84"/>
                      </a:lnTo>
                      <a:lnTo>
                        <a:pt x="16" y="78"/>
                      </a:lnTo>
                      <a:lnTo>
                        <a:pt x="16" y="78"/>
                      </a:lnTo>
                      <a:lnTo>
                        <a:pt x="16" y="82"/>
                      </a:lnTo>
                      <a:lnTo>
                        <a:pt x="16" y="82"/>
                      </a:lnTo>
                      <a:lnTo>
                        <a:pt x="20" y="84"/>
                      </a:lnTo>
                      <a:lnTo>
                        <a:pt x="20" y="84"/>
                      </a:lnTo>
                      <a:lnTo>
                        <a:pt x="24" y="80"/>
                      </a:lnTo>
                      <a:lnTo>
                        <a:pt x="24" y="80"/>
                      </a:lnTo>
                      <a:lnTo>
                        <a:pt x="26" y="80"/>
                      </a:lnTo>
                      <a:lnTo>
                        <a:pt x="26" y="80"/>
                      </a:lnTo>
                      <a:lnTo>
                        <a:pt x="28" y="78"/>
                      </a:lnTo>
                      <a:lnTo>
                        <a:pt x="28" y="76"/>
                      </a:lnTo>
                      <a:lnTo>
                        <a:pt x="28" y="74"/>
                      </a:lnTo>
                      <a:lnTo>
                        <a:pt x="28" y="74"/>
                      </a:lnTo>
                      <a:lnTo>
                        <a:pt x="32" y="74"/>
                      </a:lnTo>
                      <a:lnTo>
                        <a:pt x="34" y="76"/>
                      </a:lnTo>
                      <a:lnTo>
                        <a:pt x="34" y="76"/>
                      </a:lnTo>
                      <a:lnTo>
                        <a:pt x="36" y="72"/>
                      </a:lnTo>
                      <a:lnTo>
                        <a:pt x="38" y="72"/>
                      </a:lnTo>
                      <a:lnTo>
                        <a:pt x="38" y="72"/>
                      </a:lnTo>
                      <a:lnTo>
                        <a:pt x="38" y="68"/>
                      </a:lnTo>
                      <a:lnTo>
                        <a:pt x="38" y="68"/>
                      </a:lnTo>
                      <a:lnTo>
                        <a:pt x="44" y="68"/>
                      </a:lnTo>
                      <a:lnTo>
                        <a:pt x="44" y="68"/>
                      </a:lnTo>
                      <a:lnTo>
                        <a:pt x="44" y="66"/>
                      </a:lnTo>
                      <a:lnTo>
                        <a:pt x="44" y="64"/>
                      </a:lnTo>
                      <a:lnTo>
                        <a:pt x="44" y="64"/>
                      </a:lnTo>
                      <a:lnTo>
                        <a:pt x="46" y="64"/>
                      </a:lnTo>
                      <a:lnTo>
                        <a:pt x="50" y="66"/>
                      </a:lnTo>
                      <a:lnTo>
                        <a:pt x="50" y="66"/>
                      </a:lnTo>
                      <a:lnTo>
                        <a:pt x="48" y="64"/>
                      </a:lnTo>
                      <a:lnTo>
                        <a:pt x="48" y="62"/>
                      </a:lnTo>
                      <a:lnTo>
                        <a:pt x="48" y="60"/>
                      </a:lnTo>
                      <a:lnTo>
                        <a:pt x="48" y="60"/>
                      </a:lnTo>
                      <a:lnTo>
                        <a:pt x="52" y="60"/>
                      </a:lnTo>
                      <a:lnTo>
                        <a:pt x="52" y="60"/>
                      </a:lnTo>
                      <a:lnTo>
                        <a:pt x="52" y="48"/>
                      </a:lnTo>
                      <a:lnTo>
                        <a:pt x="50" y="48"/>
                      </a:lnTo>
                      <a:lnTo>
                        <a:pt x="50" y="48"/>
                      </a:lnTo>
                      <a:lnTo>
                        <a:pt x="50" y="44"/>
                      </a:lnTo>
                      <a:lnTo>
                        <a:pt x="48" y="44"/>
                      </a:lnTo>
                      <a:lnTo>
                        <a:pt x="48" y="44"/>
                      </a:lnTo>
                      <a:lnTo>
                        <a:pt x="50" y="36"/>
                      </a:lnTo>
                      <a:lnTo>
                        <a:pt x="50" y="36"/>
                      </a:lnTo>
                      <a:lnTo>
                        <a:pt x="50" y="34"/>
                      </a:lnTo>
                      <a:lnTo>
                        <a:pt x="50" y="34"/>
                      </a:lnTo>
                      <a:lnTo>
                        <a:pt x="50" y="34"/>
                      </a:lnTo>
                      <a:lnTo>
                        <a:pt x="50" y="34"/>
                      </a:lnTo>
                      <a:lnTo>
                        <a:pt x="50" y="30"/>
                      </a:lnTo>
                      <a:lnTo>
                        <a:pt x="50" y="30"/>
                      </a:lnTo>
                      <a:lnTo>
                        <a:pt x="54" y="28"/>
                      </a:lnTo>
                      <a:lnTo>
                        <a:pt x="52" y="28"/>
                      </a:lnTo>
                      <a:lnTo>
                        <a:pt x="48" y="28"/>
                      </a:lnTo>
                      <a:lnTo>
                        <a:pt x="44" y="26"/>
                      </a:lnTo>
                      <a:lnTo>
                        <a:pt x="44" y="26"/>
                      </a:lnTo>
                      <a:lnTo>
                        <a:pt x="44" y="26"/>
                      </a:lnTo>
                      <a:lnTo>
                        <a:pt x="40" y="28"/>
                      </a:lnTo>
                      <a:lnTo>
                        <a:pt x="40" y="28"/>
                      </a:lnTo>
                      <a:lnTo>
                        <a:pt x="38" y="28"/>
                      </a:lnTo>
                      <a:lnTo>
                        <a:pt x="38" y="26"/>
                      </a:lnTo>
                      <a:lnTo>
                        <a:pt x="38" y="24"/>
                      </a:lnTo>
                      <a:lnTo>
                        <a:pt x="36" y="22"/>
                      </a:lnTo>
                      <a:lnTo>
                        <a:pt x="36" y="22"/>
                      </a:lnTo>
                      <a:lnTo>
                        <a:pt x="34" y="22"/>
                      </a:lnTo>
                      <a:lnTo>
                        <a:pt x="34" y="20"/>
                      </a:lnTo>
                      <a:lnTo>
                        <a:pt x="34" y="20"/>
                      </a:lnTo>
                      <a:lnTo>
                        <a:pt x="34" y="18"/>
                      </a:lnTo>
                      <a:lnTo>
                        <a:pt x="36" y="18"/>
                      </a:lnTo>
                      <a:lnTo>
                        <a:pt x="38" y="16"/>
                      </a:lnTo>
                      <a:lnTo>
                        <a:pt x="38" y="14"/>
                      </a:lnTo>
                      <a:lnTo>
                        <a:pt x="38" y="14"/>
                      </a:lnTo>
                      <a:lnTo>
                        <a:pt x="40" y="10"/>
                      </a:lnTo>
                      <a:lnTo>
                        <a:pt x="42" y="8"/>
                      </a:lnTo>
                      <a:lnTo>
                        <a:pt x="46" y="6"/>
                      </a:lnTo>
                      <a:lnTo>
                        <a:pt x="46" y="6"/>
                      </a:lnTo>
                      <a:close/>
                      <a:moveTo>
                        <a:pt x="18" y="56"/>
                      </a:moveTo>
                      <a:lnTo>
                        <a:pt x="18" y="56"/>
                      </a:lnTo>
                      <a:lnTo>
                        <a:pt x="18" y="56"/>
                      </a:lnTo>
                      <a:lnTo>
                        <a:pt x="18" y="58"/>
                      </a:lnTo>
                      <a:lnTo>
                        <a:pt x="16" y="60"/>
                      </a:lnTo>
                      <a:lnTo>
                        <a:pt x="16" y="60"/>
                      </a:lnTo>
                      <a:lnTo>
                        <a:pt x="14" y="60"/>
                      </a:lnTo>
                      <a:lnTo>
                        <a:pt x="14" y="60"/>
                      </a:lnTo>
                      <a:lnTo>
                        <a:pt x="18" y="56"/>
                      </a:lnTo>
                      <a:lnTo>
                        <a:pt x="18" y="5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3" name="Freeform 165"/>
                <p:cNvSpPr>
                  <a:spLocks/>
                </p:cNvSpPr>
                <p:nvPr/>
              </p:nvSpPr>
              <p:spPr bwMode="auto">
                <a:xfrm>
                  <a:off x="3257" y="2048"/>
                  <a:ext cx="138" cy="142"/>
                </a:xfrm>
                <a:custGeom>
                  <a:avLst/>
                  <a:gdLst/>
                  <a:ahLst/>
                  <a:cxnLst>
                    <a:cxn ang="0">
                      <a:pos x="136" y="128"/>
                    </a:cxn>
                    <a:cxn ang="0">
                      <a:pos x="132" y="122"/>
                    </a:cxn>
                    <a:cxn ang="0">
                      <a:pos x="126" y="114"/>
                    </a:cxn>
                    <a:cxn ang="0">
                      <a:pos x="124" y="102"/>
                    </a:cxn>
                    <a:cxn ang="0">
                      <a:pos x="122" y="94"/>
                    </a:cxn>
                    <a:cxn ang="0">
                      <a:pos x="116" y="86"/>
                    </a:cxn>
                    <a:cxn ang="0">
                      <a:pos x="110" y="84"/>
                    </a:cxn>
                    <a:cxn ang="0">
                      <a:pos x="110" y="82"/>
                    </a:cxn>
                    <a:cxn ang="0">
                      <a:pos x="106" y="74"/>
                    </a:cxn>
                    <a:cxn ang="0">
                      <a:pos x="96" y="68"/>
                    </a:cxn>
                    <a:cxn ang="0">
                      <a:pos x="92" y="58"/>
                    </a:cxn>
                    <a:cxn ang="0">
                      <a:pos x="88" y="52"/>
                    </a:cxn>
                    <a:cxn ang="0">
                      <a:pos x="90" y="50"/>
                    </a:cxn>
                    <a:cxn ang="0">
                      <a:pos x="90" y="46"/>
                    </a:cxn>
                    <a:cxn ang="0">
                      <a:pos x="94" y="44"/>
                    </a:cxn>
                    <a:cxn ang="0">
                      <a:pos x="96" y="40"/>
                    </a:cxn>
                    <a:cxn ang="0">
                      <a:pos x="94" y="34"/>
                    </a:cxn>
                    <a:cxn ang="0">
                      <a:pos x="100" y="34"/>
                    </a:cxn>
                    <a:cxn ang="0">
                      <a:pos x="102" y="30"/>
                    </a:cxn>
                    <a:cxn ang="0">
                      <a:pos x="98" y="30"/>
                    </a:cxn>
                    <a:cxn ang="0">
                      <a:pos x="90" y="28"/>
                    </a:cxn>
                    <a:cxn ang="0">
                      <a:pos x="86" y="28"/>
                    </a:cxn>
                    <a:cxn ang="0">
                      <a:pos x="82" y="26"/>
                    </a:cxn>
                    <a:cxn ang="0">
                      <a:pos x="80" y="22"/>
                    </a:cxn>
                    <a:cxn ang="0">
                      <a:pos x="78" y="20"/>
                    </a:cxn>
                    <a:cxn ang="0">
                      <a:pos x="78" y="16"/>
                    </a:cxn>
                    <a:cxn ang="0">
                      <a:pos x="78" y="14"/>
                    </a:cxn>
                    <a:cxn ang="0">
                      <a:pos x="78" y="10"/>
                    </a:cxn>
                    <a:cxn ang="0">
                      <a:pos x="66" y="6"/>
                    </a:cxn>
                    <a:cxn ang="0">
                      <a:pos x="62" y="0"/>
                    </a:cxn>
                    <a:cxn ang="0">
                      <a:pos x="56" y="4"/>
                    </a:cxn>
                    <a:cxn ang="0">
                      <a:pos x="50" y="2"/>
                    </a:cxn>
                    <a:cxn ang="0">
                      <a:pos x="46" y="4"/>
                    </a:cxn>
                    <a:cxn ang="0">
                      <a:pos x="42" y="12"/>
                    </a:cxn>
                    <a:cxn ang="0">
                      <a:pos x="36" y="18"/>
                    </a:cxn>
                    <a:cxn ang="0">
                      <a:pos x="36" y="24"/>
                    </a:cxn>
                    <a:cxn ang="0">
                      <a:pos x="34" y="30"/>
                    </a:cxn>
                    <a:cxn ang="0">
                      <a:pos x="34" y="36"/>
                    </a:cxn>
                    <a:cxn ang="0">
                      <a:pos x="34" y="42"/>
                    </a:cxn>
                    <a:cxn ang="0">
                      <a:pos x="28" y="54"/>
                    </a:cxn>
                    <a:cxn ang="0">
                      <a:pos x="46" y="120"/>
                    </a:cxn>
                    <a:cxn ang="0">
                      <a:pos x="58" y="134"/>
                    </a:cxn>
                    <a:cxn ang="0">
                      <a:pos x="92" y="142"/>
                    </a:cxn>
                    <a:cxn ang="0">
                      <a:pos x="104" y="132"/>
                    </a:cxn>
                    <a:cxn ang="0">
                      <a:pos x="114" y="122"/>
                    </a:cxn>
                    <a:cxn ang="0">
                      <a:pos x="122" y="124"/>
                    </a:cxn>
                    <a:cxn ang="0">
                      <a:pos x="126" y="128"/>
                    </a:cxn>
                    <a:cxn ang="0">
                      <a:pos x="132" y="128"/>
                    </a:cxn>
                    <a:cxn ang="0">
                      <a:pos x="134" y="126"/>
                    </a:cxn>
                    <a:cxn ang="0">
                      <a:pos x="138" y="130"/>
                    </a:cxn>
                  </a:cxnLst>
                  <a:rect l="0" t="0" r="r" b="b"/>
                  <a:pathLst>
                    <a:path w="138" h="142">
                      <a:moveTo>
                        <a:pt x="138" y="130"/>
                      </a:moveTo>
                      <a:lnTo>
                        <a:pt x="136" y="128"/>
                      </a:lnTo>
                      <a:lnTo>
                        <a:pt x="136" y="128"/>
                      </a:lnTo>
                      <a:lnTo>
                        <a:pt x="134" y="124"/>
                      </a:lnTo>
                      <a:lnTo>
                        <a:pt x="134" y="124"/>
                      </a:lnTo>
                      <a:lnTo>
                        <a:pt x="132" y="122"/>
                      </a:lnTo>
                      <a:lnTo>
                        <a:pt x="130" y="120"/>
                      </a:lnTo>
                      <a:lnTo>
                        <a:pt x="130" y="114"/>
                      </a:lnTo>
                      <a:lnTo>
                        <a:pt x="126" y="114"/>
                      </a:lnTo>
                      <a:lnTo>
                        <a:pt x="126" y="114"/>
                      </a:lnTo>
                      <a:lnTo>
                        <a:pt x="124" y="108"/>
                      </a:lnTo>
                      <a:lnTo>
                        <a:pt x="124" y="102"/>
                      </a:lnTo>
                      <a:lnTo>
                        <a:pt x="124" y="102"/>
                      </a:lnTo>
                      <a:lnTo>
                        <a:pt x="124" y="98"/>
                      </a:lnTo>
                      <a:lnTo>
                        <a:pt x="122" y="94"/>
                      </a:lnTo>
                      <a:lnTo>
                        <a:pt x="122" y="94"/>
                      </a:lnTo>
                      <a:lnTo>
                        <a:pt x="116" y="86"/>
                      </a:lnTo>
                      <a:lnTo>
                        <a:pt x="116" y="86"/>
                      </a:lnTo>
                      <a:lnTo>
                        <a:pt x="114" y="84"/>
                      </a:lnTo>
                      <a:lnTo>
                        <a:pt x="110" y="84"/>
                      </a:lnTo>
                      <a:lnTo>
                        <a:pt x="110" y="84"/>
                      </a:lnTo>
                      <a:lnTo>
                        <a:pt x="108" y="84"/>
                      </a:lnTo>
                      <a:lnTo>
                        <a:pt x="108" y="84"/>
                      </a:lnTo>
                      <a:lnTo>
                        <a:pt x="110" y="82"/>
                      </a:lnTo>
                      <a:lnTo>
                        <a:pt x="110" y="80"/>
                      </a:lnTo>
                      <a:lnTo>
                        <a:pt x="110" y="80"/>
                      </a:lnTo>
                      <a:lnTo>
                        <a:pt x="106" y="74"/>
                      </a:lnTo>
                      <a:lnTo>
                        <a:pt x="100" y="70"/>
                      </a:lnTo>
                      <a:lnTo>
                        <a:pt x="100" y="70"/>
                      </a:lnTo>
                      <a:lnTo>
                        <a:pt x="96" y="68"/>
                      </a:lnTo>
                      <a:lnTo>
                        <a:pt x="96" y="64"/>
                      </a:lnTo>
                      <a:lnTo>
                        <a:pt x="94" y="62"/>
                      </a:lnTo>
                      <a:lnTo>
                        <a:pt x="92" y="58"/>
                      </a:lnTo>
                      <a:lnTo>
                        <a:pt x="92" y="58"/>
                      </a:lnTo>
                      <a:lnTo>
                        <a:pt x="90" y="56"/>
                      </a:lnTo>
                      <a:lnTo>
                        <a:pt x="88" y="52"/>
                      </a:lnTo>
                      <a:lnTo>
                        <a:pt x="88" y="52"/>
                      </a:lnTo>
                      <a:lnTo>
                        <a:pt x="88" y="52"/>
                      </a:lnTo>
                      <a:lnTo>
                        <a:pt x="90" y="50"/>
                      </a:lnTo>
                      <a:lnTo>
                        <a:pt x="92" y="48"/>
                      </a:lnTo>
                      <a:lnTo>
                        <a:pt x="90" y="46"/>
                      </a:lnTo>
                      <a:lnTo>
                        <a:pt x="90" y="46"/>
                      </a:lnTo>
                      <a:lnTo>
                        <a:pt x="90" y="44"/>
                      </a:lnTo>
                      <a:lnTo>
                        <a:pt x="92" y="44"/>
                      </a:lnTo>
                      <a:lnTo>
                        <a:pt x="94" y="44"/>
                      </a:lnTo>
                      <a:lnTo>
                        <a:pt x="96" y="44"/>
                      </a:lnTo>
                      <a:lnTo>
                        <a:pt x="96" y="44"/>
                      </a:lnTo>
                      <a:lnTo>
                        <a:pt x="96" y="40"/>
                      </a:lnTo>
                      <a:lnTo>
                        <a:pt x="94" y="36"/>
                      </a:lnTo>
                      <a:lnTo>
                        <a:pt x="94" y="36"/>
                      </a:lnTo>
                      <a:lnTo>
                        <a:pt x="94" y="34"/>
                      </a:lnTo>
                      <a:lnTo>
                        <a:pt x="96" y="34"/>
                      </a:lnTo>
                      <a:lnTo>
                        <a:pt x="98" y="34"/>
                      </a:lnTo>
                      <a:lnTo>
                        <a:pt x="100" y="34"/>
                      </a:lnTo>
                      <a:lnTo>
                        <a:pt x="100" y="34"/>
                      </a:lnTo>
                      <a:lnTo>
                        <a:pt x="102" y="32"/>
                      </a:lnTo>
                      <a:lnTo>
                        <a:pt x="102" y="30"/>
                      </a:lnTo>
                      <a:lnTo>
                        <a:pt x="100" y="30"/>
                      </a:lnTo>
                      <a:lnTo>
                        <a:pt x="100" y="30"/>
                      </a:lnTo>
                      <a:lnTo>
                        <a:pt x="98" y="30"/>
                      </a:lnTo>
                      <a:lnTo>
                        <a:pt x="94" y="30"/>
                      </a:lnTo>
                      <a:lnTo>
                        <a:pt x="94" y="30"/>
                      </a:lnTo>
                      <a:lnTo>
                        <a:pt x="90" y="28"/>
                      </a:lnTo>
                      <a:lnTo>
                        <a:pt x="88" y="28"/>
                      </a:lnTo>
                      <a:lnTo>
                        <a:pt x="88" y="28"/>
                      </a:lnTo>
                      <a:lnTo>
                        <a:pt x="86" y="28"/>
                      </a:lnTo>
                      <a:lnTo>
                        <a:pt x="86" y="26"/>
                      </a:lnTo>
                      <a:lnTo>
                        <a:pt x="82" y="26"/>
                      </a:lnTo>
                      <a:lnTo>
                        <a:pt x="82" y="26"/>
                      </a:lnTo>
                      <a:lnTo>
                        <a:pt x="82" y="24"/>
                      </a:lnTo>
                      <a:lnTo>
                        <a:pt x="82" y="24"/>
                      </a:lnTo>
                      <a:lnTo>
                        <a:pt x="80" y="22"/>
                      </a:lnTo>
                      <a:lnTo>
                        <a:pt x="80" y="20"/>
                      </a:lnTo>
                      <a:lnTo>
                        <a:pt x="80" y="20"/>
                      </a:lnTo>
                      <a:lnTo>
                        <a:pt x="78" y="20"/>
                      </a:lnTo>
                      <a:lnTo>
                        <a:pt x="80" y="18"/>
                      </a:lnTo>
                      <a:lnTo>
                        <a:pt x="80" y="16"/>
                      </a:lnTo>
                      <a:lnTo>
                        <a:pt x="78" y="16"/>
                      </a:lnTo>
                      <a:lnTo>
                        <a:pt x="78" y="16"/>
                      </a:lnTo>
                      <a:lnTo>
                        <a:pt x="76" y="16"/>
                      </a:lnTo>
                      <a:lnTo>
                        <a:pt x="78" y="14"/>
                      </a:lnTo>
                      <a:lnTo>
                        <a:pt x="78" y="12"/>
                      </a:lnTo>
                      <a:lnTo>
                        <a:pt x="78" y="10"/>
                      </a:lnTo>
                      <a:lnTo>
                        <a:pt x="78" y="10"/>
                      </a:lnTo>
                      <a:lnTo>
                        <a:pt x="76" y="4"/>
                      </a:lnTo>
                      <a:lnTo>
                        <a:pt x="70" y="2"/>
                      </a:lnTo>
                      <a:lnTo>
                        <a:pt x="66" y="6"/>
                      </a:lnTo>
                      <a:lnTo>
                        <a:pt x="64" y="2"/>
                      </a:lnTo>
                      <a:lnTo>
                        <a:pt x="62" y="0"/>
                      </a:lnTo>
                      <a:lnTo>
                        <a:pt x="62" y="0"/>
                      </a:lnTo>
                      <a:lnTo>
                        <a:pt x="58" y="4"/>
                      </a:lnTo>
                      <a:lnTo>
                        <a:pt x="58" y="4"/>
                      </a:lnTo>
                      <a:lnTo>
                        <a:pt x="56" y="4"/>
                      </a:lnTo>
                      <a:lnTo>
                        <a:pt x="54" y="4"/>
                      </a:lnTo>
                      <a:lnTo>
                        <a:pt x="52" y="2"/>
                      </a:lnTo>
                      <a:lnTo>
                        <a:pt x="50" y="2"/>
                      </a:lnTo>
                      <a:lnTo>
                        <a:pt x="50" y="2"/>
                      </a:lnTo>
                      <a:lnTo>
                        <a:pt x="46" y="4"/>
                      </a:lnTo>
                      <a:lnTo>
                        <a:pt x="46" y="4"/>
                      </a:lnTo>
                      <a:lnTo>
                        <a:pt x="46" y="6"/>
                      </a:lnTo>
                      <a:lnTo>
                        <a:pt x="44" y="10"/>
                      </a:lnTo>
                      <a:lnTo>
                        <a:pt x="42" y="12"/>
                      </a:lnTo>
                      <a:lnTo>
                        <a:pt x="42" y="12"/>
                      </a:lnTo>
                      <a:lnTo>
                        <a:pt x="38" y="16"/>
                      </a:lnTo>
                      <a:lnTo>
                        <a:pt x="36" y="18"/>
                      </a:lnTo>
                      <a:lnTo>
                        <a:pt x="36" y="20"/>
                      </a:lnTo>
                      <a:lnTo>
                        <a:pt x="36" y="20"/>
                      </a:lnTo>
                      <a:lnTo>
                        <a:pt x="36" y="24"/>
                      </a:lnTo>
                      <a:lnTo>
                        <a:pt x="38" y="28"/>
                      </a:lnTo>
                      <a:lnTo>
                        <a:pt x="38" y="28"/>
                      </a:lnTo>
                      <a:lnTo>
                        <a:pt x="34" y="30"/>
                      </a:lnTo>
                      <a:lnTo>
                        <a:pt x="34" y="32"/>
                      </a:lnTo>
                      <a:lnTo>
                        <a:pt x="34" y="36"/>
                      </a:lnTo>
                      <a:lnTo>
                        <a:pt x="34" y="36"/>
                      </a:lnTo>
                      <a:lnTo>
                        <a:pt x="36" y="40"/>
                      </a:lnTo>
                      <a:lnTo>
                        <a:pt x="34" y="42"/>
                      </a:lnTo>
                      <a:lnTo>
                        <a:pt x="34" y="42"/>
                      </a:lnTo>
                      <a:lnTo>
                        <a:pt x="32" y="50"/>
                      </a:lnTo>
                      <a:lnTo>
                        <a:pt x="32" y="50"/>
                      </a:lnTo>
                      <a:lnTo>
                        <a:pt x="28" y="54"/>
                      </a:lnTo>
                      <a:lnTo>
                        <a:pt x="0" y="76"/>
                      </a:lnTo>
                      <a:lnTo>
                        <a:pt x="8" y="100"/>
                      </a:lnTo>
                      <a:lnTo>
                        <a:pt x="46" y="120"/>
                      </a:lnTo>
                      <a:lnTo>
                        <a:pt x="46" y="126"/>
                      </a:lnTo>
                      <a:lnTo>
                        <a:pt x="56" y="126"/>
                      </a:lnTo>
                      <a:lnTo>
                        <a:pt x="58" y="134"/>
                      </a:lnTo>
                      <a:lnTo>
                        <a:pt x="68" y="140"/>
                      </a:lnTo>
                      <a:lnTo>
                        <a:pt x="92" y="142"/>
                      </a:lnTo>
                      <a:lnTo>
                        <a:pt x="92" y="142"/>
                      </a:lnTo>
                      <a:lnTo>
                        <a:pt x="98" y="140"/>
                      </a:lnTo>
                      <a:lnTo>
                        <a:pt x="104" y="132"/>
                      </a:lnTo>
                      <a:lnTo>
                        <a:pt x="104" y="132"/>
                      </a:lnTo>
                      <a:lnTo>
                        <a:pt x="110" y="126"/>
                      </a:lnTo>
                      <a:lnTo>
                        <a:pt x="112" y="124"/>
                      </a:lnTo>
                      <a:lnTo>
                        <a:pt x="114" y="122"/>
                      </a:lnTo>
                      <a:lnTo>
                        <a:pt x="114" y="122"/>
                      </a:lnTo>
                      <a:lnTo>
                        <a:pt x="122" y="124"/>
                      </a:lnTo>
                      <a:lnTo>
                        <a:pt x="122" y="124"/>
                      </a:lnTo>
                      <a:lnTo>
                        <a:pt x="124" y="124"/>
                      </a:lnTo>
                      <a:lnTo>
                        <a:pt x="124" y="124"/>
                      </a:lnTo>
                      <a:lnTo>
                        <a:pt x="126" y="128"/>
                      </a:lnTo>
                      <a:lnTo>
                        <a:pt x="126" y="128"/>
                      </a:lnTo>
                      <a:lnTo>
                        <a:pt x="132" y="128"/>
                      </a:lnTo>
                      <a:lnTo>
                        <a:pt x="132" y="128"/>
                      </a:lnTo>
                      <a:lnTo>
                        <a:pt x="132" y="128"/>
                      </a:lnTo>
                      <a:lnTo>
                        <a:pt x="134" y="126"/>
                      </a:lnTo>
                      <a:lnTo>
                        <a:pt x="134" y="126"/>
                      </a:lnTo>
                      <a:lnTo>
                        <a:pt x="136" y="128"/>
                      </a:lnTo>
                      <a:lnTo>
                        <a:pt x="136" y="128"/>
                      </a:lnTo>
                      <a:lnTo>
                        <a:pt x="138" y="130"/>
                      </a:lnTo>
                      <a:lnTo>
                        <a:pt x="138" y="13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4" name="Freeform 166"/>
                <p:cNvSpPr>
                  <a:spLocks/>
                </p:cNvSpPr>
                <p:nvPr/>
              </p:nvSpPr>
              <p:spPr bwMode="auto">
                <a:xfrm>
                  <a:off x="3325" y="2004"/>
                  <a:ext cx="262" cy="264"/>
                </a:xfrm>
                <a:custGeom>
                  <a:avLst/>
                  <a:gdLst/>
                  <a:ahLst/>
                  <a:cxnLst>
                    <a:cxn ang="0">
                      <a:pos x="256" y="232"/>
                    </a:cxn>
                    <a:cxn ang="0">
                      <a:pos x="252" y="206"/>
                    </a:cxn>
                    <a:cxn ang="0">
                      <a:pos x="234" y="172"/>
                    </a:cxn>
                    <a:cxn ang="0">
                      <a:pos x="232" y="144"/>
                    </a:cxn>
                    <a:cxn ang="0">
                      <a:pos x="228" y="112"/>
                    </a:cxn>
                    <a:cxn ang="0">
                      <a:pos x="230" y="88"/>
                    </a:cxn>
                    <a:cxn ang="0">
                      <a:pos x="242" y="64"/>
                    </a:cxn>
                    <a:cxn ang="0">
                      <a:pos x="224" y="44"/>
                    </a:cxn>
                    <a:cxn ang="0">
                      <a:pos x="186" y="28"/>
                    </a:cxn>
                    <a:cxn ang="0">
                      <a:pos x="146" y="30"/>
                    </a:cxn>
                    <a:cxn ang="0">
                      <a:pos x="132" y="42"/>
                    </a:cxn>
                    <a:cxn ang="0">
                      <a:pos x="126" y="54"/>
                    </a:cxn>
                    <a:cxn ang="0">
                      <a:pos x="124" y="50"/>
                    </a:cxn>
                    <a:cxn ang="0">
                      <a:pos x="106" y="58"/>
                    </a:cxn>
                    <a:cxn ang="0">
                      <a:pos x="82" y="42"/>
                    </a:cxn>
                    <a:cxn ang="0">
                      <a:pos x="72" y="42"/>
                    </a:cxn>
                    <a:cxn ang="0">
                      <a:pos x="64" y="30"/>
                    </a:cxn>
                    <a:cxn ang="0">
                      <a:pos x="56" y="14"/>
                    </a:cxn>
                    <a:cxn ang="0">
                      <a:pos x="54" y="8"/>
                    </a:cxn>
                    <a:cxn ang="0">
                      <a:pos x="52" y="0"/>
                    </a:cxn>
                    <a:cxn ang="0">
                      <a:pos x="48" y="2"/>
                    </a:cxn>
                    <a:cxn ang="0">
                      <a:pos x="38" y="12"/>
                    </a:cxn>
                    <a:cxn ang="0">
                      <a:pos x="26" y="14"/>
                    </a:cxn>
                    <a:cxn ang="0">
                      <a:pos x="18" y="6"/>
                    </a:cxn>
                    <a:cxn ang="0">
                      <a:pos x="12" y="6"/>
                    </a:cxn>
                    <a:cxn ang="0">
                      <a:pos x="6" y="4"/>
                    </a:cxn>
                    <a:cxn ang="0">
                      <a:pos x="4" y="14"/>
                    </a:cxn>
                    <a:cxn ang="0">
                      <a:pos x="4" y="22"/>
                    </a:cxn>
                    <a:cxn ang="0">
                      <a:pos x="6" y="34"/>
                    </a:cxn>
                    <a:cxn ang="0">
                      <a:pos x="8" y="46"/>
                    </a:cxn>
                    <a:cxn ang="0">
                      <a:pos x="10" y="56"/>
                    </a:cxn>
                    <a:cxn ang="0">
                      <a:pos x="12" y="60"/>
                    </a:cxn>
                    <a:cxn ang="0">
                      <a:pos x="12" y="66"/>
                    </a:cxn>
                    <a:cxn ang="0">
                      <a:pos x="18" y="70"/>
                    </a:cxn>
                    <a:cxn ang="0">
                      <a:pos x="26" y="74"/>
                    </a:cxn>
                    <a:cxn ang="0">
                      <a:pos x="34" y="74"/>
                    </a:cxn>
                    <a:cxn ang="0">
                      <a:pos x="28" y="78"/>
                    </a:cxn>
                    <a:cxn ang="0">
                      <a:pos x="28" y="88"/>
                    </a:cxn>
                    <a:cxn ang="0">
                      <a:pos x="22" y="90"/>
                    </a:cxn>
                    <a:cxn ang="0">
                      <a:pos x="20" y="96"/>
                    </a:cxn>
                    <a:cxn ang="0">
                      <a:pos x="26" y="106"/>
                    </a:cxn>
                    <a:cxn ang="0">
                      <a:pos x="38" y="118"/>
                    </a:cxn>
                    <a:cxn ang="0">
                      <a:pos x="40" y="128"/>
                    </a:cxn>
                    <a:cxn ang="0">
                      <a:pos x="48" y="130"/>
                    </a:cxn>
                    <a:cxn ang="0">
                      <a:pos x="56" y="146"/>
                    </a:cxn>
                    <a:cxn ang="0">
                      <a:pos x="62" y="164"/>
                    </a:cxn>
                    <a:cxn ang="0">
                      <a:pos x="68" y="172"/>
                    </a:cxn>
                    <a:cxn ang="0">
                      <a:pos x="82" y="172"/>
                    </a:cxn>
                    <a:cxn ang="0">
                      <a:pos x="88" y="190"/>
                    </a:cxn>
                    <a:cxn ang="0">
                      <a:pos x="96" y="202"/>
                    </a:cxn>
                    <a:cxn ang="0">
                      <a:pos x="102" y="210"/>
                    </a:cxn>
                    <a:cxn ang="0">
                      <a:pos x="108" y="222"/>
                    </a:cxn>
                    <a:cxn ang="0">
                      <a:pos x="120" y="234"/>
                    </a:cxn>
                    <a:cxn ang="0">
                      <a:pos x="132" y="238"/>
                    </a:cxn>
                    <a:cxn ang="0">
                      <a:pos x="144" y="238"/>
                    </a:cxn>
                    <a:cxn ang="0">
                      <a:pos x="172" y="232"/>
                    </a:cxn>
                    <a:cxn ang="0">
                      <a:pos x="184" y="256"/>
                    </a:cxn>
                    <a:cxn ang="0">
                      <a:pos x="202" y="260"/>
                    </a:cxn>
                    <a:cxn ang="0">
                      <a:pos x="226" y="264"/>
                    </a:cxn>
                  </a:cxnLst>
                  <a:rect l="0" t="0" r="r" b="b"/>
                  <a:pathLst>
                    <a:path w="262" h="264">
                      <a:moveTo>
                        <a:pt x="230" y="264"/>
                      </a:moveTo>
                      <a:lnTo>
                        <a:pt x="232" y="248"/>
                      </a:lnTo>
                      <a:lnTo>
                        <a:pt x="240" y="236"/>
                      </a:lnTo>
                      <a:lnTo>
                        <a:pt x="248" y="234"/>
                      </a:lnTo>
                      <a:lnTo>
                        <a:pt x="256" y="232"/>
                      </a:lnTo>
                      <a:lnTo>
                        <a:pt x="262" y="228"/>
                      </a:lnTo>
                      <a:lnTo>
                        <a:pt x="262" y="222"/>
                      </a:lnTo>
                      <a:lnTo>
                        <a:pt x="256" y="220"/>
                      </a:lnTo>
                      <a:lnTo>
                        <a:pt x="256" y="212"/>
                      </a:lnTo>
                      <a:lnTo>
                        <a:pt x="252" y="206"/>
                      </a:lnTo>
                      <a:lnTo>
                        <a:pt x="246" y="204"/>
                      </a:lnTo>
                      <a:lnTo>
                        <a:pt x="240" y="194"/>
                      </a:lnTo>
                      <a:lnTo>
                        <a:pt x="238" y="190"/>
                      </a:lnTo>
                      <a:lnTo>
                        <a:pt x="240" y="186"/>
                      </a:lnTo>
                      <a:lnTo>
                        <a:pt x="234" y="172"/>
                      </a:lnTo>
                      <a:lnTo>
                        <a:pt x="248" y="156"/>
                      </a:lnTo>
                      <a:lnTo>
                        <a:pt x="248" y="152"/>
                      </a:lnTo>
                      <a:lnTo>
                        <a:pt x="246" y="148"/>
                      </a:lnTo>
                      <a:lnTo>
                        <a:pt x="234" y="146"/>
                      </a:lnTo>
                      <a:lnTo>
                        <a:pt x="232" y="144"/>
                      </a:lnTo>
                      <a:lnTo>
                        <a:pt x="232" y="136"/>
                      </a:lnTo>
                      <a:lnTo>
                        <a:pt x="230" y="128"/>
                      </a:lnTo>
                      <a:lnTo>
                        <a:pt x="224" y="122"/>
                      </a:lnTo>
                      <a:lnTo>
                        <a:pt x="224" y="116"/>
                      </a:lnTo>
                      <a:lnTo>
                        <a:pt x="228" y="112"/>
                      </a:lnTo>
                      <a:lnTo>
                        <a:pt x="224" y="110"/>
                      </a:lnTo>
                      <a:lnTo>
                        <a:pt x="224" y="106"/>
                      </a:lnTo>
                      <a:lnTo>
                        <a:pt x="224" y="96"/>
                      </a:lnTo>
                      <a:lnTo>
                        <a:pt x="228" y="90"/>
                      </a:lnTo>
                      <a:lnTo>
                        <a:pt x="230" y="88"/>
                      </a:lnTo>
                      <a:lnTo>
                        <a:pt x="236" y="88"/>
                      </a:lnTo>
                      <a:lnTo>
                        <a:pt x="238" y="82"/>
                      </a:lnTo>
                      <a:lnTo>
                        <a:pt x="240" y="76"/>
                      </a:lnTo>
                      <a:lnTo>
                        <a:pt x="242" y="70"/>
                      </a:lnTo>
                      <a:lnTo>
                        <a:pt x="242" y="64"/>
                      </a:lnTo>
                      <a:lnTo>
                        <a:pt x="242" y="58"/>
                      </a:lnTo>
                      <a:lnTo>
                        <a:pt x="234" y="56"/>
                      </a:lnTo>
                      <a:lnTo>
                        <a:pt x="230" y="50"/>
                      </a:lnTo>
                      <a:lnTo>
                        <a:pt x="228" y="46"/>
                      </a:lnTo>
                      <a:lnTo>
                        <a:pt x="224" y="44"/>
                      </a:lnTo>
                      <a:lnTo>
                        <a:pt x="216" y="38"/>
                      </a:lnTo>
                      <a:lnTo>
                        <a:pt x="208" y="34"/>
                      </a:lnTo>
                      <a:lnTo>
                        <a:pt x="198" y="30"/>
                      </a:lnTo>
                      <a:lnTo>
                        <a:pt x="194" y="28"/>
                      </a:lnTo>
                      <a:lnTo>
                        <a:pt x="186" y="28"/>
                      </a:lnTo>
                      <a:lnTo>
                        <a:pt x="170" y="24"/>
                      </a:lnTo>
                      <a:lnTo>
                        <a:pt x="164" y="26"/>
                      </a:lnTo>
                      <a:lnTo>
                        <a:pt x="158" y="28"/>
                      </a:lnTo>
                      <a:lnTo>
                        <a:pt x="150" y="28"/>
                      </a:lnTo>
                      <a:lnTo>
                        <a:pt x="146" y="30"/>
                      </a:lnTo>
                      <a:lnTo>
                        <a:pt x="144" y="34"/>
                      </a:lnTo>
                      <a:lnTo>
                        <a:pt x="144" y="36"/>
                      </a:lnTo>
                      <a:lnTo>
                        <a:pt x="140" y="42"/>
                      </a:lnTo>
                      <a:lnTo>
                        <a:pt x="132" y="42"/>
                      </a:lnTo>
                      <a:lnTo>
                        <a:pt x="132" y="42"/>
                      </a:lnTo>
                      <a:lnTo>
                        <a:pt x="132" y="52"/>
                      </a:lnTo>
                      <a:lnTo>
                        <a:pt x="132" y="52"/>
                      </a:lnTo>
                      <a:lnTo>
                        <a:pt x="130" y="54"/>
                      </a:lnTo>
                      <a:lnTo>
                        <a:pt x="130" y="54"/>
                      </a:lnTo>
                      <a:lnTo>
                        <a:pt x="126" y="54"/>
                      </a:lnTo>
                      <a:lnTo>
                        <a:pt x="124" y="52"/>
                      </a:lnTo>
                      <a:lnTo>
                        <a:pt x="124" y="52"/>
                      </a:lnTo>
                      <a:lnTo>
                        <a:pt x="126" y="52"/>
                      </a:lnTo>
                      <a:lnTo>
                        <a:pt x="126" y="52"/>
                      </a:lnTo>
                      <a:lnTo>
                        <a:pt x="124" y="50"/>
                      </a:lnTo>
                      <a:lnTo>
                        <a:pt x="120" y="50"/>
                      </a:lnTo>
                      <a:lnTo>
                        <a:pt x="120" y="50"/>
                      </a:lnTo>
                      <a:lnTo>
                        <a:pt x="112" y="54"/>
                      </a:lnTo>
                      <a:lnTo>
                        <a:pt x="106" y="58"/>
                      </a:lnTo>
                      <a:lnTo>
                        <a:pt x="106" y="58"/>
                      </a:lnTo>
                      <a:lnTo>
                        <a:pt x="96" y="54"/>
                      </a:lnTo>
                      <a:lnTo>
                        <a:pt x="86" y="48"/>
                      </a:lnTo>
                      <a:lnTo>
                        <a:pt x="86" y="48"/>
                      </a:lnTo>
                      <a:lnTo>
                        <a:pt x="82" y="42"/>
                      </a:lnTo>
                      <a:lnTo>
                        <a:pt x="82" y="42"/>
                      </a:lnTo>
                      <a:lnTo>
                        <a:pt x="78" y="42"/>
                      </a:lnTo>
                      <a:lnTo>
                        <a:pt x="78" y="40"/>
                      </a:lnTo>
                      <a:lnTo>
                        <a:pt x="78" y="40"/>
                      </a:lnTo>
                      <a:lnTo>
                        <a:pt x="74" y="42"/>
                      </a:lnTo>
                      <a:lnTo>
                        <a:pt x="72" y="42"/>
                      </a:lnTo>
                      <a:lnTo>
                        <a:pt x="70" y="44"/>
                      </a:lnTo>
                      <a:lnTo>
                        <a:pt x="68" y="40"/>
                      </a:lnTo>
                      <a:lnTo>
                        <a:pt x="66" y="38"/>
                      </a:lnTo>
                      <a:lnTo>
                        <a:pt x="66" y="38"/>
                      </a:lnTo>
                      <a:lnTo>
                        <a:pt x="64" y="30"/>
                      </a:lnTo>
                      <a:lnTo>
                        <a:pt x="62" y="20"/>
                      </a:lnTo>
                      <a:lnTo>
                        <a:pt x="62" y="20"/>
                      </a:lnTo>
                      <a:lnTo>
                        <a:pt x="58" y="16"/>
                      </a:lnTo>
                      <a:lnTo>
                        <a:pt x="58" y="16"/>
                      </a:lnTo>
                      <a:lnTo>
                        <a:pt x="56" y="14"/>
                      </a:lnTo>
                      <a:lnTo>
                        <a:pt x="54" y="12"/>
                      </a:lnTo>
                      <a:lnTo>
                        <a:pt x="54" y="12"/>
                      </a:lnTo>
                      <a:lnTo>
                        <a:pt x="54" y="10"/>
                      </a:lnTo>
                      <a:lnTo>
                        <a:pt x="54" y="8"/>
                      </a:lnTo>
                      <a:lnTo>
                        <a:pt x="54" y="8"/>
                      </a:lnTo>
                      <a:lnTo>
                        <a:pt x="56" y="6"/>
                      </a:lnTo>
                      <a:lnTo>
                        <a:pt x="56" y="6"/>
                      </a:lnTo>
                      <a:lnTo>
                        <a:pt x="56" y="4"/>
                      </a:lnTo>
                      <a:lnTo>
                        <a:pt x="52" y="0"/>
                      </a:lnTo>
                      <a:lnTo>
                        <a:pt x="52" y="0"/>
                      </a:lnTo>
                      <a:lnTo>
                        <a:pt x="52" y="0"/>
                      </a:lnTo>
                      <a:lnTo>
                        <a:pt x="52" y="0"/>
                      </a:lnTo>
                      <a:lnTo>
                        <a:pt x="50" y="2"/>
                      </a:lnTo>
                      <a:lnTo>
                        <a:pt x="48" y="2"/>
                      </a:lnTo>
                      <a:lnTo>
                        <a:pt x="48" y="2"/>
                      </a:lnTo>
                      <a:lnTo>
                        <a:pt x="44" y="6"/>
                      </a:lnTo>
                      <a:lnTo>
                        <a:pt x="42" y="10"/>
                      </a:lnTo>
                      <a:lnTo>
                        <a:pt x="42" y="10"/>
                      </a:lnTo>
                      <a:lnTo>
                        <a:pt x="38" y="12"/>
                      </a:lnTo>
                      <a:lnTo>
                        <a:pt x="38" y="12"/>
                      </a:lnTo>
                      <a:lnTo>
                        <a:pt x="34" y="14"/>
                      </a:lnTo>
                      <a:lnTo>
                        <a:pt x="34" y="14"/>
                      </a:lnTo>
                      <a:lnTo>
                        <a:pt x="28" y="16"/>
                      </a:lnTo>
                      <a:lnTo>
                        <a:pt x="28" y="16"/>
                      </a:lnTo>
                      <a:lnTo>
                        <a:pt x="26" y="14"/>
                      </a:lnTo>
                      <a:lnTo>
                        <a:pt x="24" y="12"/>
                      </a:lnTo>
                      <a:lnTo>
                        <a:pt x="24" y="12"/>
                      </a:lnTo>
                      <a:lnTo>
                        <a:pt x="22" y="10"/>
                      </a:lnTo>
                      <a:lnTo>
                        <a:pt x="18" y="6"/>
                      </a:lnTo>
                      <a:lnTo>
                        <a:pt x="18" y="6"/>
                      </a:lnTo>
                      <a:lnTo>
                        <a:pt x="16" y="4"/>
                      </a:lnTo>
                      <a:lnTo>
                        <a:pt x="16" y="2"/>
                      </a:lnTo>
                      <a:lnTo>
                        <a:pt x="14" y="2"/>
                      </a:lnTo>
                      <a:lnTo>
                        <a:pt x="12" y="6"/>
                      </a:lnTo>
                      <a:lnTo>
                        <a:pt x="12" y="6"/>
                      </a:lnTo>
                      <a:lnTo>
                        <a:pt x="12" y="6"/>
                      </a:lnTo>
                      <a:lnTo>
                        <a:pt x="8" y="4"/>
                      </a:lnTo>
                      <a:lnTo>
                        <a:pt x="8" y="4"/>
                      </a:lnTo>
                      <a:lnTo>
                        <a:pt x="6" y="4"/>
                      </a:lnTo>
                      <a:lnTo>
                        <a:pt x="6" y="4"/>
                      </a:lnTo>
                      <a:lnTo>
                        <a:pt x="4" y="8"/>
                      </a:lnTo>
                      <a:lnTo>
                        <a:pt x="4" y="8"/>
                      </a:lnTo>
                      <a:lnTo>
                        <a:pt x="2" y="10"/>
                      </a:lnTo>
                      <a:lnTo>
                        <a:pt x="2" y="10"/>
                      </a:lnTo>
                      <a:lnTo>
                        <a:pt x="4" y="14"/>
                      </a:lnTo>
                      <a:lnTo>
                        <a:pt x="4" y="14"/>
                      </a:lnTo>
                      <a:lnTo>
                        <a:pt x="4" y="16"/>
                      </a:lnTo>
                      <a:lnTo>
                        <a:pt x="4" y="18"/>
                      </a:lnTo>
                      <a:lnTo>
                        <a:pt x="4" y="18"/>
                      </a:lnTo>
                      <a:lnTo>
                        <a:pt x="4" y="22"/>
                      </a:lnTo>
                      <a:lnTo>
                        <a:pt x="2" y="24"/>
                      </a:lnTo>
                      <a:lnTo>
                        <a:pt x="2" y="24"/>
                      </a:lnTo>
                      <a:lnTo>
                        <a:pt x="0" y="26"/>
                      </a:lnTo>
                      <a:lnTo>
                        <a:pt x="2" y="30"/>
                      </a:lnTo>
                      <a:lnTo>
                        <a:pt x="6" y="34"/>
                      </a:lnTo>
                      <a:lnTo>
                        <a:pt x="6" y="34"/>
                      </a:lnTo>
                      <a:lnTo>
                        <a:pt x="6" y="38"/>
                      </a:lnTo>
                      <a:lnTo>
                        <a:pt x="8" y="42"/>
                      </a:lnTo>
                      <a:lnTo>
                        <a:pt x="8" y="42"/>
                      </a:lnTo>
                      <a:lnTo>
                        <a:pt x="8" y="46"/>
                      </a:lnTo>
                      <a:lnTo>
                        <a:pt x="8" y="48"/>
                      </a:lnTo>
                      <a:lnTo>
                        <a:pt x="8" y="48"/>
                      </a:lnTo>
                      <a:lnTo>
                        <a:pt x="10" y="54"/>
                      </a:lnTo>
                      <a:lnTo>
                        <a:pt x="10" y="54"/>
                      </a:lnTo>
                      <a:lnTo>
                        <a:pt x="10" y="56"/>
                      </a:lnTo>
                      <a:lnTo>
                        <a:pt x="10" y="58"/>
                      </a:lnTo>
                      <a:lnTo>
                        <a:pt x="8" y="60"/>
                      </a:lnTo>
                      <a:lnTo>
                        <a:pt x="10" y="60"/>
                      </a:lnTo>
                      <a:lnTo>
                        <a:pt x="10" y="60"/>
                      </a:lnTo>
                      <a:lnTo>
                        <a:pt x="12" y="60"/>
                      </a:lnTo>
                      <a:lnTo>
                        <a:pt x="12" y="62"/>
                      </a:lnTo>
                      <a:lnTo>
                        <a:pt x="10" y="64"/>
                      </a:lnTo>
                      <a:lnTo>
                        <a:pt x="12" y="64"/>
                      </a:lnTo>
                      <a:lnTo>
                        <a:pt x="12" y="64"/>
                      </a:lnTo>
                      <a:lnTo>
                        <a:pt x="12" y="66"/>
                      </a:lnTo>
                      <a:lnTo>
                        <a:pt x="14" y="68"/>
                      </a:lnTo>
                      <a:lnTo>
                        <a:pt x="14" y="68"/>
                      </a:lnTo>
                      <a:lnTo>
                        <a:pt x="14" y="70"/>
                      </a:lnTo>
                      <a:lnTo>
                        <a:pt x="14" y="70"/>
                      </a:lnTo>
                      <a:lnTo>
                        <a:pt x="18" y="70"/>
                      </a:lnTo>
                      <a:lnTo>
                        <a:pt x="18" y="72"/>
                      </a:lnTo>
                      <a:lnTo>
                        <a:pt x="20" y="72"/>
                      </a:lnTo>
                      <a:lnTo>
                        <a:pt x="20" y="72"/>
                      </a:lnTo>
                      <a:lnTo>
                        <a:pt x="22" y="72"/>
                      </a:lnTo>
                      <a:lnTo>
                        <a:pt x="26" y="74"/>
                      </a:lnTo>
                      <a:lnTo>
                        <a:pt x="26" y="74"/>
                      </a:lnTo>
                      <a:lnTo>
                        <a:pt x="30" y="74"/>
                      </a:lnTo>
                      <a:lnTo>
                        <a:pt x="32" y="74"/>
                      </a:lnTo>
                      <a:lnTo>
                        <a:pt x="32" y="74"/>
                      </a:lnTo>
                      <a:lnTo>
                        <a:pt x="34" y="74"/>
                      </a:lnTo>
                      <a:lnTo>
                        <a:pt x="34" y="76"/>
                      </a:lnTo>
                      <a:lnTo>
                        <a:pt x="32" y="78"/>
                      </a:lnTo>
                      <a:lnTo>
                        <a:pt x="32" y="78"/>
                      </a:lnTo>
                      <a:lnTo>
                        <a:pt x="30" y="78"/>
                      </a:lnTo>
                      <a:lnTo>
                        <a:pt x="28" y="78"/>
                      </a:lnTo>
                      <a:lnTo>
                        <a:pt x="26" y="78"/>
                      </a:lnTo>
                      <a:lnTo>
                        <a:pt x="26" y="80"/>
                      </a:lnTo>
                      <a:lnTo>
                        <a:pt x="26" y="80"/>
                      </a:lnTo>
                      <a:lnTo>
                        <a:pt x="28" y="84"/>
                      </a:lnTo>
                      <a:lnTo>
                        <a:pt x="28" y="88"/>
                      </a:lnTo>
                      <a:lnTo>
                        <a:pt x="28" y="88"/>
                      </a:lnTo>
                      <a:lnTo>
                        <a:pt x="26" y="88"/>
                      </a:lnTo>
                      <a:lnTo>
                        <a:pt x="24" y="88"/>
                      </a:lnTo>
                      <a:lnTo>
                        <a:pt x="22" y="88"/>
                      </a:lnTo>
                      <a:lnTo>
                        <a:pt x="22" y="90"/>
                      </a:lnTo>
                      <a:lnTo>
                        <a:pt x="22" y="90"/>
                      </a:lnTo>
                      <a:lnTo>
                        <a:pt x="24" y="92"/>
                      </a:lnTo>
                      <a:lnTo>
                        <a:pt x="22" y="94"/>
                      </a:lnTo>
                      <a:lnTo>
                        <a:pt x="20" y="96"/>
                      </a:lnTo>
                      <a:lnTo>
                        <a:pt x="20" y="96"/>
                      </a:lnTo>
                      <a:lnTo>
                        <a:pt x="20" y="96"/>
                      </a:lnTo>
                      <a:lnTo>
                        <a:pt x="22" y="100"/>
                      </a:lnTo>
                      <a:lnTo>
                        <a:pt x="24" y="102"/>
                      </a:lnTo>
                      <a:lnTo>
                        <a:pt x="24" y="102"/>
                      </a:lnTo>
                      <a:lnTo>
                        <a:pt x="26" y="106"/>
                      </a:lnTo>
                      <a:lnTo>
                        <a:pt x="28" y="108"/>
                      </a:lnTo>
                      <a:lnTo>
                        <a:pt x="28" y="112"/>
                      </a:lnTo>
                      <a:lnTo>
                        <a:pt x="32" y="114"/>
                      </a:lnTo>
                      <a:lnTo>
                        <a:pt x="32" y="114"/>
                      </a:lnTo>
                      <a:lnTo>
                        <a:pt x="38" y="118"/>
                      </a:lnTo>
                      <a:lnTo>
                        <a:pt x="42" y="124"/>
                      </a:lnTo>
                      <a:lnTo>
                        <a:pt x="42" y="124"/>
                      </a:lnTo>
                      <a:lnTo>
                        <a:pt x="42" y="126"/>
                      </a:lnTo>
                      <a:lnTo>
                        <a:pt x="40" y="128"/>
                      </a:lnTo>
                      <a:lnTo>
                        <a:pt x="40" y="128"/>
                      </a:lnTo>
                      <a:lnTo>
                        <a:pt x="42" y="128"/>
                      </a:lnTo>
                      <a:lnTo>
                        <a:pt x="42" y="128"/>
                      </a:lnTo>
                      <a:lnTo>
                        <a:pt x="46" y="128"/>
                      </a:lnTo>
                      <a:lnTo>
                        <a:pt x="48" y="130"/>
                      </a:lnTo>
                      <a:lnTo>
                        <a:pt x="48" y="130"/>
                      </a:lnTo>
                      <a:lnTo>
                        <a:pt x="54" y="138"/>
                      </a:lnTo>
                      <a:lnTo>
                        <a:pt x="54" y="138"/>
                      </a:lnTo>
                      <a:lnTo>
                        <a:pt x="56" y="142"/>
                      </a:lnTo>
                      <a:lnTo>
                        <a:pt x="56" y="146"/>
                      </a:lnTo>
                      <a:lnTo>
                        <a:pt x="56" y="146"/>
                      </a:lnTo>
                      <a:lnTo>
                        <a:pt x="56" y="152"/>
                      </a:lnTo>
                      <a:lnTo>
                        <a:pt x="58" y="158"/>
                      </a:lnTo>
                      <a:lnTo>
                        <a:pt x="62" y="158"/>
                      </a:lnTo>
                      <a:lnTo>
                        <a:pt x="62" y="164"/>
                      </a:lnTo>
                      <a:lnTo>
                        <a:pt x="62" y="164"/>
                      </a:lnTo>
                      <a:lnTo>
                        <a:pt x="64" y="166"/>
                      </a:lnTo>
                      <a:lnTo>
                        <a:pt x="66" y="168"/>
                      </a:lnTo>
                      <a:lnTo>
                        <a:pt x="66" y="168"/>
                      </a:lnTo>
                      <a:lnTo>
                        <a:pt x="68" y="172"/>
                      </a:lnTo>
                      <a:lnTo>
                        <a:pt x="68" y="172"/>
                      </a:lnTo>
                      <a:lnTo>
                        <a:pt x="68" y="172"/>
                      </a:lnTo>
                      <a:lnTo>
                        <a:pt x="68" y="172"/>
                      </a:lnTo>
                      <a:lnTo>
                        <a:pt x="76" y="174"/>
                      </a:lnTo>
                      <a:lnTo>
                        <a:pt x="82" y="172"/>
                      </a:lnTo>
                      <a:lnTo>
                        <a:pt x="82" y="172"/>
                      </a:lnTo>
                      <a:lnTo>
                        <a:pt x="88" y="184"/>
                      </a:lnTo>
                      <a:lnTo>
                        <a:pt x="88" y="184"/>
                      </a:lnTo>
                      <a:lnTo>
                        <a:pt x="88" y="188"/>
                      </a:lnTo>
                      <a:lnTo>
                        <a:pt x="88" y="190"/>
                      </a:lnTo>
                      <a:lnTo>
                        <a:pt x="88" y="190"/>
                      </a:lnTo>
                      <a:lnTo>
                        <a:pt x="92" y="192"/>
                      </a:lnTo>
                      <a:lnTo>
                        <a:pt x="92" y="196"/>
                      </a:lnTo>
                      <a:lnTo>
                        <a:pt x="92" y="196"/>
                      </a:lnTo>
                      <a:lnTo>
                        <a:pt x="94" y="200"/>
                      </a:lnTo>
                      <a:lnTo>
                        <a:pt x="96" y="202"/>
                      </a:lnTo>
                      <a:lnTo>
                        <a:pt x="96" y="202"/>
                      </a:lnTo>
                      <a:lnTo>
                        <a:pt x="96" y="206"/>
                      </a:lnTo>
                      <a:lnTo>
                        <a:pt x="96" y="206"/>
                      </a:lnTo>
                      <a:lnTo>
                        <a:pt x="100" y="208"/>
                      </a:lnTo>
                      <a:lnTo>
                        <a:pt x="102" y="210"/>
                      </a:lnTo>
                      <a:lnTo>
                        <a:pt x="102" y="210"/>
                      </a:lnTo>
                      <a:lnTo>
                        <a:pt x="102" y="212"/>
                      </a:lnTo>
                      <a:lnTo>
                        <a:pt x="102" y="216"/>
                      </a:lnTo>
                      <a:lnTo>
                        <a:pt x="102" y="216"/>
                      </a:lnTo>
                      <a:lnTo>
                        <a:pt x="108" y="222"/>
                      </a:lnTo>
                      <a:lnTo>
                        <a:pt x="112" y="222"/>
                      </a:lnTo>
                      <a:lnTo>
                        <a:pt x="112" y="222"/>
                      </a:lnTo>
                      <a:lnTo>
                        <a:pt x="112" y="226"/>
                      </a:lnTo>
                      <a:lnTo>
                        <a:pt x="120" y="234"/>
                      </a:lnTo>
                      <a:lnTo>
                        <a:pt x="120" y="234"/>
                      </a:lnTo>
                      <a:lnTo>
                        <a:pt x="124" y="234"/>
                      </a:lnTo>
                      <a:lnTo>
                        <a:pt x="124" y="234"/>
                      </a:lnTo>
                      <a:lnTo>
                        <a:pt x="128" y="238"/>
                      </a:lnTo>
                      <a:lnTo>
                        <a:pt x="128" y="238"/>
                      </a:lnTo>
                      <a:lnTo>
                        <a:pt x="132" y="238"/>
                      </a:lnTo>
                      <a:lnTo>
                        <a:pt x="132" y="238"/>
                      </a:lnTo>
                      <a:lnTo>
                        <a:pt x="136" y="240"/>
                      </a:lnTo>
                      <a:lnTo>
                        <a:pt x="140" y="242"/>
                      </a:lnTo>
                      <a:lnTo>
                        <a:pt x="142" y="240"/>
                      </a:lnTo>
                      <a:lnTo>
                        <a:pt x="144" y="238"/>
                      </a:lnTo>
                      <a:lnTo>
                        <a:pt x="144" y="238"/>
                      </a:lnTo>
                      <a:lnTo>
                        <a:pt x="156" y="234"/>
                      </a:lnTo>
                      <a:lnTo>
                        <a:pt x="166" y="228"/>
                      </a:lnTo>
                      <a:lnTo>
                        <a:pt x="166" y="228"/>
                      </a:lnTo>
                      <a:lnTo>
                        <a:pt x="172" y="232"/>
                      </a:lnTo>
                      <a:lnTo>
                        <a:pt x="176" y="238"/>
                      </a:lnTo>
                      <a:lnTo>
                        <a:pt x="176" y="238"/>
                      </a:lnTo>
                      <a:lnTo>
                        <a:pt x="178" y="248"/>
                      </a:lnTo>
                      <a:lnTo>
                        <a:pt x="180" y="252"/>
                      </a:lnTo>
                      <a:lnTo>
                        <a:pt x="184" y="256"/>
                      </a:lnTo>
                      <a:lnTo>
                        <a:pt x="184" y="256"/>
                      </a:lnTo>
                      <a:lnTo>
                        <a:pt x="192" y="258"/>
                      </a:lnTo>
                      <a:lnTo>
                        <a:pt x="202" y="258"/>
                      </a:lnTo>
                      <a:lnTo>
                        <a:pt x="202" y="260"/>
                      </a:lnTo>
                      <a:lnTo>
                        <a:pt x="202" y="260"/>
                      </a:lnTo>
                      <a:lnTo>
                        <a:pt x="212" y="260"/>
                      </a:lnTo>
                      <a:lnTo>
                        <a:pt x="220" y="258"/>
                      </a:lnTo>
                      <a:lnTo>
                        <a:pt x="220" y="258"/>
                      </a:lnTo>
                      <a:lnTo>
                        <a:pt x="226" y="262"/>
                      </a:lnTo>
                      <a:lnTo>
                        <a:pt x="226" y="264"/>
                      </a:lnTo>
                      <a:lnTo>
                        <a:pt x="226" y="264"/>
                      </a:lnTo>
                      <a:lnTo>
                        <a:pt x="230" y="264"/>
                      </a:lnTo>
                      <a:lnTo>
                        <a:pt x="230" y="26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5" name="Line 167"/>
                <p:cNvSpPr>
                  <a:spLocks noChangeShapeType="1"/>
                </p:cNvSpPr>
                <p:nvPr/>
              </p:nvSpPr>
              <p:spPr bwMode="auto">
                <a:xfrm>
                  <a:off x="4391" y="2720"/>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6" name="Line 168"/>
                <p:cNvSpPr>
                  <a:spLocks noChangeShapeType="1"/>
                </p:cNvSpPr>
                <p:nvPr/>
              </p:nvSpPr>
              <p:spPr bwMode="auto">
                <a:xfrm>
                  <a:off x="4391" y="2720"/>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7" name="Freeform 169"/>
                <p:cNvSpPr>
                  <a:spLocks/>
                </p:cNvSpPr>
                <p:nvPr/>
              </p:nvSpPr>
              <p:spPr bwMode="auto">
                <a:xfrm>
                  <a:off x="4121" y="2696"/>
                  <a:ext cx="2" cy="4"/>
                </a:xfrm>
                <a:custGeom>
                  <a:avLst/>
                  <a:gdLst/>
                  <a:ahLst/>
                  <a:cxnLst>
                    <a:cxn ang="0">
                      <a:pos x="0" y="0"/>
                    </a:cxn>
                    <a:cxn ang="0">
                      <a:pos x="0" y="4"/>
                    </a:cxn>
                    <a:cxn ang="0">
                      <a:pos x="0" y="4"/>
                    </a:cxn>
                    <a:cxn ang="0">
                      <a:pos x="2" y="2"/>
                    </a:cxn>
                    <a:cxn ang="0">
                      <a:pos x="0" y="0"/>
                    </a:cxn>
                    <a:cxn ang="0">
                      <a:pos x="0" y="0"/>
                    </a:cxn>
                  </a:cxnLst>
                  <a:rect l="0" t="0" r="r" b="b"/>
                  <a:pathLst>
                    <a:path w="2" h="4">
                      <a:moveTo>
                        <a:pt x="0" y="0"/>
                      </a:moveTo>
                      <a:lnTo>
                        <a:pt x="0" y="4"/>
                      </a:lnTo>
                      <a:lnTo>
                        <a:pt x="0" y="4"/>
                      </a:lnTo>
                      <a:lnTo>
                        <a:pt x="2" y="2"/>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8" name="Freeform 170"/>
                <p:cNvSpPr>
                  <a:spLocks noEditPoints="1"/>
                </p:cNvSpPr>
                <p:nvPr/>
              </p:nvSpPr>
              <p:spPr bwMode="auto">
                <a:xfrm>
                  <a:off x="4005" y="2592"/>
                  <a:ext cx="606" cy="284"/>
                </a:xfrm>
                <a:custGeom>
                  <a:avLst/>
                  <a:gdLst/>
                  <a:ahLst/>
                  <a:cxnLst>
                    <a:cxn ang="0">
                      <a:pos x="18" y="34"/>
                    </a:cxn>
                    <a:cxn ang="0">
                      <a:pos x="50" y="66"/>
                    </a:cxn>
                    <a:cxn ang="0">
                      <a:pos x="80" y="126"/>
                    </a:cxn>
                    <a:cxn ang="0">
                      <a:pos x="112" y="178"/>
                    </a:cxn>
                    <a:cxn ang="0">
                      <a:pos x="140" y="184"/>
                    </a:cxn>
                    <a:cxn ang="0">
                      <a:pos x="128" y="116"/>
                    </a:cxn>
                    <a:cxn ang="0">
                      <a:pos x="112" y="86"/>
                    </a:cxn>
                    <a:cxn ang="0">
                      <a:pos x="90" y="70"/>
                    </a:cxn>
                    <a:cxn ang="0">
                      <a:pos x="72" y="46"/>
                    </a:cxn>
                    <a:cxn ang="0">
                      <a:pos x="34" y="6"/>
                    </a:cxn>
                    <a:cxn ang="0">
                      <a:pos x="434" y="58"/>
                    </a:cxn>
                    <a:cxn ang="0">
                      <a:pos x="438" y="106"/>
                    </a:cxn>
                    <a:cxn ang="0">
                      <a:pos x="446" y="78"/>
                    </a:cxn>
                    <a:cxn ang="0">
                      <a:pos x="434" y="58"/>
                    </a:cxn>
                    <a:cxn ang="0">
                      <a:pos x="340" y="78"/>
                    </a:cxn>
                    <a:cxn ang="0">
                      <a:pos x="320" y="132"/>
                    </a:cxn>
                    <a:cxn ang="0">
                      <a:pos x="336" y="188"/>
                    </a:cxn>
                    <a:cxn ang="0">
                      <a:pos x="348" y="168"/>
                    </a:cxn>
                    <a:cxn ang="0">
                      <a:pos x="364" y="160"/>
                    </a:cxn>
                    <a:cxn ang="0">
                      <a:pos x="368" y="122"/>
                    </a:cxn>
                    <a:cxn ang="0">
                      <a:pos x="336" y="100"/>
                    </a:cxn>
                    <a:cxn ang="0">
                      <a:pos x="388" y="92"/>
                    </a:cxn>
                    <a:cxn ang="0">
                      <a:pos x="478" y="106"/>
                    </a:cxn>
                    <a:cxn ang="0">
                      <a:pos x="154" y="148"/>
                    </a:cxn>
                    <a:cxn ang="0">
                      <a:pos x="444" y="156"/>
                    </a:cxn>
                    <a:cxn ang="0">
                      <a:pos x="450" y="148"/>
                    </a:cxn>
                    <a:cxn ang="0">
                      <a:pos x="424" y="150"/>
                    </a:cxn>
                    <a:cxn ang="0">
                      <a:pos x="364" y="186"/>
                    </a:cxn>
                    <a:cxn ang="0">
                      <a:pos x="140" y="190"/>
                    </a:cxn>
                    <a:cxn ang="0">
                      <a:pos x="194" y="222"/>
                    </a:cxn>
                    <a:cxn ang="0">
                      <a:pos x="258" y="238"/>
                    </a:cxn>
                    <a:cxn ang="0">
                      <a:pos x="226" y="204"/>
                    </a:cxn>
                    <a:cxn ang="0">
                      <a:pos x="158" y="190"/>
                    </a:cxn>
                    <a:cxn ang="0">
                      <a:pos x="526" y="210"/>
                    </a:cxn>
                    <a:cxn ang="0">
                      <a:pos x="266" y="244"/>
                    </a:cxn>
                    <a:cxn ang="0">
                      <a:pos x="408" y="234"/>
                    </a:cxn>
                    <a:cxn ang="0">
                      <a:pos x="298" y="248"/>
                    </a:cxn>
                    <a:cxn ang="0">
                      <a:pos x="316" y="244"/>
                    </a:cxn>
                    <a:cxn ang="0">
                      <a:pos x="368" y="250"/>
                    </a:cxn>
                    <a:cxn ang="0">
                      <a:pos x="416" y="246"/>
                    </a:cxn>
                    <a:cxn ang="0">
                      <a:pos x="376" y="274"/>
                    </a:cxn>
                    <a:cxn ang="0">
                      <a:pos x="398" y="264"/>
                    </a:cxn>
                    <a:cxn ang="0">
                      <a:pos x="420" y="244"/>
                    </a:cxn>
                    <a:cxn ang="0">
                      <a:pos x="192" y="62"/>
                    </a:cxn>
                    <a:cxn ang="0">
                      <a:pos x="188" y="114"/>
                    </a:cxn>
                    <a:cxn ang="0">
                      <a:pos x="216" y="150"/>
                    </a:cxn>
                    <a:cxn ang="0">
                      <a:pos x="250" y="154"/>
                    </a:cxn>
                    <a:cxn ang="0">
                      <a:pos x="294" y="136"/>
                    </a:cxn>
                    <a:cxn ang="0">
                      <a:pos x="316" y="82"/>
                    </a:cxn>
                    <a:cxn ang="0">
                      <a:pos x="300" y="38"/>
                    </a:cxn>
                    <a:cxn ang="0">
                      <a:pos x="242" y="78"/>
                    </a:cxn>
                    <a:cxn ang="0">
                      <a:pos x="478" y="128"/>
                    </a:cxn>
                    <a:cxn ang="0">
                      <a:pos x="504" y="142"/>
                    </a:cxn>
                    <a:cxn ang="0">
                      <a:pos x="508" y="154"/>
                    </a:cxn>
                    <a:cxn ang="0">
                      <a:pos x="542" y="174"/>
                    </a:cxn>
                    <a:cxn ang="0">
                      <a:pos x="576" y="216"/>
                    </a:cxn>
                    <a:cxn ang="0">
                      <a:pos x="584" y="236"/>
                    </a:cxn>
                    <a:cxn ang="0">
                      <a:pos x="602" y="142"/>
                    </a:cxn>
                    <a:cxn ang="0">
                      <a:pos x="542" y="146"/>
                    </a:cxn>
                    <a:cxn ang="0">
                      <a:pos x="518" y="126"/>
                    </a:cxn>
                    <a:cxn ang="0">
                      <a:pos x="490" y="110"/>
                    </a:cxn>
                  </a:cxnLst>
                  <a:rect l="0" t="0" r="r" b="b"/>
                  <a:pathLst>
                    <a:path w="606" h="284">
                      <a:moveTo>
                        <a:pt x="18" y="6"/>
                      </a:moveTo>
                      <a:lnTo>
                        <a:pt x="18" y="6"/>
                      </a:lnTo>
                      <a:lnTo>
                        <a:pt x="14" y="2"/>
                      </a:lnTo>
                      <a:lnTo>
                        <a:pt x="12" y="0"/>
                      </a:lnTo>
                      <a:lnTo>
                        <a:pt x="12" y="0"/>
                      </a:lnTo>
                      <a:lnTo>
                        <a:pt x="6" y="0"/>
                      </a:lnTo>
                      <a:lnTo>
                        <a:pt x="0" y="0"/>
                      </a:lnTo>
                      <a:lnTo>
                        <a:pt x="0" y="0"/>
                      </a:lnTo>
                      <a:lnTo>
                        <a:pt x="0" y="10"/>
                      </a:lnTo>
                      <a:lnTo>
                        <a:pt x="2" y="10"/>
                      </a:lnTo>
                      <a:lnTo>
                        <a:pt x="2" y="10"/>
                      </a:lnTo>
                      <a:lnTo>
                        <a:pt x="6" y="18"/>
                      </a:lnTo>
                      <a:lnTo>
                        <a:pt x="8" y="22"/>
                      </a:lnTo>
                      <a:lnTo>
                        <a:pt x="10" y="24"/>
                      </a:lnTo>
                      <a:lnTo>
                        <a:pt x="10" y="24"/>
                      </a:lnTo>
                      <a:lnTo>
                        <a:pt x="14" y="26"/>
                      </a:lnTo>
                      <a:lnTo>
                        <a:pt x="14" y="26"/>
                      </a:lnTo>
                      <a:lnTo>
                        <a:pt x="16" y="30"/>
                      </a:lnTo>
                      <a:lnTo>
                        <a:pt x="18" y="34"/>
                      </a:lnTo>
                      <a:lnTo>
                        <a:pt x="18" y="34"/>
                      </a:lnTo>
                      <a:lnTo>
                        <a:pt x="22" y="34"/>
                      </a:lnTo>
                      <a:lnTo>
                        <a:pt x="24" y="36"/>
                      </a:lnTo>
                      <a:lnTo>
                        <a:pt x="24" y="36"/>
                      </a:lnTo>
                      <a:lnTo>
                        <a:pt x="26" y="40"/>
                      </a:lnTo>
                      <a:lnTo>
                        <a:pt x="26" y="40"/>
                      </a:lnTo>
                      <a:lnTo>
                        <a:pt x="32" y="46"/>
                      </a:lnTo>
                      <a:lnTo>
                        <a:pt x="32" y="46"/>
                      </a:lnTo>
                      <a:lnTo>
                        <a:pt x="32" y="50"/>
                      </a:lnTo>
                      <a:lnTo>
                        <a:pt x="32" y="50"/>
                      </a:lnTo>
                      <a:lnTo>
                        <a:pt x="36" y="52"/>
                      </a:lnTo>
                      <a:lnTo>
                        <a:pt x="36" y="52"/>
                      </a:lnTo>
                      <a:lnTo>
                        <a:pt x="36" y="56"/>
                      </a:lnTo>
                      <a:lnTo>
                        <a:pt x="36" y="60"/>
                      </a:lnTo>
                      <a:lnTo>
                        <a:pt x="36" y="60"/>
                      </a:lnTo>
                      <a:lnTo>
                        <a:pt x="42" y="60"/>
                      </a:lnTo>
                      <a:lnTo>
                        <a:pt x="44" y="62"/>
                      </a:lnTo>
                      <a:lnTo>
                        <a:pt x="44" y="62"/>
                      </a:lnTo>
                      <a:lnTo>
                        <a:pt x="48" y="66"/>
                      </a:lnTo>
                      <a:lnTo>
                        <a:pt x="48" y="66"/>
                      </a:lnTo>
                      <a:lnTo>
                        <a:pt x="50" y="66"/>
                      </a:lnTo>
                      <a:lnTo>
                        <a:pt x="52" y="68"/>
                      </a:lnTo>
                      <a:lnTo>
                        <a:pt x="52" y="68"/>
                      </a:lnTo>
                      <a:lnTo>
                        <a:pt x="52" y="72"/>
                      </a:lnTo>
                      <a:lnTo>
                        <a:pt x="52" y="78"/>
                      </a:lnTo>
                      <a:lnTo>
                        <a:pt x="52" y="78"/>
                      </a:lnTo>
                      <a:lnTo>
                        <a:pt x="56" y="86"/>
                      </a:lnTo>
                      <a:lnTo>
                        <a:pt x="56" y="86"/>
                      </a:lnTo>
                      <a:lnTo>
                        <a:pt x="56" y="90"/>
                      </a:lnTo>
                      <a:lnTo>
                        <a:pt x="56" y="90"/>
                      </a:lnTo>
                      <a:lnTo>
                        <a:pt x="58" y="92"/>
                      </a:lnTo>
                      <a:lnTo>
                        <a:pt x="60" y="94"/>
                      </a:lnTo>
                      <a:lnTo>
                        <a:pt x="60" y="94"/>
                      </a:lnTo>
                      <a:lnTo>
                        <a:pt x="64" y="102"/>
                      </a:lnTo>
                      <a:lnTo>
                        <a:pt x="64" y="102"/>
                      </a:lnTo>
                      <a:lnTo>
                        <a:pt x="68" y="104"/>
                      </a:lnTo>
                      <a:lnTo>
                        <a:pt x="72" y="108"/>
                      </a:lnTo>
                      <a:lnTo>
                        <a:pt x="72" y="108"/>
                      </a:lnTo>
                      <a:lnTo>
                        <a:pt x="76" y="118"/>
                      </a:lnTo>
                      <a:lnTo>
                        <a:pt x="78" y="122"/>
                      </a:lnTo>
                      <a:lnTo>
                        <a:pt x="80" y="126"/>
                      </a:lnTo>
                      <a:lnTo>
                        <a:pt x="82" y="126"/>
                      </a:lnTo>
                      <a:lnTo>
                        <a:pt x="82" y="126"/>
                      </a:lnTo>
                      <a:lnTo>
                        <a:pt x="82" y="130"/>
                      </a:lnTo>
                      <a:lnTo>
                        <a:pt x="82" y="134"/>
                      </a:lnTo>
                      <a:lnTo>
                        <a:pt x="82" y="134"/>
                      </a:lnTo>
                      <a:lnTo>
                        <a:pt x="86" y="136"/>
                      </a:lnTo>
                      <a:lnTo>
                        <a:pt x="86" y="136"/>
                      </a:lnTo>
                      <a:lnTo>
                        <a:pt x="88" y="144"/>
                      </a:lnTo>
                      <a:lnTo>
                        <a:pt x="92" y="150"/>
                      </a:lnTo>
                      <a:lnTo>
                        <a:pt x="92" y="150"/>
                      </a:lnTo>
                      <a:lnTo>
                        <a:pt x="94" y="152"/>
                      </a:lnTo>
                      <a:lnTo>
                        <a:pt x="94" y="152"/>
                      </a:lnTo>
                      <a:lnTo>
                        <a:pt x="96" y="158"/>
                      </a:lnTo>
                      <a:lnTo>
                        <a:pt x="98" y="166"/>
                      </a:lnTo>
                      <a:lnTo>
                        <a:pt x="98" y="166"/>
                      </a:lnTo>
                      <a:lnTo>
                        <a:pt x="102" y="172"/>
                      </a:lnTo>
                      <a:lnTo>
                        <a:pt x="102" y="174"/>
                      </a:lnTo>
                      <a:lnTo>
                        <a:pt x="102" y="174"/>
                      </a:lnTo>
                      <a:lnTo>
                        <a:pt x="112" y="178"/>
                      </a:lnTo>
                      <a:lnTo>
                        <a:pt x="112" y="178"/>
                      </a:lnTo>
                      <a:lnTo>
                        <a:pt x="116" y="180"/>
                      </a:lnTo>
                      <a:lnTo>
                        <a:pt x="116" y="180"/>
                      </a:lnTo>
                      <a:lnTo>
                        <a:pt x="124" y="188"/>
                      </a:lnTo>
                      <a:lnTo>
                        <a:pt x="124" y="188"/>
                      </a:lnTo>
                      <a:lnTo>
                        <a:pt x="130" y="190"/>
                      </a:lnTo>
                      <a:lnTo>
                        <a:pt x="130" y="190"/>
                      </a:lnTo>
                      <a:lnTo>
                        <a:pt x="130" y="186"/>
                      </a:lnTo>
                      <a:lnTo>
                        <a:pt x="128" y="184"/>
                      </a:lnTo>
                      <a:lnTo>
                        <a:pt x="128" y="184"/>
                      </a:lnTo>
                      <a:lnTo>
                        <a:pt x="128" y="184"/>
                      </a:lnTo>
                      <a:lnTo>
                        <a:pt x="130" y="184"/>
                      </a:lnTo>
                      <a:lnTo>
                        <a:pt x="130" y="184"/>
                      </a:lnTo>
                      <a:lnTo>
                        <a:pt x="134" y="186"/>
                      </a:lnTo>
                      <a:lnTo>
                        <a:pt x="136" y="186"/>
                      </a:lnTo>
                      <a:lnTo>
                        <a:pt x="138" y="186"/>
                      </a:lnTo>
                      <a:lnTo>
                        <a:pt x="138" y="186"/>
                      </a:lnTo>
                      <a:lnTo>
                        <a:pt x="138" y="184"/>
                      </a:lnTo>
                      <a:lnTo>
                        <a:pt x="140" y="184"/>
                      </a:lnTo>
                      <a:lnTo>
                        <a:pt x="140" y="184"/>
                      </a:lnTo>
                      <a:lnTo>
                        <a:pt x="140" y="184"/>
                      </a:lnTo>
                      <a:lnTo>
                        <a:pt x="144" y="184"/>
                      </a:lnTo>
                      <a:lnTo>
                        <a:pt x="144" y="184"/>
                      </a:lnTo>
                      <a:lnTo>
                        <a:pt x="144" y="180"/>
                      </a:lnTo>
                      <a:lnTo>
                        <a:pt x="144" y="168"/>
                      </a:lnTo>
                      <a:lnTo>
                        <a:pt x="148" y="150"/>
                      </a:lnTo>
                      <a:lnTo>
                        <a:pt x="148" y="150"/>
                      </a:lnTo>
                      <a:lnTo>
                        <a:pt x="144" y="148"/>
                      </a:lnTo>
                      <a:lnTo>
                        <a:pt x="144" y="148"/>
                      </a:lnTo>
                      <a:lnTo>
                        <a:pt x="140" y="138"/>
                      </a:lnTo>
                      <a:lnTo>
                        <a:pt x="140" y="138"/>
                      </a:lnTo>
                      <a:lnTo>
                        <a:pt x="134" y="138"/>
                      </a:lnTo>
                      <a:lnTo>
                        <a:pt x="134" y="138"/>
                      </a:lnTo>
                      <a:lnTo>
                        <a:pt x="130" y="136"/>
                      </a:lnTo>
                      <a:lnTo>
                        <a:pt x="130" y="136"/>
                      </a:lnTo>
                      <a:lnTo>
                        <a:pt x="132" y="134"/>
                      </a:lnTo>
                      <a:lnTo>
                        <a:pt x="132" y="130"/>
                      </a:lnTo>
                      <a:lnTo>
                        <a:pt x="132" y="130"/>
                      </a:lnTo>
                      <a:lnTo>
                        <a:pt x="126" y="128"/>
                      </a:lnTo>
                      <a:lnTo>
                        <a:pt x="126" y="128"/>
                      </a:lnTo>
                      <a:lnTo>
                        <a:pt x="128" y="116"/>
                      </a:lnTo>
                      <a:lnTo>
                        <a:pt x="128" y="116"/>
                      </a:lnTo>
                      <a:lnTo>
                        <a:pt x="122" y="116"/>
                      </a:lnTo>
                      <a:lnTo>
                        <a:pt x="122" y="114"/>
                      </a:lnTo>
                      <a:lnTo>
                        <a:pt x="120" y="114"/>
                      </a:lnTo>
                      <a:lnTo>
                        <a:pt x="120" y="114"/>
                      </a:lnTo>
                      <a:lnTo>
                        <a:pt x="118" y="116"/>
                      </a:lnTo>
                      <a:lnTo>
                        <a:pt x="118" y="116"/>
                      </a:lnTo>
                      <a:lnTo>
                        <a:pt x="118" y="116"/>
                      </a:lnTo>
                      <a:lnTo>
                        <a:pt x="112" y="114"/>
                      </a:lnTo>
                      <a:lnTo>
                        <a:pt x="112" y="114"/>
                      </a:lnTo>
                      <a:lnTo>
                        <a:pt x="112" y="106"/>
                      </a:lnTo>
                      <a:lnTo>
                        <a:pt x="112" y="106"/>
                      </a:lnTo>
                      <a:lnTo>
                        <a:pt x="118" y="102"/>
                      </a:lnTo>
                      <a:lnTo>
                        <a:pt x="118" y="102"/>
                      </a:lnTo>
                      <a:lnTo>
                        <a:pt x="118" y="98"/>
                      </a:lnTo>
                      <a:lnTo>
                        <a:pt x="118" y="98"/>
                      </a:lnTo>
                      <a:lnTo>
                        <a:pt x="112" y="90"/>
                      </a:lnTo>
                      <a:lnTo>
                        <a:pt x="112" y="90"/>
                      </a:lnTo>
                      <a:lnTo>
                        <a:pt x="112" y="86"/>
                      </a:lnTo>
                      <a:lnTo>
                        <a:pt x="112" y="86"/>
                      </a:lnTo>
                      <a:lnTo>
                        <a:pt x="110" y="84"/>
                      </a:lnTo>
                      <a:lnTo>
                        <a:pt x="106" y="84"/>
                      </a:lnTo>
                      <a:lnTo>
                        <a:pt x="106" y="84"/>
                      </a:lnTo>
                      <a:lnTo>
                        <a:pt x="108" y="78"/>
                      </a:lnTo>
                      <a:lnTo>
                        <a:pt x="108" y="78"/>
                      </a:lnTo>
                      <a:lnTo>
                        <a:pt x="106" y="78"/>
                      </a:lnTo>
                      <a:lnTo>
                        <a:pt x="106" y="78"/>
                      </a:lnTo>
                      <a:lnTo>
                        <a:pt x="104" y="84"/>
                      </a:lnTo>
                      <a:lnTo>
                        <a:pt x="104" y="84"/>
                      </a:lnTo>
                      <a:lnTo>
                        <a:pt x="100" y="84"/>
                      </a:lnTo>
                      <a:lnTo>
                        <a:pt x="100" y="84"/>
                      </a:lnTo>
                      <a:lnTo>
                        <a:pt x="100" y="82"/>
                      </a:lnTo>
                      <a:lnTo>
                        <a:pt x="100" y="82"/>
                      </a:lnTo>
                      <a:lnTo>
                        <a:pt x="96" y="82"/>
                      </a:lnTo>
                      <a:lnTo>
                        <a:pt x="96" y="82"/>
                      </a:lnTo>
                      <a:lnTo>
                        <a:pt x="96" y="80"/>
                      </a:lnTo>
                      <a:lnTo>
                        <a:pt x="96" y="78"/>
                      </a:lnTo>
                      <a:lnTo>
                        <a:pt x="94" y="74"/>
                      </a:lnTo>
                      <a:lnTo>
                        <a:pt x="94" y="74"/>
                      </a:lnTo>
                      <a:lnTo>
                        <a:pt x="90" y="70"/>
                      </a:lnTo>
                      <a:lnTo>
                        <a:pt x="88" y="68"/>
                      </a:lnTo>
                      <a:lnTo>
                        <a:pt x="88" y="68"/>
                      </a:lnTo>
                      <a:lnTo>
                        <a:pt x="86" y="64"/>
                      </a:lnTo>
                      <a:lnTo>
                        <a:pt x="84" y="60"/>
                      </a:lnTo>
                      <a:lnTo>
                        <a:pt x="80" y="60"/>
                      </a:lnTo>
                      <a:lnTo>
                        <a:pt x="80" y="60"/>
                      </a:lnTo>
                      <a:lnTo>
                        <a:pt x="80" y="60"/>
                      </a:lnTo>
                      <a:lnTo>
                        <a:pt x="80" y="62"/>
                      </a:lnTo>
                      <a:lnTo>
                        <a:pt x="80" y="62"/>
                      </a:lnTo>
                      <a:lnTo>
                        <a:pt x="78" y="62"/>
                      </a:lnTo>
                      <a:lnTo>
                        <a:pt x="78" y="62"/>
                      </a:lnTo>
                      <a:lnTo>
                        <a:pt x="78" y="62"/>
                      </a:lnTo>
                      <a:lnTo>
                        <a:pt x="76" y="60"/>
                      </a:lnTo>
                      <a:lnTo>
                        <a:pt x="76" y="60"/>
                      </a:lnTo>
                      <a:lnTo>
                        <a:pt x="74" y="58"/>
                      </a:lnTo>
                      <a:lnTo>
                        <a:pt x="72" y="54"/>
                      </a:lnTo>
                      <a:lnTo>
                        <a:pt x="72" y="54"/>
                      </a:lnTo>
                      <a:lnTo>
                        <a:pt x="72" y="54"/>
                      </a:lnTo>
                      <a:lnTo>
                        <a:pt x="72" y="50"/>
                      </a:lnTo>
                      <a:lnTo>
                        <a:pt x="72" y="46"/>
                      </a:lnTo>
                      <a:lnTo>
                        <a:pt x="66" y="46"/>
                      </a:lnTo>
                      <a:lnTo>
                        <a:pt x="66" y="46"/>
                      </a:lnTo>
                      <a:lnTo>
                        <a:pt x="66" y="40"/>
                      </a:lnTo>
                      <a:lnTo>
                        <a:pt x="66" y="40"/>
                      </a:lnTo>
                      <a:lnTo>
                        <a:pt x="60" y="36"/>
                      </a:lnTo>
                      <a:lnTo>
                        <a:pt x="54" y="32"/>
                      </a:lnTo>
                      <a:lnTo>
                        <a:pt x="54" y="32"/>
                      </a:lnTo>
                      <a:lnTo>
                        <a:pt x="52" y="30"/>
                      </a:lnTo>
                      <a:lnTo>
                        <a:pt x="52" y="26"/>
                      </a:lnTo>
                      <a:lnTo>
                        <a:pt x="52" y="26"/>
                      </a:lnTo>
                      <a:lnTo>
                        <a:pt x="48" y="24"/>
                      </a:lnTo>
                      <a:lnTo>
                        <a:pt x="48" y="24"/>
                      </a:lnTo>
                      <a:lnTo>
                        <a:pt x="46" y="22"/>
                      </a:lnTo>
                      <a:lnTo>
                        <a:pt x="44" y="18"/>
                      </a:lnTo>
                      <a:lnTo>
                        <a:pt x="44" y="18"/>
                      </a:lnTo>
                      <a:lnTo>
                        <a:pt x="40" y="18"/>
                      </a:lnTo>
                      <a:lnTo>
                        <a:pt x="40" y="18"/>
                      </a:lnTo>
                      <a:lnTo>
                        <a:pt x="40" y="14"/>
                      </a:lnTo>
                      <a:lnTo>
                        <a:pt x="34" y="6"/>
                      </a:lnTo>
                      <a:lnTo>
                        <a:pt x="34" y="6"/>
                      </a:lnTo>
                      <a:lnTo>
                        <a:pt x="30" y="4"/>
                      </a:lnTo>
                      <a:lnTo>
                        <a:pt x="26" y="4"/>
                      </a:lnTo>
                      <a:lnTo>
                        <a:pt x="20" y="6"/>
                      </a:lnTo>
                      <a:lnTo>
                        <a:pt x="18" y="6"/>
                      </a:lnTo>
                      <a:lnTo>
                        <a:pt x="18" y="6"/>
                      </a:lnTo>
                      <a:close/>
                      <a:moveTo>
                        <a:pt x="440" y="52"/>
                      </a:moveTo>
                      <a:lnTo>
                        <a:pt x="440" y="52"/>
                      </a:lnTo>
                      <a:lnTo>
                        <a:pt x="442" y="64"/>
                      </a:lnTo>
                      <a:lnTo>
                        <a:pt x="442" y="64"/>
                      </a:lnTo>
                      <a:lnTo>
                        <a:pt x="446" y="64"/>
                      </a:lnTo>
                      <a:lnTo>
                        <a:pt x="446" y="64"/>
                      </a:lnTo>
                      <a:lnTo>
                        <a:pt x="448" y="62"/>
                      </a:lnTo>
                      <a:lnTo>
                        <a:pt x="446" y="62"/>
                      </a:lnTo>
                      <a:lnTo>
                        <a:pt x="446" y="62"/>
                      </a:lnTo>
                      <a:lnTo>
                        <a:pt x="446" y="56"/>
                      </a:lnTo>
                      <a:lnTo>
                        <a:pt x="446" y="56"/>
                      </a:lnTo>
                      <a:lnTo>
                        <a:pt x="440" y="52"/>
                      </a:lnTo>
                      <a:lnTo>
                        <a:pt x="440" y="52"/>
                      </a:lnTo>
                      <a:close/>
                      <a:moveTo>
                        <a:pt x="434" y="58"/>
                      </a:moveTo>
                      <a:lnTo>
                        <a:pt x="434" y="58"/>
                      </a:lnTo>
                      <a:lnTo>
                        <a:pt x="428" y="68"/>
                      </a:lnTo>
                      <a:lnTo>
                        <a:pt x="426" y="80"/>
                      </a:lnTo>
                      <a:lnTo>
                        <a:pt x="426" y="80"/>
                      </a:lnTo>
                      <a:lnTo>
                        <a:pt x="432" y="84"/>
                      </a:lnTo>
                      <a:lnTo>
                        <a:pt x="432" y="84"/>
                      </a:lnTo>
                      <a:lnTo>
                        <a:pt x="430" y="86"/>
                      </a:lnTo>
                      <a:lnTo>
                        <a:pt x="430" y="86"/>
                      </a:lnTo>
                      <a:lnTo>
                        <a:pt x="430" y="88"/>
                      </a:lnTo>
                      <a:lnTo>
                        <a:pt x="430" y="88"/>
                      </a:lnTo>
                      <a:lnTo>
                        <a:pt x="430" y="92"/>
                      </a:lnTo>
                      <a:lnTo>
                        <a:pt x="430" y="94"/>
                      </a:lnTo>
                      <a:lnTo>
                        <a:pt x="428" y="96"/>
                      </a:lnTo>
                      <a:lnTo>
                        <a:pt x="428" y="96"/>
                      </a:lnTo>
                      <a:lnTo>
                        <a:pt x="428" y="96"/>
                      </a:lnTo>
                      <a:lnTo>
                        <a:pt x="430" y="100"/>
                      </a:lnTo>
                      <a:lnTo>
                        <a:pt x="434" y="104"/>
                      </a:lnTo>
                      <a:lnTo>
                        <a:pt x="434" y="104"/>
                      </a:lnTo>
                      <a:lnTo>
                        <a:pt x="438" y="108"/>
                      </a:lnTo>
                      <a:lnTo>
                        <a:pt x="438" y="108"/>
                      </a:lnTo>
                      <a:lnTo>
                        <a:pt x="438" y="106"/>
                      </a:lnTo>
                      <a:lnTo>
                        <a:pt x="436" y="104"/>
                      </a:lnTo>
                      <a:lnTo>
                        <a:pt x="432" y="100"/>
                      </a:lnTo>
                      <a:lnTo>
                        <a:pt x="432" y="100"/>
                      </a:lnTo>
                      <a:lnTo>
                        <a:pt x="432" y="92"/>
                      </a:lnTo>
                      <a:lnTo>
                        <a:pt x="432" y="92"/>
                      </a:lnTo>
                      <a:lnTo>
                        <a:pt x="436" y="90"/>
                      </a:lnTo>
                      <a:lnTo>
                        <a:pt x="436" y="90"/>
                      </a:lnTo>
                      <a:lnTo>
                        <a:pt x="440" y="90"/>
                      </a:lnTo>
                      <a:lnTo>
                        <a:pt x="440" y="90"/>
                      </a:lnTo>
                      <a:lnTo>
                        <a:pt x="442" y="94"/>
                      </a:lnTo>
                      <a:lnTo>
                        <a:pt x="442" y="94"/>
                      </a:lnTo>
                      <a:lnTo>
                        <a:pt x="446" y="94"/>
                      </a:lnTo>
                      <a:lnTo>
                        <a:pt x="446" y="94"/>
                      </a:lnTo>
                      <a:lnTo>
                        <a:pt x="444" y="86"/>
                      </a:lnTo>
                      <a:lnTo>
                        <a:pt x="444" y="86"/>
                      </a:lnTo>
                      <a:lnTo>
                        <a:pt x="438" y="86"/>
                      </a:lnTo>
                      <a:lnTo>
                        <a:pt x="438" y="86"/>
                      </a:lnTo>
                      <a:lnTo>
                        <a:pt x="446" y="80"/>
                      </a:lnTo>
                      <a:lnTo>
                        <a:pt x="446" y="80"/>
                      </a:lnTo>
                      <a:lnTo>
                        <a:pt x="446" y="78"/>
                      </a:lnTo>
                      <a:lnTo>
                        <a:pt x="442" y="76"/>
                      </a:lnTo>
                      <a:lnTo>
                        <a:pt x="442" y="74"/>
                      </a:lnTo>
                      <a:lnTo>
                        <a:pt x="442" y="74"/>
                      </a:lnTo>
                      <a:lnTo>
                        <a:pt x="438" y="78"/>
                      </a:lnTo>
                      <a:lnTo>
                        <a:pt x="438" y="78"/>
                      </a:lnTo>
                      <a:lnTo>
                        <a:pt x="438" y="82"/>
                      </a:lnTo>
                      <a:lnTo>
                        <a:pt x="436" y="82"/>
                      </a:lnTo>
                      <a:lnTo>
                        <a:pt x="436" y="82"/>
                      </a:lnTo>
                      <a:lnTo>
                        <a:pt x="436" y="74"/>
                      </a:lnTo>
                      <a:lnTo>
                        <a:pt x="436" y="70"/>
                      </a:lnTo>
                      <a:lnTo>
                        <a:pt x="436" y="68"/>
                      </a:lnTo>
                      <a:lnTo>
                        <a:pt x="436" y="68"/>
                      </a:lnTo>
                      <a:lnTo>
                        <a:pt x="436" y="66"/>
                      </a:lnTo>
                      <a:lnTo>
                        <a:pt x="436" y="66"/>
                      </a:lnTo>
                      <a:lnTo>
                        <a:pt x="436" y="66"/>
                      </a:lnTo>
                      <a:lnTo>
                        <a:pt x="438" y="64"/>
                      </a:lnTo>
                      <a:lnTo>
                        <a:pt x="438" y="64"/>
                      </a:lnTo>
                      <a:lnTo>
                        <a:pt x="436" y="62"/>
                      </a:lnTo>
                      <a:lnTo>
                        <a:pt x="436" y="60"/>
                      </a:lnTo>
                      <a:lnTo>
                        <a:pt x="434" y="58"/>
                      </a:lnTo>
                      <a:close/>
                      <a:moveTo>
                        <a:pt x="394" y="72"/>
                      </a:moveTo>
                      <a:lnTo>
                        <a:pt x="394" y="72"/>
                      </a:lnTo>
                      <a:lnTo>
                        <a:pt x="392" y="76"/>
                      </a:lnTo>
                      <a:lnTo>
                        <a:pt x="392" y="76"/>
                      </a:lnTo>
                      <a:lnTo>
                        <a:pt x="388" y="76"/>
                      </a:lnTo>
                      <a:lnTo>
                        <a:pt x="388" y="76"/>
                      </a:lnTo>
                      <a:lnTo>
                        <a:pt x="388" y="80"/>
                      </a:lnTo>
                      <a:lnTo>
                        <a:pt x="388" y="80"/>
                      </a:lnTo>
                      <a:lnTo>
                        <a:pt x="380" y="84"/>
                      </a:lnTo>
                      <a:lnTo>
                        <a:pt x="380" y="84"/>
                      </a:lnTo>
                      <a:lnTo>
                        <a:pt x="366" y="84"/>
                      </a:lnTo>
                      <a:lnTo>
                        <a:pt x="352" y="84"/>
                      </a:lnTo>
                      <a:lnTo>
                        <a:pt x="352" y="82"/>
                      </a:lnTo>
                      <a:lnTo>
                        <a:pt x="352" y="82"/>
                      </a:lnTo>
                      <a:lnTo>
                        <a:pt x="350" y="82"/>
                      </a:lnTo>
                      <a:lnTo>
                        <a:pt x="348" y="82"/>
                      </a:lnTo>
                      <a:lnTo>
                        <a:pt x="348" y="78"/>
                      </a:lnTo>
                      <a:lnTo>
                        <a:pt x="348" y="78"/>
                      </a:lnTo>
                      <a:lnTo>
                        <a:pt x="344" y="78"/>
                      </a:lnTo>
                      <a:lnTo>
                        <a:pt x="340" y="78"/>
                      </a:lnTo>
                      <a:lnTo>
                        <a:pt x="334" y="82"/>
                      </a:lnTo>
                      <a:lnTo>
                        <a:pt x="334" y="84"/>
                      </a:lnTo>
                      <a:lnTo>
                        <a:pt x="334" y="84"/>
                      </a:lnTo>
                      <a:lnTo>
                        <a:pt x="332" y="84"/>
                      </a:lnTo>
                      <a:lnTo>
                        <a:pt x="332" y="82"/>
                      </a:lnTo>
                      <a:lnTo>
                        <a:pt x="332" y="82"/>
                      </a:lnTo>
                      <a:lnTo>
                        <a:pt x="326" y="88"/>
                      </a:lnTo>
                      <a:lnTo>
                        <a:pt x="326" y="88"/>
                      </a:lnTo>
                      <a:lnTo>
                        <a:pt x="326" y="90"/>
                      </a:lnTo>
                      <a:lnTo>
                        <a:pt x="326" y="90"/>
                      </a:lnTo>
                      <a:lnTo>
                        <a:pt x="326" y="90"/>
                      </a:lnTo>
                      <a:lnTo>
                        <a:pt x="326" y="94"/>
                      </a:lnTo>
                      <a:lnTo>
                        <a:pt x="326" y="94"/>
                      </a:lnTo>
                      <a:lnTo>
                        <a:pt x="326" y="94"/>
                      </a:lnTo>
                      <a:lnTo>
                        <a:pt x="326" y="106"/>
                      </a:lnTo>
                      <a:lnTo>
                        <a:pt x="324" y="114"/>
                      </a:lnTo>
                      <a:lnTo>
                        <a:pt x="322" y="114"/>
                      </a:lnTo>
                      <a:lnTo>
                        <a:pt x="322" y="114"/>
                      </a:lnTo>
                      <a:lnTo>
                        <a:pt x="320" y="122"/>
                      </a:lnTo>
                      <a:lnTo>
                        <a:pt x="320" y="132"/>
                      </a:lnTo>
                      <a:lnTo>
                        <a:pt x="320" y="132"/>
                      </a:lnTo>
                      <a:lnTo>
                        <a:pt x="318" y="140"/>
                      </a:lnTo>
                      <a:lnTo>
                        <a:pt x="316" y="142"/>
                      </a:lnTo>
                      <a:lnTo>
                        <a:pt x="316" y="142"/>
                      </a:lnTo>
                      <a:lnTo>
                        <a:pt x="314" y="150"/>
                      </a:lnTo>
                      <a:lnTo>
                        <a:pt x="316" y="158"/>
                      </a:lnTo>
                      <a:lnTo>
                        <a:pt x="316" y="158"/>
                      </a:lnTo>
                      <a:lnTo>
                        <a:pt x="322" y="158"/>
                      </a:lnTo>
                      <a:lnTo>
                        <a:pt x="324" y="160"/>
                      </a:lnTo>
                      <a:lnTo>
                        <a:pt x="324" y="160"/>
                      </a:lnTo>
                      <a:lnTo>
                        <a:pt x="322" y="164"/>
                      </a:lnTo>
                      <a:lnTo>
                        <a:pt x="324" y="168"/>
                      </a:lnTo>
                      <a:lnTo>
                        <a:pt x="324" y="168"/>
                      </a:lnTo>
                      <a:lnTo>
                        <a:pt x="322" y="172"/>
                      </a:lnTo>
                      <a:lnTo>
                        <a:pt x="318" y="176"/>
                      </a:lnTo>
                      <a:lnTo>
                        <a:pt x="318" y="176"/>
                      </a:lnTo>
                      <a:lnTo>
                        <a:pt x="318" y="182"/>
                      </a:lnTo>
                      <a:lnTo>
                        <a:pt x="318" y="190"/>
                      </a:lnTo>
                      <a:lnTo>
                        <a:pt x="318" y="190"/>
                      </a:lnTo>
                      <a:lnTo>
                        <a:pt x="336" y="188"/>
                      </a:lnTo>
                      <a:lnTo>
                        <a:pt x="336" y="188"/>
                      </a:lnTo>
                      <a:lnTo>
                        <a:pt x="336" y="184"/>
                      </a:lnTo>
                      <a:lnTo>
                        <a:pt x="336" y="184"/>
                      </a:lnTo>
                      <a:lnTo>
                        <a:pt x="334" y="182"/>
                      </a:lnTo>
                      <a:lnTo>
                        <a:pt x="334" y="182"/>
                      </a:lnTo>
                      <a:lnTo>
                        <a:pt x="334" y="182"/>
                      </a:lnTo>
                      <a:lnTo>
                        <a:pt x="336" y="180"/>
                      </a:lnTo>
                      <a:lnTo>
                        <a:pt x="336" y="178"/>
                      </a:lnTo>
                      <a:lnTo>
                        <a:pt x="336" y="176"/>
                      </a:lnTo>
                      <a:lnTo>
                        <a:pt x="336" y="176"/>
                      </a:lnTo>
                      <a:lnTo>
                        <a:pt x="334" y="168"/>
                      </a:lnTo>
                      <a:lnTo>
                        <a:pt x="334" y="168"/>
                      </a:lnTo>
                      <a:lnTo>
                        <a:pt x="338" y="164"/>
                      </a:lnTo>
                      <a:lnTo>
                        <a:pt x="338" y="164"/>
                      </a:lnTo>
                      <a:lnTo>
                        <a:pt x="338" y="158"/>
                      </a:lnTo>
                      <a:lnTo>
                        <a:pt x="336" y="154"/>
                      </a:lnTo>
                      <a:lnTo>
                        <a:pt x="336" y="154"/>
                      </a:lnTo>
                      <a:lnTo>
                        <a:pt x="346" y="152"/>
                      </a:lnTo>
                      <a:lnTo>
                        <a:pt x="346" y="152"/>
                      </a:lnTo>
                      <a:lnTo>
                        <a:pt x="348" y="168"/>
                      </a:lnTo>
                      <a:lnTo>
                        <a:pt x="348" y="168"/>
                      </a:lnTo>
                      <a:lnTo>
                        <a:pt x="350" y="174"/>
                      </a:lnTo>
                      <a:lnTo>
                        <a:pt x="350" y="182"/>
                      </a:lnTo>
                      <a:lnTo>
                        <a:pt x="350" y="182"/>
                      </a:lnTo>
                      <a:lnTo>
                        <a:pt x="360" y="184"/>
                      </a:lnTo>
                      <a:lnTo>
                        <a:pt x="360" y="182"/>
                      </a:lnTo>
                      <a:lnTo>
                        <a:pt x="360" y="182"/>
                      </a:lnTo>
                      <a:lnTo>
                        <a:pt x="360" y="182"/>
                      </a:lnTo>
                      <a:lnTo>
                        <a:pt x="360" y="180"/>
                      </a:lnTo>
                      <a:lnTo>
                        <a:pt x="360" y="176"/>
                      </a:lnTo>
                      <a:lnTo>
                        <a:pt x="360" y="176"/>
                      </a:lnTo>
                      <a:lnTo>
                        <a:pt x="360" y="176"/>
                      </a:lnTo>
                      <a:lnTo>
                        <a:pt x="364" y="174"/>
                      </a:lnTo>
                      <a:lnTo>
                        <a:pt x="370" y="174"/>
                      </a:lnTo>
                      <a:lnTo>
                        <a:pt x="372" y="170"/>
                      </a:lnTo>
                      <a:lnTo>
                        <a:pt x="370" y="170"/>
                      </a:lnTo>
                      <a:lnTo>
                        <a:pt x="370" y="170"/>
                      </a:lnTo>
                      <a:lnTo>
                        <a:pt x="366" y="164"/>
                      </a:lnTo>
                      <a:lnTo>
                        <a:pt x="366" y="164"/>
                      </a:lnTo>
                      <a:lnTo>
                        <a:pt x="364" y="160"/>
                      </a:lnTo>
                      <a:lnTo>
                        <a:pt x="364" y="154"/>
                      </a:lnTo>
                      <a:lnTo>
                        <a:pt x="362" y="154"/>
                      </a:lnTo>
                      <a:lnTo>
                        <a:pt x="362" y="154"/>
                      </a:lnTo>
                      <a:lnTo>
                        <a:pt x="362" y="152"/>
                      </a:lnTo>
                      <a:lnTo>
                        <a:pt x="362" y="152"/>
                      </a:lnTo>
                      <a:lnTo>
                        <a:pt x="358" y="150"/>
                      </a:lnTo>
                      <a:lnTo>
                        <a:pt x="356" y="150"/>
                      </a:lnTo>
                      <a:lnTo>
                        <a:pt x="356" y="150"/>
                      </a:lnTo>
                      <a:lnTo>
                        <a:pt x="356" y="144"/>
                      </a:lnTo>
                      <a:lnTo>
                        <a:pt x="354" y="140"/>
                      </a:lnTo>
                      <a:lnTo>
                        <a:pt x="354" y="140"/>
                      </a:lnTo>
                      <a:lnTo>
                        <a:pt x="344" y="136"/>
                      </a:lnTo>
                      <a:lnTo>
                        <a:pt x="344" y="136"/>
                      </a:lnTo>
                      <a:lnTo>
                        <a:pt x="348" y="134"/>
                      </a:lnTo>
                      <a:lnTo>
                        <a:pt x="348" y="134"/>
                      </a:lnTo>
                      <a:lnTo>
                        <a:pt x="354" y="134"/>
                      </a:lnTo>
                      <a:lnTo>
                        <a:pt x="354" y="134"/>
                      </a:lnTo>
                      <a:lnTo>
                        <a:pt x="360" y="130"/>
                      </a:lnTo>
                      <a:lnTo>
                        <a:pt x="364" y="126"/>
                      </a:lnTo>
                      <a:lnTo>
                        <a:pt x="368" y="122"/>
                      </a:lnTo>
                      <a:lnTo>
                        <a:pt x="374" y="120"/>
                      </a:lnTo>
                      <a:lnTo>
                        <a:pt x="374" y="120"/>
                      </a:lnTo>
                      <a:lnTo>
                        <a:pt x="374" y="114"/>
                      </a:lnTo>
                      <a:lnTo>
                        <a:pt x="374" y="114"/>
                      </a:lnTo>
                      <a:lnTo>
                        <a:pt x="362" y="114"/>
                      </a:lnTo>
                      <a:lnTo>
                        <a:pt x="350" y="114"/>
                      </a:lnTo>
                      <a:lnTo>
                        <a:pt x="350" y="114"/>
                      </a:lnTo>
                      <a:lnTo>
                        <a:pt x="348" y="118"/>
                      </a:lnTo>
                      <a:lnTo>
                        <a:pt x="348" y="118"/>
                      </a:lnTo>
                      <a:lnTo>
                        <a:pt x="346" y="118"/>
                      </a:lnTo>
                      <a:lnTo>
                        <a:pt x="344" y="120"/>
                      </a:lnTo>
                      <a:lnTo>
                        <a:pt x="344" y="120"/>
                      </a:lnTo>
                      <a:lnTo>
                        <a:pt x="342" y="114"/>
                      </a:lnTo>
                      <a:lnTo>
                        <a:pt x="342" y="114"/>
                      </a:lnTo>
                      <a:lnTo>
                        <a:pt x="336" y="114"/>
                      </a:lnTo>
                      <a:lnTo>
                        <a:pt x="336" y="114"/>
                      </a:lnTo>
                      <a:lnTo>
                        <a:pt x="334" y="110"/>
                      </a:lnTo>
                      <a:lnTo>
                        <a:pt x="334" y="110"/>
                      </a:lnTo>
                      <a:lnTo>
                        <a:pt x="334" y="104"/>
                      </a:lnTo>
                      <a:lnTo>
                        <a:pt x="336" y="100"/>
                      </a:lnTo>
                      <a:lnTo>
                        <a:pt x="336" y="100"/>
                      </a:lnTo>
                      <a:lnTo>
                        <a:pt x="336" y="92"/>
                      </a:lnTo>
                      <a:lnTo>
                        <a:pt x="336" y="92"/>
                      </a:lnTo>
                      <a:lnTo>
                        <a:pt x="340" y="92"/>
                      </a:lnTo>
                      <a:lnTo>
                        <a:pt x="340" y="92"/>
                      </a:lnTo>
                      <a:lnTo>
                        <a:pt x="348" y="90"/>
                      </a:lnTo>
                      <a:lnTo>
                        <a:pt x="348" y="90"/>
                      </a:lnTo>
                      <a:lnTo>
                        <a:pt x="350" y="92"/>
                      </a:lnTo>
                      <a:lnTo>
                        <a:pt x="354" y="92"/>
                      </a:lnTo>
                      <a:lnTo>
                        <a:pt x="354" y="92"/>
                      </a:lnTo>
                      <a:lnTo>
                        <a:pt x="360" y="92"/>
                      </a:lnTo>
                      <a:lnTo>
                        <a:pt x="368" y="92"/>
                      </a:lnTo>
                      <a:lnTo>
                        <a:pt x="368" y="92"/>
                      </a:lnTo>
                      <a:lnTo>
                        <a:pt x="374" y="94"/>
                      </a:lnTo>
                      <a:lnTo>
                        <a:pt x="380" y="96"/>
                      </a:lnTo>
                      <a:lnTo>
                        <a:pt x="384" y="94"/>
                      </a:lnTo>
                      <a:lnTo>
                        <a:pt x="384" y="92"/>
                      </a:lnTo>
                      <a:lnTo>
                        <a:pt x="384" y="92"/>
                      </a:lnTo>
                      <a:lnTo>
                        <a:pt x="386" y="92"/>
                      </a:lnTo>
                      <a:lnTo>
                        <a:pt x="388" y="92"/>
                      </a:lnTo>
                      <a:lnTo>
                        <a:pt x="388" y="92"/>
                      </a:lnTo>
                      <a:lnTo>
                        <a:pt x="390" y="88"/>
                      </a:lnTo>
                      <a:lnTo>
                        <a:pt x="392" y="84"/>
                      </a:lnTo>
                      <a:lnTo>
                        <a:pt x="392" y="84"/>
                      </a:lnTo>
                      <a:lnTo>
                        <a:pt x="396" y="82"/>
                      </a:lnTo>
                      <a:lnTo>
                        <a:pt x="398" y="80"/>
                      </a:lnTo>
                      <a:lnTo>
                        <a:pt x="398" y="80"/>
                      </a:lnTo>
                      <a:lnTo>
                        <a:pt x="398" y="74"/>
                      </a:lnTo>
                      <a:lnTo>
                        <a:pt x="398" y="74"/>
                      </a:lnTo>
                      <a:lnTo>
                        <a:pt x="396" y="72"/>
                      </a:lnTo>
                      <a:lnTo>
                        <a:pt x="396" y="72"/>
                      </a:lnTo>
                      <a:lnTo>
                        <a:pt x="396" y="72"/>
                      </a:lnTo>
                      <a:lnTo>
                        <a:pt x="394" y="72"/>
                      </a:lnTo>
                      <a:lnTo>
                        <a:pt x="394" y="72"/>
                      </a:lnTo>
                      <a:close/>
                      <a:moveTo>
                        <a:pt x="470" y="100"/>
                      </a:moveTo>
                      <a:lnTo>
                        <a:pt x="468" y="102"/>
                      </a:lnTo>
                      <a:lnTo>
                        <a:pt x="468" y="102"/>
                      </a:lnTo>
                      <a:lnTo>
                        <a:pt x="464" y="104"/>
                      </a:lnTo>
                      <a:lnTo>
                        <a:pt x="466" y="106"/>
                      </a:lnTo>
                      <a:lnTo>
                        <a:pt x="478" y="106"/>
                      </a:lnTo>
                      <a:lnTo>
                        <a:pt x="478" y="106"/>
                      </a:lnTo>
                      <a:lnTo>
                        <a:pt x="480" y="104"/>
                      </a:lnTo>
                      <a:lnTo>
                        <a:pt x="480" y="104"/>
                      </a:lnTo>
                      <a:lnTo>
                        <a:pt x="470" y="100"/>
                      </a:lnTo>
                      <a:lnTo>
                        <a:pt x="470" y="100"/>
                      </a:lnTo>
                      <a:close/>
                      <a:moveTo>
                        <a:pt x="142" y="126"/>
                      </a:moveTo>
                      <a:lnTo>
                        <a:pt x="142" y="126"/>
                      </a:lnTo>
                      <a:lnTo>
                        <a:pt x="140" y="130"/>
                      </a:lnTo>
                      <a:lnTo>
                        <a:pt x="138" y="134"/>
                      </a:lnTo>
                      <a:lnTo>
                        <a:pt x="138" y="134"/>
                      </a:lnTo>
                      <a:lnTo>
                        <a:pt x="144" y="136"/>
                      </a:lnTo>
                      <a:lnTo>
                        <a:pt x="144" y="136"/>
                      </a:lnTo>
                      <a:lnTo>
                        <a:pt x="144" y="138"/>
                      </a:lnTo>
                      <a:lnTo>
                        <a:pt x="144" y="142"/>
                      </a:lnTo>
                      <a:lnTo>
                        <a:pt x="144" y="142"/>
                      </a:lnTo>
                      <a:lnTo>
                        <a:pt x="146" y="144"/>
                      </a:lnTo>
                      <a:lnTo>
                        <a:pt x="150" y="146"/>
                      </a:lnTo>
                      <a:lnTo>
                        <a:pt x="150" y="146"/>
                      </a:lnTo>
                      <a:lnTo>
                        <a:pt x="152" y="150"/>
                      </a:lnTo>
                      <a:lnTo>
                        <a:pt x="154" y="148"/>
                      </a:lnTo>
                      <a:lnTo>
                        <a:pt x="154" y="148"/>
                      </a:lnTo>
                      <a:lnTo>
                        <a:pt x="152" y="138"/>
                      </a:lnTo>
                      <a:lnTo>
                        <a:pt x="148" y="132"/>
                      </a:lnTo>
                      <a:lnTo>
                        <a:pt x="148" y="132"/>
                      </a:lnTo>
                      <a:lnTo>
                        <a:pt x="146" y="128"/>
                      </a:lnTo>
                      <a:lnTo>
                        <a:pt x="142" y="126"/>
                      </a:lnTo>
                      <a:lnTo>
                        <a:pt x="142" y="126"/>
                      </a:lnTo>
                      <a:close/>
                      <a:moveTo>
                        <a:pt x="440" y="148"/>
                      </a:moveTo>
                      <a:lnTo>
                        <a:pt x="440" y="148"/>
                      </a:lnTo>
                      <a:lnTo>
                        <a:pt x="440" y="150"/>
                      </a:lnTo>
                      <a:lnTo>
                        <a:pt x="440" y="150"/>
                      </a:lnTo>
                      <a:lnTo>
                        <a:pt x="436" y="150"/>
                      </a:lnTo>
                      <a:lnTo>
                        <a:pt x="436" y="154"/>
                      </a:lnTo>
                      <a:lnTo>
                        <a:pt x="436" y="154"/>
                      </a:lnTo>
                      <a:lnTo>
                        <a:pt x="440" y="154"/>
                      </a:lnTo>
                      <a:lnTo>
                        <a:pt x="440" y="154"/>
                      </a:lnTo>
                      <a:lnTo>
                        <a:pt x="442" y="156"/>
                      </a:lnTo>
                      <a:lnTo>
                        <a:pt x="442" y="156"/>
                      </a:lnTo>
                      <a:lnTo>
                        <a:pt x="444" y="156"/>
                      </a:lnTo>
                      <a:lnTo>
                        <a:pt x="444" y="156"/>
                      </a:lnTo>
                      <a:lnTo>
                        <a:pt x="446" y="154"/>
                      </a:lnTo>
                      <a:lnTo>
                        <a:pt x="446" y="154"/>
                      </a:lnTo>
                      <a:lnTo>
                        <a:pt x="448" y="154"/>
                      </a:lnTo>
                      <a:lnTo>
                        <a:pt x="450" y="154"/>
                      </a:lnTo>
                      <a:lnTo>
                        <a:pt x="454" y="156"/>
                      </a:lnTo>
                      <a:lnTo>
                        <a:pt x="454" y="156"/>
                      </a:lnTo>
                      <a:lnTo>
                        <a:pt x="458" y="154"/>
                      </a:lnTo>
                      <a:lnTo>
                        <a:pt x="458" y="154"/>
                      </a:lnTo>
                      <a:lnTo>
                        <a:pt x="464" y="156"/>
                      </a:lnTo>
                      <a:lnTo>
                        <a:pt x="470" y="158"/>
                      </a:lnTo>
                      <a:lnTo>
                        <a:pt x="470" y="158"/>
                      </a:lnTo>
                      <a:lnTo>
                        <a:pt x="470" y="158"/>
                      </a:lnTo>
                      <a:lnTo>
                        <a:pt x="472" y="154"/>
                      </a:lnTo>
                      <a:lnTo>
                        <a:pt x="472" y="154"/>
                      </a:lnTo>
                      <a:lnTo>
                        <a:pt x="470" y="152"/>
                      </a:lnTo>
                      <a:lnTo>
                        <a:pt x="470" y="152"/>
                      </a:lnTo>
                      <a:lnTo>
                        <a:pt x="460" y="150"/>
                      </a:lnTo>
                      <a:lnTo>
                        <a:pt x="452" y="150"/>
                      </a:lnTo>
                      <a:lnTo>
                        <a:pt x="450" y="148"/>
                      </a:lnTo>
                      <a:lnTo>
                        <a:pt x="450" y="148"/>
                      </a:lnTo>
                      <a:lnTo>
                        <a:pt x="440" y="148"/>
                      </a:lnTo>
                      <a:lnTo>
                        <a:pt x="440" y="148"/>
                      </a:lnTo>
                      <a:close/>
                      <a:moveTo>
                        <a:pt x="422" y="150"/>
                      </a:moveTo>
                      <a:lnTo>
                        <a:pt x="422" y="150"/>
                      </a:lnTo>
                      <a:lnTo>
                        <a:pt x="408" y="152"/>
                      </a:lnTo>
                      <a:lnTo>
                        <a:pt x="408" y="152"/>
                      </a:lnTo>
                      <a:lnTo>
                        <a:pt x="408" y="154"/>
                      </a:lnTo>
                      <a:lnTo>
                        <a:pt x="408" y="154"/>
                      </a:lnTo>
                      <a:lnTo>
                        <a:pt x="414" y="156"/>
                      </a:lnTo>
                      <a:lnTo>
                        <a:pt x="414" y="156"/>
                      </a:lnTo>
                      <a:lnTo>
                        <a:pt x="416" y="160"/>
                      </a:lnTo>
                      <a:lnTo>
                        <a:pt x="416" y="160"/>
                      </a:lnTo>
                      <a:lnTo>
                        <a:pt x="422" y="160"/>
                      </a:lnTo>
                      <a:lnTo>
                        <a:pt x="428" y="158"/>
                      </a:lnTo>
                      <a:lnTo>
                        <a:pt x="428" y="158"/>
                      </a:lnTo>
                      <a:lnTo>
                        <a:pt x="428" y="154"/>
                      </a:lnTo>
                      <a:lnTo>
                        <a:pt x="428" y="154"/>
                      </a:lnTo>
                      <a:lnTo>
                        <a:pt x="424" y="154"/>
                      </a:lnTo>
                      <a:lnTo>
                        <a:pt x="424" y="154"/>
                      </a:lnTo>
                      <a:lnTo>
                        <a:pt x="424" y="150"/>
                      </a:lnTo>
                      <a:lnTo>
                        <a:pt x="422" y="150"/>
                      </a:lnTo>
                      <a:lnTo>
                        <a:pt x="422" y="150"/>
                      </a:lnTo>
                      <a:close/>
                      <a:moveTo>
                        <a:pt x="374" y="174"/>
                      </a:moveTo>
                      <a:lnTo>
                        <a:pt x="374" y="174"/>
                      </a:lnTo>
                      <a:lnTo>
                        <a:pt x="372" y="176"/>
                      </a:lnTo>
                      <a:lnTo>
                        <a:pt x="372" y="176"/>
                      </a:lnTo>
                      <a:lnTo>
                        <a:pt x="372" y="176"/>
                      </a:lnTo>
                      <a:lnTo>
                        <a:pt x="372" y="182"/>
                      </a:lnTo>
                      <a:lnTo>
                        <a:pt x="372" y="182"/>
                      </a:lnTo>
                      <a:lnTo>
                        <a:pt x="370" y="184"/>
                      </a:lnTo>
                      <a:lnTo>
                        <a:pt x="370" y="184"/>
                      </a:lnTo>
                      <a:lnTo>
                        <a:pt x="370" y="182"/>
                      </a:lnTo>
                      <a:lnTo>
                        <a:pt x="370" y="182"/>
                      </a:lnTo>
                      <a:lnTo>
                        <a:pt x="368" y="180"/>
                      </a:lnTo>
                      <a:lnTo>
                        <a:pt x="368" y="180"/>
                      </a:lnTo>
                      <a:lnTo>
                        <a:pt x="368" y="180"/>
                      </a:lnTo>
                      <a:lnTo>
                        <a:pt x="366" y="180"/>
                      </a:lnTo>
                      <a:lnTo>
                        <a:pt x="366" y="180"/>
                      </a:lnTo>
                      <a:lnTo>
                        <a:pt x="364" y="184"/>
                      </a:lnTo>
                      <a:lnTo>
                        <a:pt x="364" y="186"/>
                      </a:lnTo>
                      <a:lnTo>
                        <a:pt x="364" y="186"/>
                      </a:lnTo>
                      <a:lnTo>
                        <a:pt x="368" y="188"/>
                      </a:lnTo>
                      <a:lnTo>
                        <a:pt x="370" y="192"/>
                      </a:lnTo>
                      <a:lnTo>
                        <a:pt x="370" y="192"/>
                      </a:lnTo>
                      <a:lnTo>
                        <a:pt x="374" y="192"/>
                      </a:lnTo>
                      <a:lnTo>
                        <a:pt x="374" y="192"/>
                      </a:lnTo>
                      <a:lnTo>
                        <a:pt x="378" y="188"/>
                      </a:lnTo>
                      <a:lnTo>
                        <a:pt x="378" y="188"/>
                      </a:lnTo>
                      <a:lnTo>
                        <a:pt x="374" y="184"/>
                      </a:lnTo>
                      <a:lnTo>
                        <a:pt x="374" y="184"/>
                      </a:lnTo>
                      <a:lnTo>
                        <a:pt x="374" y="180"/>
                      </a:lnTo>
                      <a:lnTo>
                        <a:pt x="376" y="178"/>
                      </a:lnTo>
                      <a:lnTo>
                        <a:pt x="376" y="176"/>
                      </a:lnTo>
                      <a:lnTo>
                        <a:pt x="374" y="174"/>
                      </a:lnTo>
                      <a:lnTo>
                        <a:pt x="374" y="174"/>
                      </a:lnTo>
                      <a:close/>
                      <a:moveTo>
                        <a:pt x="158" y="190"/>
                      </a:moveTo>
                      <a:lnTo>
                        <a:pt x="156" y="192"/>
                      </a:lnTo>
                      <a:lnTo>
                        <a:pt x="156" y="192"/>
                      </a:lnTo>
                      <a:lnTo>
                        <a:pt x="140" y="190"/>
                      </a:lnTo>
                      <a:lnTo>
                        <a:pt x="140" y="190"/>
                      </a:lnTo>
                      <a:lnTo>
                        <a:pt x="138" y="200"/>
                      </a:lnTo>
                      <a:lnTo>
                        <a:pt x="134" y="206"/>
                      </a:lnTo>
                      <a:lnTo>
                        <a:pt x="134" y="206"/>
                      </a:lnTo>
                      <a:lnTo>
                        <a:pt x="134" y="208"/>
                      </a:lnTo>
                      <a:lnTo>
                        <a:pt x="134" y="208"/>
                      </a:lnTo>
                      <a:lnTo>
                        <a:pt x="148" y="208"/>
                      </a:lnTo>
                      <a:lnTo>
                        <a:pt x="148" y="208"/>
                      </a:lnTo>
                      <a:lnTo>
                        <a:pt x="148" y="210"/>
                      </a:lnTo>
                      <a:lnTo>
                        <a:pt x="146" y="212"/>
                      </a:lnTo>
                      <a:lnTo>
                        <a:pt x="146" y="212"/>
                      </a:lnTo>
                      <a:lnTo>
                        <a:pt x="146" y="216"/>
                      </a:lnTo>
                      <a:lnTo>
                        <a:pt x="146" y="216"/>
                      </a:lnTo>
                      <a:lnTo>
                        <a:pt x="156" y="216"/>
                      </a:lnTo>
                      <a:lnTo>
                        <a:pt x="164" y="218"/>
                      </a:lnTo>
                      <a:lnTo>
                        <a:pt x="164" y="218"/>
                      </a:lnTo>
                      <a:lnTo>
                        <a:pt x="168" y="222"/>
                      </a:lnTo>
                      <a:lnTo>
                        <a:pt x="188" y="222"/>
                      </a:lnTo>
                      <a:lnTo>
                        <a:pt x="188" y="222"/>
                      </a:lnTo>
                      <a:lnTo>
                        <a:pt x="190" y="220"/>
                      </a:lnTo>
                      <a:lnTo>
                        <a:pt x="194" y="222"/>
                      </a:lnTo>
                      <a:lnTo>
                        <a:pt x="194" y="222"/>
                      </a:lnTo>
                      <a:lnTo>
                        <a:pt x="208" y="226"/>
                      </a:lnTo>
                      <a:lnTo>
                        <a:pt x="208" y="226"/>
                      </a:lnTo>
                      <a:lnTo>
                        <a:pt x="214" y="230"/>
                      </a:lnTo>
                      <a:lnTo>
                        <a:pt x="214" y="230"/>
                      </a:lnTo>
                      <a:lnTo>
                        <a:pt x="218" y="230"/>
                      </a:lnTo>
                      <a:lnTo>
                        <a:pt x="224" y="228"/>
                      </a:lnTo>
                      <a:lnTo>
                        <a:pt x="224" y="228"/>
                      </a:lnTo>
                      <a:lnTo>
                        <a:pt x="228" y="232"/>
                      </a:lnTo>
                      <a:lnTo>
                        <a:pt x="232" y="232"/>
                      </a:lnTo>
                      <a:lnTo>
                        <a:pt x="236" y="232"/>
                      </a:lnTo>
                      <a:lnTo>
                        <a:pt x="236" y="232"/>
                      </a:lnTo>
                      <a:lnTo>
                        <a:pt x="238" y="232"/>
                      </a:lnTo>
                      <a:lnTo>
                        <a:pt x="242" y="230"/>
                      </a:lnTo>
                      <a:lnTo>
                        <a:pt x="242" y="230"/>
                      </a:lnTo>
                      <a:lnTo>
                        <a:pt x="246" y="234"/>
                      </a:lnTo>
                      <a:lnTo>
                        <a:pt x="246" y="236"/>
                      </a:lnTo>
                      <a:lnTo>
                        <a:pt x="246" y="236"/>
                      </a:lnTo>
                      <a:lnTo>
                        <a:pt x="252" y="238"/>
                      </a:lnTo>
                      <a:lnTo>
                        <a:pt x="258" y="238"/>
                      </a:lnTo>
                      <a:lnTo>
                        <a:pt x="258" y="238"/>
                      </a:lnTo>
                      <a:lnTo>
                        <a:pt x="262" y="242"/>
                      </a:lnTo>
                      <a:lnTo>
                        <a:pt x="262" y="242"/>
                      </a:lnTo>
                      <a:lnTo>
                        <a:pt x="260" y="232"/>
                      </a:lnTo>
                      <a:lnTo>
                        <a:pt x="260" y="232"/>
                      </a:lnTo>
                      <a:lnTo>
                        <a:pt x="256" y="230"/>
                      </a:lnTo>
                      <a:lnTo>
                        <a:pt x="256" y="230"/>
                      </a:lnTo>
                      <a:lnTo>
                        <a:pt x="258" y="222"/>
                      </a:lnTo>
                      <a:lnTo>
                        <a:pt x="258" y="222"/>
                      </a:lnTo>
                      <a:lnTo>
                        <a:pt x="248" y="218"/>
                      </a:lnTo>
                      <a:lnTo>
                        <a:pt x="236" y="218"/>
                      </a:lnTo>
                      <a:lnTo>
                        <a:pt x="236" y="218"/>
                      </a:lnTo>
                      <a:lnTo>
                        <a:pt x="236" y="210"/>
                      </a:lnTo>
                      <a:lnTo>
                        <a:pt x="236" y="210"/>
                      </a:lnTo>
                      <a:lnTo>
                        <a:pt x="234" y="208"/>
                      </a:lnTo>
                      <a:lnTo>
                        <a:pt x="234" y="208"/>
                      </a:lnTo>
                      <a:lnTo>
                        <a:pt x="234" y="202"/>
                      </a:lnTo>
                      <a:lnTo>
                        <a:pt x="234" y="202"/>
                      </a:lnTo>
                      <a:lnTo>
                        <a:pt x="226" y="204"/>
                      </a:lnTo>
                      <a:lnTo>
                        <a:pt x="226" y="204"/>
                      </a:lnTo>
                      <a:lnTo>
                        <a:pt x="226" y="202"/>
                      </a:lnTo>
                      <a:lnTo>
                        <a:pt x="226" y="202"/>
                      </a:lnTo>
                      <a:lnTo>
                        <a:pt x="222" y="202"/>
                      </a:lnTo>
                      <a:lnTo>
                        <a:pt x="218" y="198"/>
                      </a:lnTo>
                      <a:lnTo>
                        <a:pt x="218" y="198"/>
                      </a:lnTo>
                      <a:lnTo>
                        <a:pt x="214" y="198"/>
                      </a:lnTo>
                      <a:lnTo>
                        <a:pt x="208" y="196"/>
                      </a:lnTo>
                      <a:lnTo>
                        <a:pt x="208" y="196"/>
                      </a:lnTo>
                      <a:lnTo>
                        <a:pt x="206" y="202"/>
                      </a:lnTo>
                      <a:lnTo>
                        <a:pt x="206" y="202"/>
                      </a:lnTo>
                      <a:lnTo>
                        <a:pt x="192" y="202"/>
                      </a:lnTo>
                      <a:lnTo>
                        <a:pt x="188" y="200"/>
                      </a:lnTo>
                      <a:lnTo>
                        <a:pt x="188" y="200"/>
                      </a:lnTo>
                      <a:lnTo>
                        <a:pt x="180" y="198"/>
                      </a:lnTo>
                      <a:lnTo>
                        <a:pt x="176" y="192"/>
                      </a:lnTo>
                      <a:lnTo>
                        <a:pt x="176" y="192"/>
                      </a:lnTo>
                      <a:lnTo>
                        <a:pt x="166" y="192"/>
                      </a:lnTo>
                      <a:lnTo>
                        <a:pt x="166" y="190"/>
                      </a:lnTo>
                      <a:lnTo>
                        <a:pt x="166" y="190"/>
                      </a:lnTo>
                      <a:lnTo>
                        <a:pt x="158" y="190"/>
                      </a:lnTo>
                      <a:lnTo>
                        <a:pt x="158" y="190"/>
                      </a:lnTo>
                      <a:close/>
                      <a:moveTo>
                        <a:pt x="518" y="196"/>
                      </a:moveTo>
                      <a:lnTo>
                        <a:pt x="518" y="196"/>
                      </a:lnTo>
                      <a:lnTo>
                        <a:pt x="518" y="198"/>
                      </a:lnTo>
                      <a:lnTo>
                        <a:pt x="518" y="198"/>
                      </a:lnTo>
                      <a:lnTo>
                        <a:pt x="518" y="198"/>
                      </a:lnTo>
                      <a:lnTo>
                        <a:pt x="520" y="200"/>
                      </a:lnTo>
                      <a:lnTo>
                        <a:pt x="520" y="202"/>
                      </a:lnTo>
                      <a:lnTo>
                        <a:pt x="520" y="210"/>
                      </a:lnTo>
                      <a:lnTo>
                        <a:pt x="520" y="210"/>
                      </a:lnTo>
                      <a:lnTo>
                        <a:pt x="516" y="212"/>
                      </a:lnTo>
                      <a:lnTo>
                        <a:pt x="516" y="212"/>
                      </a:lnTo>
                      <a:lnTo>
                        <a:pt x="518" y="216"/>
                      </a:lnTo>
                      <a:lnTo>
                        <a:pt x="518" y="216"/>
                      </a:lnTo>
                      <a:lnTo>
                        <a:pt x="518" y="218"/>
                      </a:lnTo>
                      <a:lnTo>
                        <a:pt x="518" y="218"/>
                      </a:lnTo>
                      <a:lnTo>
                        <a:pt x="520" y="220"/>
                      </a:lnTo>
                      <a:lnTo>
                        <a:pt x="520" y="220"/>
                      </a:lnTo>
                      <a:lnTo>
                        <a:pt x="522" y="212"/>
                      </a:lnTo>
                      <a:lnTo>
                        <a:pt x="526" y="210"/>
                      </a:lnTo>
                      <a:lnTo>
                        <a:pt x="526" y="210"/>
                      </a:lnTo>
                      <a:lnTo>
                        <a:pt x="526" y="206"/>
                      </a:lnTo>
                      <a:lnTo>
                        <a:pt x="526" y="206"/>
                      </a:lnTo>
                      <a:lnTo>
                        <a:pt x="524" y="206"/>
                      </a:lnTo>
                      <a:lnTo>
                        <a:pt x="526" y="204"/>
                      </a:lnTo>
                      <a:lnTo>
                        <a:pt x="526" y="200"/>
                      </a:lnTo>
                      <a:lnTo>
                        <a:pt x="524" y="198"/>
                      </a:lnTo>
                      <a:lnTo>
                        <a:pt x="524" y="198"/>
                      </a:lnTo>
                      <a:lnTo>
                        <a:pt x="522" y="196"/>
                      </a:lnTo>
                      <a:lnTo>
                        <a:pt x="518" y="196"/>
                      </a:lnTo>
                      <a:lnTo>
                        <a:pt x="518" y="196"/>
                      </a:lnTo>
                      <a:close/>
                      <a:moveTo>
                        <a:pt x="262" y="230"/>
                      </a:moveTo>
                      <a:lnTo>
                        <a:pt x="262" y="230"/>
                      </a:lnTo>
                      <a:lnTo>
                        <a:pt x="262" y="236"/>
                      </a:lnTo>
                      <a:lnTo>
                        <a:pt x="262" y="236"/>
                      </a:lnTo>
                      <a:lnTo>
                        <a:pt x="262" y="236"/>
                      </a:lnTo>
                      <a:lnTo>
                        <a:pt x="264" y="236"/>
                      </a:lnTo>
                      <a:lnTo>
                        <a:pt x="264" y="236"/>
                      </a:lnTo>
                      <a:lnTo>
                        <a:pt x="266" y="240"/>
                      </a:lnTo>
                      <a:lnTo>
                        <a:pt x="266" y="244"/>
                      </a:lnTo>
                      <a:lnTo>
                        <a:pt x="266" y="244"/>
                      </a:lnTo>
                      <a:lnTo>
                        <a:pt x="268" y="242"/>
                      </a:lnTo>
                      <a:lnTo>
                        <a:pt x="268" y="242"/>
                      </a:lnTo>
                      <a:lnTo>
                        <a:pt x="268" y="242"/>
                      </a:lnTo>
                      <a:lnTo>
                        <a:pt x="272" y="236"/>
                      </a:lnTo>
                      <a:lnTo>
                        <a:pt x="272" y="236"/>
                      </a:lnTo>
                      <a:lnTo>
                        <a:pt x="272" y="234"/>
                      </a:lnTo>
                      <a:lnTo>
                        <a:pt x="272" y="232"/>
                      </a:lnTo>
                      <a:lnTo>
                        <a:pt x="272" y="232"/>
                      </a:lnTo>
                      <a:lnTo>
                        <a:pt x="266" y="232"/>
                      </a:lnTo>
                      <a:lnTo>
                        <a:pt x="262" y="230"/>
                      </a:lnTo>
                      <a:lnTo>
                        <a:pt x="262" y="230"/>
                      </a:lnTo>
                      <a:close/>
                      <a:moveTo>
                        <a:pt x="408" y="234"/>
                      </a:moveTo>
                      <a:lnTo>
                        <a:pt x="408" y="234"/>
                      </a:lnTo>
                      <a:lnTo>
                        <a:pt x="406" y="238"/>
                      </a:lnTo>
                      <a:lnTo>
                        <a:pt x="420" y="238"/>
                      </a:lnTo>
                      <a:lnTo>
                        <a:pt x="420" y="238"/>
                      </a:lnTo>
                      <a:lnTo>
                        <a:pt x="418" y="234"/>
                      </a:lnTo>
                      <a:lnTo>
                        <a:pt x="418" y="234"/>
                      </a:lnTo>
                      <a:lnTo>
                        <a:pt x="408" y="234"/>
                      </a:lnTo>
                      <a:lnTo>
                        <a:pt x="408" y="234"/>
                      </a:lnTo>
                      <a:close/>
                      <a:moveTo>
                        <a:pt x="282" y="238"/>
                      </a:moveTo>
                      <a:lnTo>
                        <a:pt x="282" y="238"/>
                      </a:lnTo>
                      <a:lnTo>
                        <a:pt x="278" y="246"/>
                      </a:lnTo>
                      <a:lnTo>
                        <a:pt x="278" y="246"/>
                      </a:lnTo>
                      <a:lnTo>
                        <a:pt x="286" y="246"/>
                      </a:lnTo>
                      <a:lnTo>
                        <a:pt x="286" y="238"/>
                      </a:lnTo>
                      <a:lnTo>
                        <a:pt x="286" y="238"/>
                      </a:lnTo>
                      <a:lnTo>
                        <a:pt x="282" y="238"/>
                      </a:lnTo>
                      <a:lnTo>
                        <a:pt x="282" y="238"/>
                      </a:lnTo>
                      <a:close/>
                      <a:moveTo>
                        <a:pt x="300" y="238"/>
                      </a:moveTo>
                      <a:lnTo>
                        <a:pt x="300" y="238"/>
                      </a:lnTo>
                      <a:lnTo>
                        <a:pt x="300" y="244"/>
                      </a:lnTo>
                      <a:lnTo>
                        <a:pt x="300" y="244"/>
                      </a:lnTo>
                      <a:lnTo>
                        <a:pt x="304" y="244"/>
                      </a:lnTo>
                      <a:lnTo>
                        <a:pt x="304" y="244"/>
                      </a:lnTo>
                      <a:lnTo>
                        <a:pt x="302" y="244"/>
                      </a:lnTo>
                      <a:lnTo>
                        <a:pt x="304" y="246"/>
                      </a:lnTo>
                      <a:lnTo>
                        <a:pt x="302" y="248"/>
                      </a:lnTo>
                      <a:lnTo>
                        <a:pt x="298" y="248"/>
                      </a:lnTo>
                      <a:lnTo>
                        <a:pt x="298" y="248"/>
                      </a:lnTo>
                      <a:lnTo>
                        <a:pt x="294" y="246"/>
                      </a:lnTo>
                      <a:lnTo>
                        <a:pt x="292" y="244"/>
                      </a:lnTo>
                      <a:lnTo>
                        <a:pt x="292" y="244"/>
                      </a:lnTo>
                      <a:lnTo>
                        <a:pt x="290" y="244"/>
                      </a:lnTo>
                      <a:lnTo>
                        <a:pt x="290" y="244"/>
                      </a:lnTo>
                      <a:lnTo>
                        <a:pt x="290" y="244"/>
                      </a:lnTo>
                      <a:lnTo>
                        <a:pt x="286" y="254"/>
                      </a:lnTo>
                      <a:lnTo>
                        <a:pt x="286" y="254"/>
                      </a:lnTo>
                      <a:lnTo>
                        <a:pt x="294" y="252"/>
                      </a:lnTo>
                      <a:lnTo>
                        <a:pt x="294" y="252"/>
                      </a:lnTo>
                      <a:lnTo>
                        <a:pt x="294" y="254"/>
                      </a:lnTo>
                      <a:lnTo>
                        <a:pt x="298" y="254"/>
                      </a:lnTo>
                      <a:lnTo>
                        <a:pt x="300" y="252"/>
                      </a:lnTo>
                      <a:lnTo>
                        <a:pt x="300" y="252"/>
                      </a:lnTo>
                      <a:lnTo>
                        <a:pt x="310" y="250"/>
                      </a:lnTo>
                      <a:lnTo>
                        <a:pt x="318" y="250"/>
                      </a:lnTo>
                      <a:lnTo>
                        <a:pt x="318" y="250"/>
                      </a:lnTo>
                      <a:lnTo>
                        <a:pt x="316" y="244"/>
                      </a:lnTo>
                      <a:lnTo>
                        <a:pt x="316" y="244"/>
                      </a:lnTo>
                      <a:lnTo>
                        <a:pt x="308" y="242"/>
                      </a:lnTo>
                      <a:lnTo>
                        <a:pt x="300" y="238"/>
                      </a:lnTo>
                      <a:lnTo>
                        <a:pt x="300" y="238"/>
                      </a:lnTo>
                      <a:close/>
                      <a:moveTo>
                        <a:pt x="332" y="242"/>
                      </a:moveTo>
                      <a:lnTo>
                        <a:pt x="332" y="242"/>
                      </a:lnTo>
                      <a:lnTo>
                        <a:pt x="326" y="244"/>
                      </a:lnTo>
                      <a:lnTo>
                        <a:pt x="326" y="244"/>
                      </a:lnTo>
                      <a:lnTo>
                        <a:pt x="326" y="246"/>
                      </a:lnTo>
                      <a:lnTo>
                        <a:pt x="328" y="248"/>
                      </a:lnTo>
                      <a:lnTo>
                        <a:pt x="328" y="248"/>
                      </a:lnTo>
                      <a:lnTo>
                        <a:pt x="338" y="250"/>
                      </a:lnTo>
                      <a:lnTo>
                        <a:pt x="348" y="250"/>
                      </a:lnTo>
                      <a:lnTo>
                        <a:pt x="348" y="252"/>
                      </a:lnTo>
                      <a:lnTo>
                        <a:pt x="348" y="252"/>
                      </a:lnTo>
                      <a:lnTo>
                        <a:pt x="352" y="252"/>
                      </a:lnTo>
                      <a:lnTo>
                        <a:pt x="358" y="250"/>
                      </a:lnTo>
                      <a:lnTo>
                        <a:pt x="362" y="248"/>
                      </a:lnTo>
                      <a:lnTo>
                        <a:pt x="366" y="248"/>
                      </a:lnTo>
                      <a:lnTo>
                        <a:pt x="366" y="248"/>
                      </a:lnTo>
                      <a:lnTo>
                        <a:pt x="368" y="250"/>
                      </a:lnTo>
                      <a:lnTo>
                        <a:pt x="368" y="250"/>
                      </a:lnTo>
                      <a:lnTo>
                        <a:pt x="370" y="246"/>
                      </a:lnTo>
                      <a:lnTo>
                        <a:pt x="370" y="246"/>
                      </a:lnTo>
                      <a:lnTo>
                        <a:pt x="368" y="244"/>
                      </a:lnTo>
                      <a:lnTo>
                        <a:pt x="364" y="244"/>
                      </a:lnTo>
                      <a:lnTo>
                        <a:pt x="364" y="244"/>
                      </a:lnTo>
                      <a:lnTo>
                        <a:pt x="360" y="244"/>
                      </a:lnTo>
                      <a:lnTo>
                        <a:pt x="356" y="246"/>
                      </a:lnTo>
                      <a:lnTo>
                        <a:pt x="356" y="246"/>
                      </a:lnTo>
                      <a:lnTo>
                        <a:pt x="352" y="242"/>
                      </a:lnTo>
                      <a:lnTo>
                        <a:pt x="352" y="242"/>
                      </a:lnTo>
                      <a:lnTo>
                        <a:pt x="348" y="242"/>
                      </a:lnTo>
                      <a:lnTo>
                        <a:pt x="344" y="244"/>
                      </a:lnTo>
                      <a:lnTo>
                        <a:pt x="344" y="244"/>
                      </a:lnTo>
                      <a:lnTo>
                        <a:pt x="338" y="242"/>
                      </a:lnTo>
                      <a:lnTo>
                        <a:pt x="332" y="242"/>
                      </a:lnTo>
                      <a:lnTo>
                        <a:pt x="332" y="242"/>
                      </a:lnTo>
                      <a:close/>
                      <a:moveTo>
                        <a:pt x="420" y="244"/>
                      </a:moveTo>
                      <a:lnTo>
                        <a:pt x="416" y="246"/>
                      </a:lnTo>
                      <a:lnTo>
                        <a:pt x="416" y="246"/>
                      </a:lnTo>
                      <a:lnTo>
                        <a:pt x="410" y="246"/>
                      </a:lnTo>
                      <a:lnTo>
                        <a:pt x="410" y="246"/>
                      </a:lnTo>
                      <a:lnTo>
                        <a:pt x="408" y="250"/>
                      </a:lnTo>
                      <a:lnTo>
                        <a:pt x="408" y="250"/>
                      </a:lnTo>
                      <a:lnTo>
                        <a:pt x="400" y="250"/>
                      </a:lnTo>
                      <a:lnTo>
                        <a:pt x="398" y="250"/>
                      </a:lnTo>
                      <a:lnTo>
                        <a:pt x="394" y="250"/>
                      </a:lnTo>
                      <a:lnTo>
                        <a:pt x="394" y="250"/>
                      </a:lnTo>
                      <a:lnTo>
                        <a:pt x="394" y="252"/>
                      </a:lnTo>
                      <a:lnTo>
                        <a:pt x="394" y="256"/>
                      </a:lnTo>
                      <a:lnTo>
                        <a:pt x="394" y="256"/>
                      </a:lnTo>
                      <a:lnTo>
                        <a:pt x="390" y="256"/>
                      </a:lnTo>
                      <a:lnTo>
                        <a:pt x="386" y="258"/>
                      </a:lnTo>
                      <a:lnTo>
                        <a:pt x="386" y="258"/>
                      </a:lnTo>
                      <a:lnTo>
                        <a:pt x="386" y="262"/>
                      </a:lnTo>
                      <a:lnTo>
                        <a:pt x="386" y="262"/>
                      </a:lnTo>
                      <a:lnTo>
                        <a:pt x="374" y="268"/>
                      </a:lnTo>
                      <a:lnTo>
                        <a:pt x="374" y="268"/>
                      </a:lnTo>
                      <a:lnTo>
                        <a:pt x="376" y="274"/>
                      </a:lnTo>
                      <a:lnTo>
                        <a:pt x="376" y="274"/>
                      </a:lnTo>
                      <a:lnTo>
                        <a:pt x="370" y="276"/>
                      </a:lnTo>
                      <a:lnTo>
                        <a:pt x="364" y="278"/>
                      </a:lnTo>
                      <a:lnTo>
                        <a:pt x="364" y="278"/>
                      </a:lnTo>
                      <a:lnTo>
                        <a:pt x="362" y="280"/>
                      </a:lnTo>
                      <a:lnTo>
                        <a:pt x="362" y="282"/>
                      </a:lnTo>
                      <a:lnTo>
                        <a:pt x="362" y="282"/>
                      </a:lnTo>
                      <a:lnTo>
                        <a:pt x="364" y="284"/>
                      </a:lnTo>
                      <a:lnTo>
                        <a:pt x="364" y="284"/>
                      </a:lnTo>
                      <a:lnTo>
                        <a:pt x="370" y="284"/>
                      </a:lnTo>
                      <a:lnTo>
                        <a:pt x="374" y="282"/>
                      </a:lnTo>
                      <a:lnTo>
                        <a:pt x="374" y="282"/>
                      </a:lnTo>
                      <a:lnTo>
                        <a:pt x="374" y="280"/>
                      </a:lnTo>
                      <a:lnTo>
                        <a:pt x="374" y="280"/>
                      </a:lnTo>
                      <a:lnTo>
                        <a:pt x="380" y="274"/>
                      </a:lnTo>
                      <a:lnTo>
                        <a:pt x="380" y="274"/>
                      </a:lnTo>
                      <a:lnTo>
                        <a:pt x="386" y="274"/>
                      </a:lnTo>
                      <a:lnTo>
                        <a:pt x="392" y="272"/>
                      </a:lnTo>
                      <a:lnTo>
                        <a:pt x="392" y="272"/>
                      </a:lnTo>
                      <a:lnTo>
                        <a:pt x="396" y="268"/>
                      </a:lnTo>
                      <a:lnTo>
                        <a:pt x="398" y="264"/>
                      </a:lnTo>
                      <a:lnTo>
                        <a:pt x="398" y="264"/>
                      </a:lnTo>
                      <a:lnTo>
                        <a:pt x="402" y="264"/>
                      </a:lnTo>
                      <a:lnTo>
                        <a:pt x="402" y="264"/>
                      </a:lnTo>
                      <a:lnTo>
                        <a:pt x="402" y="262"/>
                      </a:lnTo>
                      <a:lnTo>
                        <a:pt x="402" y="260"/>
                      </a:lnTo>
                      <a:lnTo>
                        <a:pt x="402" y="260"/>
                      </a:lnTo>
                      <a:lnTo>
                        <a:pt x="406" y="260"/>
                      </a:lnTo>
                      <a:lnTo>
                        <a:pt x="408" y="258"/>
                      </a:lnTo>
                      <a:lnTo>
                        <a:pt x="408" y="258"/>
                      </a:lnTo>
                      <a:lnTo>
                        <a:pt x="410" y="254"/>
                      </a:lnTo>
                      <a:lnTo>
                        <a:pt x="410" y="254"/>
                      </a:lnTo>
                      <a:lnTo>
                        <a:pt x="414" y="254"/>
                      </a:lnTo>
                      <a:lnTo>
                        <a:pt x="418" y="252"/>
                      </a:lnTo>
                      <a:lnTo>
                        <a:pt x="418" y="252"/>
                      </a:lnTo>
                      <a:lnTo>
                        <a:pt x="420" y="250"/>
                      </a:lnTo>
                      <a:lnTo>
                        <a:pt x="420" y="250"/>
                      </a:lnTo>
                      <a:lnTo>
                        <a:pt x="424" y="246"/>
                      </a:lnTo>
                      <a:lnTo>
                        <a:pt x="424" y="244"/>
                      </a:lnTo>
                      <a:lnTo>
                        <a:pt x="420" y="244"/>
                      </a:lnTo>
                      <a:lnTo>
                        <a:pt x="420" y="244"/>
                      </a:lnTo>
                      <a:close/>
                      <a:moveTo>
                        <a:pt x="320" y="262"/>
                      </a:moveTo>
                      <a:lnTo>
                        <a:pt x="318" y="268"/>
                      </a:lnTo>
                      <a:lnTo>
                        <a:pt x="318" y="268"/>
                      </a:lnTo>
                      <a:lnTo>
                        <a:pt x="328" y="272"/>
                      </a:lnTo>
                      <a:lnTo>
                        <a:pt x="334" y="274"/>
                      </a:lnTo>
                      <a:lnTo>
                        <a:pt x="340" y="276"/>
                      </a:lnTo>
                      <a:lnTo>
                        <a:pt x="340" y="276"/>
                      </a:lnTo>
                      <a:lnTo>
                        <a:pt x="340" y="272"/>
                      </a:lnTo>
                      <a:lnTo>
                        <a:pt x="340" y="270"/>
                      </a:lnTo>
                      <a:lnTo>
                        <a:pt x="340" y="270"/>
                      </a:lnTo>
                      <a:lnTo>
                        <a:pt x="338" y="268"/>
                      </a:lnTo>
                      <a:lnTo>
                        <a:pt x="338" y="268"/>
                      </a:lnTo>
                      <a:lnTo>
                        <a:pt x="320" y="262"/>
                      </a:lnTo>
                      <a:lnTo>
                        <a:pt x="320" y="262"/>
                      </a:lnTo>
                      <a:close/>
                      <a:moveTo>
                        <a:pt x="196" y="64"/>
                      </a:moveTo>
                      <a:lnTo>
                        <a:pt x="196" y="64"/>
                      </a:lnTo>
                      <a:lnTo>
                        <a:pt x="196" y="62"/>
                      </a:lnTo>
                      <a:lnTo>
                        <a:pt x="196" y="62"/>
                      </a:lnTo>
                      <a:lnTo>
                        <a:pt x="192" y="62"/>
                      </a:lnTo>
                      <a:lnTo>
                        <a:pt x="192" y="62"/>
                      </a:lnTo>
                      <a:lnTo>
                        <a:pt x="192" y="68"/>
                      </a:lnTo>
                      <a:lnTo>
                        <a:pt x="192" y="68"/>
                      </a:lnTo>
                      <a:lnTo>
                        <a:pt x="188" y="70"/>
                      </a:lnTo>
                      <a:lnTo>
                        <a:pt x="188" y="70"/>
                      </a:lnTo>
                      <a:lnTo>
                        <a:pt x="186" y="74"/>
                      </a:lnTo>
                      <a:lnTo>
                        <a:pt x="184" y="78"/>
                      </a:lnTo>
                      <a:lnTo>
                        <a:pt x="182" y="80"/>
                      </a:lnTo>
                      <a:lnTo>
                        <a:pt x="182" y="80"/>
                      </a:lnTo>
                      <a:lnTo>
                        <a:pt x="182" y="94"/>
                      </a:lnTo>
                      <a:lnTo>
                        <a:pt x="182" y="94"/>
                      </a:lnTo>
                      <a:lnTo>
                        <a:pt x="186" y="96"/>
                      </a:lnTo>
                      <a:lnTo>
                        <a:pt x="188" y="100"/>
                      </a:lnTo>
                      <a:lnTo>
                        <a:pt x="188" y="100"/>
                      </a:lnTo>
                      <a:lnTo>
                        <a:pt x="186" y="102"/>
                      </a:lnTo>
                      <a:lnTo>
                        <a:pt x="186" y="106"/>
                      </a:lnTo>
                      <a:lnTo>
                        <a:pt x="186" y="106"/>
                      </a:lnTo>
                      <a:lnTo>
                        <a:pt x="190" y="108"/>
                      </a:lnTo>
                      <a:lnTo>
                        <a:pt x="190" y="108"/>
                      </a:lnTo>
                      <a:lnTo>
                        <a:pt x="188" y="112"/>
                      </a:lnTo>
                      <a:lnTo>
                        <a:pt x="188" y="114"/>
                      </a:lnTo>
                      <a:lnTo>
                        <a:pt x="188" y="114"/>
                      </a:lnTo>
                      <a:lnTo>
                        <a:pt x="192" y="114"/>
                      </a:lnTo>
                      <a:lnTo>
                        <a:pt x="192" y="114"/>
                      </a:lnTo>
                      <a:lnTo>
                        <a:pt x="190" y="120"/>
                      </a:lnTo>
                      <a:lnTo>
                        <a:pt x="190" y="120"/>
                      </a:lnTo>
                      <a:lnTo>
                        <a:pt x="192" y="120"/>
                      </a:lnTo>
                      <a:lnTo>
                        <a:pt x="192" y="120"/>
                      </a:lnTo>
                      <a:lnTo>
                        <a:pt x="196" y="118"/>
                      </a:lnTo>
                      <a:lnTo>
                        <a:pt x="196" y="118"/>
                      </a:lnTo>
                      <a:lnTo>
                        <a:pt x="198" y="118"/>
                      </a:lnTo>
                      <a:lnTo>
                        <a:pt x="198" y="118"/>
                      </a:lnTo>
                      <a:lnTo>
                        <a:pt x="198" y="118"/>
                      </a:lnTo>
                      <a:lnTo>
                        <a:pt x="202" y="136"/>
                      </a:lnTo>
                      <a:lnTo>
                        <a:pt x="202" y="136"/>
                      </a:lnTo>
                      <a:lnTo>
                        <a:pt x="204" y="140"/>
                      </a:lnTo>
                      <a:lnTo>
                        <a:pt x="204" y="140"/>
                      </a:lnTo>
                      <a:lnTo>
                        <a:pt x="206" y="148"/>
                      </a:lnTo>
                      <a:lnTo>
                        <a:pt x="206" y="148"/>
                      </a:lnTo>
                      <a:lnTo>
                        <a:pt x="210" y="148"/>
                      </a:lnTo>
                      <a:lnTo>
                        <a:pt x="216" y="150"/>
                      </a:lnTo>
                      <a:lnTo>
                        <a:pt x="216" y="150"/>
                      </a:lnTo>
                      <a:lnTo>
                        <a:pt x="218" y="148"/>
                      </a:lnTo>
                      <a:lnTo>
                        <a:pt x="218" y="146"/>
                      </a:lnTo>
                      <a:lnTo>
                        <a:pt x="222" y="146"/>
                      </a:lnTo>
                      <a:lnTo>
                        <a:pt x="222" y="148"/>
                      </a:lnTo>
                      <a:lnTo>
                        <a:pt x="222" y="148"/>
                      </a:lnTo>
                      <a:lnTo>
                        <a:pt x="226" y="148"/>
                      </a:lnTo>
                      <a:lnTo>
                        <a:pt x="226" y="148"/>
                      </a:lnTo>
                      <a:lnTo>
                        <a:pt x="226" y="154"/>
                      </a:lnTo>
                      <a:lnTo>
                        <a:pt x="226" y="154"/>
                      </a:lnTo>
                      <a:lnTo>
                        <a:pt x="228" y="154"/>
                      </a:lnTo>
                      <a:lnTo>
                        <a:pt x="230" y="154"/>
                      </a:lnTo>
                      <a:lnTo>
                        <a:pt x="230" y="154"/>
                      </a:lnTo>
                      <a:lnTo>
                        <a:pt x="240" y="154"/>
                      </a:lnTo>
                      <a:lnTo>
                        <a:pt x="242" y="150"/>
                      </a:lnTo>
                      <a:lnTo>
                        <a:pt x="242" y="150"/>
                      </a:lnTo>
                      <a:lnTo>
                        <a:pt x="244" y="150"/>
                      </a:lnTo>
                      <a:lnTo>
                        <a:pt x="244" y="150"/>
                      </a:lnTo>
                      <a:lnTo>
                        <a:pt x="248" y="154"/>
                      </a:lnTo>
                      <a:lnTo>
                        <a:pt x="250" y="154"/>
                      </a:lnTo>
                      <a:lnTo>
                        <a:pt x="252" y="154"/>
                      </a:lnTo>
                      <a:lnTo>
                        <a:pt x="252" y="154"/>
                      </a:lnTo>
                      <a:lnTo>
                        <a:pt x="254" y="152"/>
                      </a:lnTo>
                      <a:lnTo>
                        <a:pt x="256" y="152"/>
                      </a:lnTo>
                      <a:lnTo>
                        <a:pt x="258" y="154"/>
                      </a:lnTo>
                      <a:lnTo>
                        <a:pt x="258" y="154"/>
                      </a:lnTo>
                      <a:lnTo>
                        <a:pt x="262" y="156"/>
                      </a:lnTo>
                      <a:lnTo>
                        <a:pt x="264" y="156"/>
                      </a:lnTo>
                      <a:lnTo>
                        <a:pt x="264" y="158"/>
                      </a:lnTo>
                      <a:lnTo>
                        <a:pt x="264" y="158"/>
                      </a:lnTo>
                      <a:lnTo>
                        <a:pt x="266" y="158"/>
                      </a:lnTo>
                      <a:lnTo>
                        <a:pt x="266" y="158"/>
                      </a:lnTo>
                      <a:lnTo>
                        <a:pt x="270" y="156"/>
                      </a:lnTo>
                      <a:lnTo>
                        <a:pt x="270" y="156"/>
                      </a:lnTo>
                      <a:lnTo>
                        <a:pt x="274" y="154"/>
                      </a:lnTo>
                      <a:lnTo>
                        <a:pt x="280" y="152"/>
                      </a:lnTo>
                      <a:lnTo>
                        <a:pt x="280" y="152"/>
                      </a:lnTo>
                      <a:lnTo>
                        <a:pt x="286" y="142"/>
                      </a:lnTo>
                      <a:lnTo>
                        <a:pt x="290" y="138"/>
                      </a:lnTo>
                      <a:lnTo>
                        <a:pt x="294" y="136"/>
                      </a:lnTo>
                      <a:lnTo>
                        <a:pt x="294" y="136"/>
                      </a:lnTo>
                      <a:lnTo>
                        <a:pt x="290" y="128"/>
                      </a:lnTo>
                      <a:lnTo>
                        <a:pt x="290" y="128"/>
                      </a:lnTo>
                      <a:lnTo>
                        <a:pt x="298" y="116"/>
                      </a:lnTo>
                      <a:lnTo>
                        <a:pt x="298" y="116"/>
                      </a:lnTo>
                      <a:lnTo>
                        <a:pt x="298" y="112"/>
                      </a:lnTo>
                      <a:lnTo>
                        <a:pt x="298" y="112"/>
                      </a:lnTo>
                      <a:lnTo>
                        <a:pt x="296" y="112"/>
                      </a:lnTo>
                      <a:lnTo>
                        <a:pt x="296" y="110"/>
                      </a:lnTo>
                      <a:lnTo>
                        <a:pt x="296" y="110"/>
                      </a:lnTo>
                      <a:lnTo>
                        <a:pt x="296" y="108"/>
                      </a:lnTo>
                      <a:lnTo>
                        <a:pt x="298" y="108"/>
                      </a:lnTo>
                      <a:lnTo>
                        <a:pt x="298" y="108"/>
                      </a:lnTo>
                      <a:lnTo>
                        <a:pt x="300" y="104"/>
                      </a:lnTo>
                      <a:lnTo>
                        <a:pt x="300" y="100"/>
                      </a:lnTo>
                      <a:lnTo>
                        <a:pt x="300" y="88"/>
                      </a:lnTo>
                      <a:lnTo>
                        <a:pt x="300" y="88"/>
                      </a:lnTo>
                      <a:lnTo>
                        <a:pt x="306" y="84"/>
                      </a:lnTo>
                      <a:lnTo>
                        <a:pt x="316" y="82"/>
                      </a:lnTo>
                      <a:lnTo>
                        <a:pt x="316" y="82"/>
                      </a:lnTo>
                      <a:lnTo>
                        <a:pt x="314" y="78"/>
                      </a:lnTo>
                      <a:lnTo>
                        <a:pt x="314" y="78"/>
                      </a:lnTo>
                      <a:lnTo>
                        <a:pt x="306" y="74"/>
                      </a:lnTo>
                      <a:lnTo>
                        <a:pt x="304" y="72"/>
                      </a:lnTo>
                      <a:lnTo>
                        <a:pt x="302" y="70"/>
                      </a:lnTo>
                      <a:lnTo>
                        <a:pt x="302" y="70"/>
                      </a:lnTo>
                      <a:lnTo>
                        <a:pt x="302" y="66"/>
                      </a:lnTo>
                      <a:lnTo>
                        <a:pt x="304" y="62"/>
                      </a:lnTo>
                      <a:lnTo>
                        <a:pt x="304" y="62"/>
                      </a:lnTo>
                      <a:lnTo>
                        <a:pt x="304" y="58"/>
                      </a:lnTo>
                      <a:lnTo>
                        <a:pt x="302" y="54"/>
                      </a:lnTo>
                      <a:lnTo>
                        <a:pt x="296" y="46"/>
                      </a:lnTo>
                      <a:lnTo>
                        <a:pt x="296" y="46"/>
                      </a:lnTo>
                      <a:lnTo>
                        <a:pt x="296" y="42"/>
                      </a:lnTo>
                      <a:lnTo>
                        <a:pt x="296" y="42"/>
                      </a:lnTo>
                      <a:lnTo>
                        <a:pt x="298" y="40"/>
                      </a:lnTo>
                      <a:lnTo>
                        <a:pt x="298" y="40"/>
                      </a:lnTo>
                      <a:lnTo>
                        <a:pt x="300" y="40"/>
                      </a:lnTo>
                      <a:lnTo>
                        <a:pt x="300" y="38"/>
                      </a:lnTo>
                      <a:lnTo>
                        <a:pt x="300" y="38"/>
                      </a:lnTo>
                      <a:lnTo>
                        <a:pt x="300" y="38"/>
                      </a:lnTo>
                      <a:lnTo>
                        <a:pt x="300" y="38"/>
                      </a:lnTo>
                      <a:lnTo>
                        <a:pt x="300" y="36"/>
                      </a:lnTo>
                      <a:lnTo>
                        <a:pt x="300" y="36"/>
                      </a:lnTo>
                      <a:lnTo>
                        <a:pt x="296" y="34"/>
                      </a:lnTo>
                      <a:lnTo>
                        <a:pt x="296" y="34"/>
                      </a:lnTo>
                      <a:lnTo>
                        <a:pt x="296" y="32"/>
                      </a:lnTo>
                      <a:lnTo>
                        <a:pt x="286" y="34"/>
                      </a:lnTo>
                      <a:lnTo>
                        <a:pt x="278" y="32"/>
                      </a:lnTo>
                      <a:lnTo>
                        <a:pt x="276" y="36"/>
                      </a:lnTo>
                      <a:lnTo>
                        <a:pt x="274" y="46"/>
                      </a:lnTo>
                      <a:lnTo>
                        <a:pt x="270" y="50"/>
                      </a:lnTo>
                      <a:lnTo>
                        <a:pt x="268" y="54"/>
                      </a:lnTo>
                      <a:lnTo>
                        <a:pt x="264" y="58"/>
                      </a:lnTo>
                      <a:lnTo>
                        <a:pt x="260" y="60"/>
                      </a:lnTo>
                      <a:lnTo>
                        <a:pt x="260" y="64"/>
                      </a:lnTo>
                      <a:lnTo>
                        <a:pt x="258" y="72"/>
                      </a:lnTo>
                      <a:lnTo>
                        <a:pt x="256" y="74"/>
                      </a:lnTo>
                      <a:lnTo>
                        <a:pt x="250" y="78"/>
                      </a:lnTo>
                      <a:lnTo>
                        <a:pt x="242" y="78"/>
                      </a:lnTo>
                      <a:lnTo>
                        <a:pt x="238" y="76"/>
                      </a:lnTo>
                      <a:lnTo>
                        <a:pt x="230" y="78"/>
                      </a:lnTo>
                      <a:lnTo>
                        <a:pt x="228" y="80"/>
                      </a:lnTo>
                      <a:lnTo>
                        <a:pt x="220" y="82"/>
                      </a:lnTo>
                      <a:lnTo>
                        <a:pt x="214" y="84"/>
                      </a:lnTo>
                      <a:lnTo>
                        <a:pt x="208" y="82"/>
                      </a:lnTo>
                      <a:lnTo>
                        <a:pt x="204" y="80"/>
                      </a:lnTo>
                      <a:lnTo>
                        <a:pt x="198" y="78"/>
                      </a:lnTo>
                      <a:lnTo>
                        <a:pt x="196" y="72"/>
                      </a:lnTo>
                      <a:lnTo>
                        <a:pt x="196" y="64"/>
                      </a:lnTo>
                      <a:close/>
                      <a:moveTo>
                        <a:pt x="486" y="116"/>
                      </a:moveTo>
                      <a:lnTo>
                        <a:pt x="486" y="116"/>
                      </a:lnTo>
                      <a:lnTo>
                        <a:pt x="478" y="116"/>
                      </a:lnTo>
                      <a:lnTo>
                        <a:pt x="478" y="116"/>
                      </a:lnTo>
                      <a:lnTo>
                        <a:pt x="478" y="124"/>
                      </a:lnTo>
                      <a:lnTo>
                        <a:pt x="478" y="124"/>
                      </a:lnTo>
                      <a:lnTo>
                        <a:pt x="476" y="124"/>
                      </a:lnTo>
                      <a:lnTo>
                        <a:pt x="476" y="126"/>
                      </a:lnTo>
                      <a:lnTo>
                        <a:pt x="478" y="128"/>
                      </a:lnTo>
                      <a:lnTo>
                        <a:pt x="478" y="128"/>
                      </a:lnTo>
                      <a:lnTo>
                        <a:pt x="482" y="128"/>
                      </a:lnTo>
                      <a:lnTo>
                        <a:pt x="486" y="128"/>
                      </a:lnTo>
                      <a:lnTo>
                        <a:pt x="486" y="128"/>
                      </a:lnTo>
                      <a:lnTo>
                        <a:pt x="490" y="130"/>
                      </a:lnTo>
                      <a:lnTo>
                        <a:pt x="490" y="130"/>
                      </a:lnTo>
                      <a:lnTo>
                        <a:pt x="490" y="132"/>
                      </a:lnTo>
                      <a:lnTo>
                        <a:pt x="490" y="136"/>
                      </a:lnTo>
                      <a:lnTo>
                        <a:pt x="490" y="136"/>
                      </a:lnTo>
                      <a:lnTo>
                        <a:pt x="490" y="136"/>
                      </a:lnTo>
                      <a:lnTo>
                        <a:pt x="488" y="136"/>
                      </a:lnTo>
                      <a:lnTo>
                        <a:pt x="488" y="136"/>
                      </a:lnTo>
                      <a:lnTo>
                        <a:pt x="488" y="136"/>
                      </a:lnTo>
                      <a:lnTo>
                        <a:pt x="492" y="136"/>
                      </a:lnTo>
                      <a:lnTo>
                        <a:pt x="496" y="136"/>
                      </a:lnTo>
                      <a:lnTo>
                        <a:pt x="504" y="136"/>
                      </a:lnTo>
                      <a:lnTo>
                        <a:pt x="504" y="136"/>
                      </a:lnTo>
                      <a:lnTo>
                        <a:pt x="514" y="138"/>
                      </a:lnTo>
                      <a:lnTo>
                        <a:pt x="514" y="140"/>
                      </a:lnTo>
                      <a:lnTo>
                        <a:pt x="514" y="140"/>
                      </a:lnTo>
                      <a:lnTo>
                        <a:pt x="504" y="142"/>
                      </a:lnTo>
                      <a:lnTo>
                        <a:pt x="502" y="144"/>
                      </a:lnTo>
                      <a:lnTo>
                        <a:pt x="502" y="144"/>
                      </a:lnTo>
                      <a:lnTo>
                        <a:pt x="494" y="144"/>
                      </a:lnTo>
                      <a:lnTo>
                        <a:pt x="486" y="144"/>
                      </a:lnTo>
                      <a:lnTo>
                        <a:pt x="488" y="148"/>
                      </a:lnTo>
                      <a:lnTo>
                        <a:pt x="488" y="148"/>
                      </a:lnTo>
                      <a:lnTo>
                        <a:pt x="494" y="146"/>
                      </a:lnTo>
                      <a:lnTo>
                        <a:pt x="494" y="146"/>
                      </a:lnTo>
                      <a:lnTo>
                        <a:pt x="496" y="152"/>
                      </a:lnTo>
                      <a:lnTo>
                        <a:pt x="500" y="154"/>
                      </a:lnTo>
                      <a:lnTo>
                        <a:pt x="500" y="154"/>
                      </a:lnTo>
                      <a:lnTo>
                        <a:pt x="500" y="156"/>
                      </a:lnTo>
                      <a:lnTo>
                        <a:pt x="500" y="160"/>
                      </a:lnTo>
                      <a:lnTo>
                        <a:pt x="500" y="160"/>
                      </a:lnTo>
                      <a:lnTo>
                        <a:pt x="502" y="162"/>
                      </a:lnTo>
                      <a:lnTo>
                        <a:pt x="502" y="162"/>
                      </a:lnTo>
                      <a:lnTo>
                        <a:pt x="504" y="162"/>
                      </a:lnTo>
                      <a:lnTo>
                        <a:pt x="504" y="162"/>
                      </a:lnTo>
                      <a:lnTo>
                        <a:pt x="508" y="154"/>
                      </a:lnTo>
                      <a:lnTo>
                        <a:pt x="508" y="154"/>
                      </a:lnTo>
                      <a:lnTo>
                        <a:pt x="510" y="154"/>
                      </a:lnTo>
                      <a:lnTo>
                        <a:pt x="510" y="154"/>
                      </a:lnTo>
                      <a:lnTo>
                        <a:pt x="510" y="156"/>
                      </a:lnTo>
                      <a:lnTo>
                        <a:pt x="516" y="160"/>
                      </a:lnTo>
                      <a:lnTo>
                        <a:pt x="516" y="160"/>
                      </a:lnTo>
                      <a:lnTo>
                        <a:pt x="516" y="160"/>
                      </a:lnTo>
                      <a:lnTo>
                        <a:pt x="522" y="162"/>
                      </a:lnTo>
                      <a:lnTo>
                        <a:pt x="522" y="162"/>
                      </a:lnTo>
                      <a:lnTo>
                        <a:pt x="522" y="162"/>
                      </a:lnTo>
                      <a:lnTo>
                        <a:pt x="522" y="166"/>
                      </a:lnTo>
                      <a:lnTo>
                        <a:pt x="524" y="170"/>
                      </a:lnTo>
                      <a:lnTo>
                        <a:pt x="526" y="172"/>
                      </a:lnTo>
                      <a:lnTo>
                        <a:pt x="526" y="172"/>
                      </a:lnTo>
                      <a:lnTo>
                        <a:pt x="530" y="172"/>
                      </a:lnTo>
                      <a:lnTo>
                        <a:pt x="534" y="172"/>
                      </a:lnTo>
                      <a:lnTo>
                        <a:pt x="536" y="174"/>
                      </a:lnTo>
                      <a:lnTo>
                        <a:pt x="536" y="174"/>
                      </a:lnTo>
                      <a:lnTo>
                        <a:pt x="538" y="172"/>
                      </a:lnTo>
                      <a:lnTo>
                        <a:pt x="542" y="172"/>
                      </a:lnTo>
                      <a:lnTo>
                        <a:pt x="542" y="174"/>
                      </a:lnTo>
                      <a:lnTo>
                        <a:pt x="542" y="174"/>
                      </a:lnTo>
                      <a:lnTo>
                        <a:pt x="548" y="178"/>
                      </a:lnTo>
                      <a:lnTo>
                        <a:pt x="552" y="184"/>
                      </a:lnTo>
                      <a:lnTo>
                        <a:pt x="552" y="184"/>
                      </a:lnTo>
                      <a:lnTo>
                        <a:pt x="560" y="184"/>
                      </a:lnTo>
                      <a:lnTo>
                        <a:pt x="564" y="186"/>
                      </a:lnTo>
                      <a:lnTo>
                        <a:pt x="564" y="186"/>
                      </a:lnTo>
                      <a:lnTo>
                        <a:pt x="566" y="186"/>
                      </a:lnTo>
                      <a:lnTo>
                        <a:pt x="570" y="188"/>
                      </a:lnTo>
                      <a:lnTo>
                        <a:pt x="574" y="194"/>
                      </a:lnTo>
                      <a:lnTo>
                        <a:pt x="574" y="206"/>
                      </a:lnTo>
                      <a:lnTo>
                        <a:pt x="574" y="206"/>
                      </a:lnTo>
                      <a:lnTo>
                        <a:pt x="572" y="206"/>
                      </a:lnTo>
                      <a:lnTo>
                        <a:pt x="572" y="208"/>
                      </a:lnTo>
                      <a:lnTo>
                        <a:pt x="572" y="208"/>
                      </a:lnTo>
                      <a:lnTo>
                        <a:pt x="576" y="210"/>
                      </a:lnTo>
                      <a:lnTo>
                        <a:pt x="576" y="210"/>
                      </a:lnTo>
                      <a:lnTo>
                        <a:pt x="576" y="214"/>
                      </a:lnTo>
                      <a:lnTo>
                        <a:pt x="576" y="216"/>
                      </a:lnTo>
                      <a:lnTo>
                        <a:pt x="576" y="216"/>
                      </a:lnTo>
                      <a:lnTo>
                        <a:pt x="580" y="220"/>
                      </a:lnTo>
                      <a:lnTo>
                        <a:pt x="580" y="220"/>
                      </a:lnTo>
                      <a:lnTo>
                        <a:pt x="580" y="226"/>
                      </a:lnTo>
                      <a:lnTo>
                        <a:pt x="580" y="232"/>
                      </a:lnTo>
                      <a:lnTo>
                        <a:pt x="580" y="232"/>
                      </a:lnTo>
                      <a:lnTo>
                        <a:pt x="576" y="228"/>
                      </a:lnTo>
                      <a:lnTo>
                        <a:pt x="576" y="228"/>
                      </a:lnTo>
                      <a:lnTo>
                        <a:pt x="574" y="230"/>
                      </a:lnTo>
                      <a:lnTo>
                        <a:pt x="570" y="230"/>
                      </a:lnTo>
                      <a:lnTo>
                        <a:pt x="570" y="230"/>
                      </a:lnTo>
                      <a:lnTo>
                        <a:pt x="562" y="240"/>
                      </a:lnTo>
                      <a:lnTo>
                        <a:pt x="562" y="240"/>
                      </a:lnTo>
                      <a:lnTo>
                        <a:pt x="578" y="238"/>
                      </a:lnTo>
                      <a:lnTo>
                        <a:pt x="578" y="238"/>
                      </a:lnTo>
                      <a:lnTo>
                        <a:pt x="578" y="234"/>
                      </a:lnTo>
                      <a:lnTo>
                        <a:pt x="578" y="234"/>
                      </a:lnTo>
                      <a:lnTo>
                        <a:pt x="580" y="234"/>
                      </a:lnTo>
                      <a:lnTo>
                        <a:pt x="580" y="236"/>
                      </a:lnTo>
                      <a:lnTo>
                        <a:pt x="580" y="236"/>
                      </a:lnTo>
                      <a:lnTo>
                        <a:pt x="584" y="236"/>
                      </a:lnTo>
                      <a:lnTo>
                        <a:pt x="586" y="236"/>
                      </a:lnTo>
                      <a:lnTo>
                        <a:pt x="592" y="236"/>
                      </a:lnTo>
                      <a:lnTo>
                        <a:pt x="592" y="236"/>
                      </a:lnTo>
                      <a:lnTo>
                        <a:pt x="596" y="240"/>
                      </a:lnTo>
                      <a:lnTo>
                        <a:pt x="600" y="244"/>
                      </a:lnTo>
                      <a:lnTo>
                        <a:pt x="600" y="244"/>
                      </a:lnTo>
                      <a:lnTo>
                        <a:pt x="600" y="248"/>
                      </a:lnTo>
                      <a:lnTo>
                        <a:pt x="602" y="248"/>
                      </a:lnTo>
                      <a:lnTo>
                        <a:pt x="602" y="248"/>
                      </a:lnTo>
                      <a:lnTo>
                        <a:pt x="604" y="252"/>
                      </a:lnTo>
                      <a:lnTo>
                        <a:pt x="604" y="252"/>
                      </a:lnTo>
                      <a:lnTo>
                        <a:pt x="606" y="252"/>
                      </a:lnTo>
                      <a:lnTo>
                        <a:pt x="606" y="218"/>
                      </a:lnTo>
                      <a:lnTo>
                        <a:pt x="604" y="212"/>
                      </a:lnTo>
                      <a:lnTo>
                        <a:pt x="606" y="206"/>
                      </a:lnTo>
                      <a:lnTo>
                        <a:pt x="606" y="146"/>
                      </a:lnTo>
                      <a:lnTo>
                        <a:pt x="606" y="146"/>
                      </a:lnTo>
                      <a:lnTo>
                        <a:pt x="604" y="146"/>
                      </a:lnTo>
                      <a:lnTo>
                        <a:pt x="604" y="146"/>
                      </a:lnTo>
                      <a:lnTo>
                        <a:pt x="602" y="142"/>
                      </a:lnTo>
                      <a:lnTo>
                        <a:pt x="600" y="140"/>
                      </a:lnTo>
                      <a:lnTo>
                        <a:pt x="600" y="140"/>
                      </a:lnTo>
                      <a:lnTo>
                        <a:pt x="598" y="140"/>
                      </a:lnTo>
                      <a:lnTo>
                        <a:pt x="594" y="142"/>
                      </a:lnTo>
                      <a:lnTo>
                        <a:pt x="594" y="142"/>
                      </a:lnTo>
                      <a:lnTo>
                        <a:pt x="586" y="140"/>
                      </a:lnTo>
                      <a:lnTo>
                        <a:pt x="580" y="138"/>
                      </a:lnTo>
                      <a:lnTo>
                        <a:pt x="580" y="138"/>
                      </a:lnTo>
                      <a:lnTo>
                        <a:pt x="572" y="132"/>
                      </a:lnTo>
                      <a:lnTo>
                        <a:pt x="566" y="128"/>
                      </a:lnTo>
                      <a:lnTo>
                        <a:pt x="562" y="128"/>
                      </a:lnTo>
                      <a:lnTo>
                        <a:pt x="562" y="130"/>
                      </a:lnTo>
                      <a:lnTo>
                        <a:pt x="562" y="130"/>
                      </a:lnTo>
                      <a:lnTo>
                        <a:pt x="558" y="130"/>
                      </a:lnTo>
                      <a:lnTo>
                        <a:pt x="558" y="130"/>
                      </a:lnTo>
                      <a:lnTo>
                        <a:pt x="552" y="138"/>
                      </a:lnTo>
                      <a:lnTo>
                        <a:pt x="552" y="138"/>
                      </a:lnTo>
                      <a:lnTo>
                        <a:pt x="546" y="140"/>
                      </a:lnTo>
                      <a:lnTo>
                        <a:pt x="546" y="140"/>
                      </a:lnTo>
                      <a:lnTo>
                        <a:pt x="542" y="146"/>
                      </a:lnTo>
                      <a:lnTo>
                        <a:pt x="540" y="152"/>
                      </a:lnTo>
                      <a:lnTo>
                        <a:pt x="540" y="152"/>
                      </a:lnTo>
                      <a:lnTo>
                        <a:pt x="532" y="156"/>
                      </a:lnTo>
                      <a:lnTo>
                        <a:pt x="532" y="156"/>
                      </a:lnTo>
                      <a:lnTo>
                        <a:pt x="530" y="154"/>
                      </a:lnTo>
                      <a:lnTo>
                        <a:pt x="530" y="154"/>
                      </a:lnTo>
                      <a:lnTo>
                        <a:pt x="530" y="154"/>
                      </a:lnTo>
                      <a:lnTo>
                        <a:pt x="528" y="150"/>
                      </a:lnTo>
                      <a:lnTo>
                        <a:pt x="524" y="150"/>
                      </a:lnTo>
                      <a:lnTo>
                        <a:pt x="524" y="150"/>
                      </a:lnTo>
                      <a:lnTo>
                        <a:pt x="524" y="144"/>
                      </a:lnTo>
                      <a:lnTo>
                        <a:pt x="522" y="142"/>
                      </a:lnTo>
                      <a:lnTo>
                        <a:pt x="522" y="142"/>
                      </a:lnTo>
                      <a:lnTo>
                        <a:pt x="522" y="144"/>
                      </a:lnTo>
                      <a:lnTo>
                        <a:pt x="520" y="146"/>
                      </a:lnTo>
                      <a:lnTo>
                        <a:pt x="520" y="146"/>
                      </a:lnTo>
                      <a:lnTo>
                        <a:pt x="518" y="136"/>
                      </a:lnTo>
                      <a:lnTo>
                        <a:pt x="518" y="132"/>
                      </a:lnTo>
                      <a:lnTo>
                        <a:pt x="518" y="126"/>
                      </a:lnTo>
                      <a:lnTo>
                        <a:pt x="518" y="126"/>
                      </a:lnTo>
                      <a:lnTo>
                        <a:pt x="518" y="124"/>
                      </a:lnTo>
                      <a:lnTo>
                        <a:pt x="520" y="120"/>
                      </a:lnTo>
                      <a:lnTo>
                        <a:pt x="520" y="120"/>
                      </a:lnTo>
                      <a:lnTo>
                        <a:pt x="518" y="116"/>
                      </a:lnTo>
                      <a:lnTo>
                        <a:pt x="514" y="112"/>
                      </a:lnTo>
                      <a:lnTo>
                        <a:pt x="512" y="112"/>
                      </a:lnTo>
                      <a:lnTo>
                        <a:pt x="512" y="112"/>
                      </a:lnTo>
                      <a:lnTo>
                        <a:pt x="510" y="114"/>
                      </a:lnTo>
                      <a:lnTo>
                        <a:pt x="510" y="114"/>
                      </a:lnTo>
                      <a:lnTo>
                        <a:pt x="508" y="112"/>
                      </a:lnTo>
                      <a:lnTo>
                        <a:pt x="508" y="112"/>
                      </a:lnTo>
                      <a:lnTo>
                        <a:pt x="506" y="112"/>
                      </a:lnTo>
                      <a:lnTo>
                        <a:pt x="506" y="112"/>
                      </a:lnTo>
                      <a:lnTo>
                        <a:pt x="506" y="112"/>
                      </a:lnTo>
                      <a:lnTo>
                        <a:pt x="504" y="114"/>
                      </a:lnTo>
                      <a:lnTo>
                        <a:pt x="504" y="114"/>
                      </a:lnTo>
                      <a:lnTo>
                        <a:pt x="500" y="112"/>
                      </a:lnTo>
                      <a:lnTo>
                        <a:pt x="494" y="110"/>
                      </a:lnTo>
                      <a:lnTo>
                        <a:pt x="494" y="110"/>
                      </a:lnTo>
                      <a:lnTo>
                        <a:pt x="490" y="110"/>
                      </a:lnTo>
                      <a:lnTo>
                        <a:pt x="488" y="112"/>
                      </a:lnTo>
                      <a:lnTo>
                        <a:pt x="486" y="116"/>
                      </a:lnTo>
                      <a:lnTo>
                        <a:pt x="486" y="11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9" name="Freeform 171"/>
                <p:cNvSpPr>
                  <a:spLocks/>
                </p:cNvSpPr>
                <p:nvPr/>
              </p:nvSpPr>
              <p:spPr bwMode="auto">
                <a:xfrm>
                  <a:off x="3654" y="2070"/>
                  <a:ext cx="390" cy="482"/>
                </a:xfrm>
                <a:custGeom>
                  <a:avLst/>
                  <a:gdLst/>
                  <a:ahLst/>
                  <a:cxnLst>
                    <a:cxn ang="0">
                      <a:pos x="2" y="226"/>
                    </a:cxn>
                    <a:cxn ang="0">
                      <a:pos x="28" y="232"/>
                    </a:cxn>
                    <a:cxn ang="0">
                      <a:pos x="26" y="238"/>
                    </a:cxn>
                    <a:cxn ang="0">
                      <a:pos x="14" y="246"/>
                    </a:cxn>
                    <a:cxn ang="0">
                      <a:pos x="12" y="254"/>
                    </a:cxn>
                    <a:cxn ang="0">
                      <a:pos x="36" y="270"/>
                    </a:cxn>
                    <a:cxn ang="0">
                      <a:pos x="50" y="244"/>
                    </a:cxn>
                    <a:cxn ang="0">
                      <a:pos x="54" y="248"/>
                    </a:cxn>
                    <a:cxn ang="0">
                      <a:pos x="56" y="256"/>
                    </a:cxn>
                    <a:cxn ang="0">
                      <a:pos x="56" y="260"/>
                    </a:cxn>
                    <a:cxn ang="0">
                      <a:pos x="58" y="272"/>
                    </a:cxn>
                    <a:cxn ang="0">
                      <a:pos x="56" y="298"/>
                    </a:cxn>
                    <a:cxn ang="0">
                      <a:pos x="58" y="318"/>
                    </a:cxn>
                    <a:cxn ang="0">
                      <a:pos x="64" y="332"/>
                    </a:cxn>
                    <a:cxn ang="0">
                      <a:pos x="76" y="378"/>
                    </a:cxn>
                    <a:cxn ang="0">
                      <a:pos x="84" y="414"/>
                    </a:cxn>
                    <a:cxn ang="0">
                      <a:pos x="90" y="424"/>
                    </a:cxn>
                    <a:cxn ang="0">
                      <a:pos x="104" y="452"/>
                    </a:cxn>
                    <a:cxn ang="0">
                      <a:pos x="122" y="480"/>
                    </a:cxn>
                    <a:cxn ang="0">
                      <a:pos x="132" y="468"/>
                    </a:cxn>
                    <a:cxn ang="0">
                      <a:pos x="148" y="450"/>
                    </a:cxn>
                    <a:cxn ang="0">
                      <a:pos x="152" y="420"/>
                    </a:cxn>
                    <a:cxn ang="0">
                      <a:pos x="152" y="402"/>
                    </a:cxn>
                    <a:cxn ang="0">
                      <a:pos x="154" y="368"/>
                    </a:cxn>
                    <a:cxn ang="0">
                      <a:pos x="160" y="354"/>
                    </a:cxn>
                    <a:cxn ang="0">
                      <a:pos x="178" y="344"/>
                    </a:cxn>
                    <a:cxn ang="0">
                      <a:pos x="190" y="328"/>
                    </a:cxn>
                    <a:cxn ang="0">
                      <a:pos x="208" y="320"/>
                    </a:cxn>
                    <a:cxn ang="0">
                      <a:pos x="216" y="304"/>
                    </a:cxn>
                    <a:cxn ang="0">
                      <a:pos x="226" y="292"/>
                    </a:cxn>
                    <a:cxn ang="0">
                      <a:pos x="248" y="282"/>
                    </a:cxn>
                    <a:cxn ang="0">
                      <a:pos x="252" y="262"/>
                    </a:cxn>
                    <a:cxn ang="0">
                      <a:pos x="262" y="258"/>
                    </a:cxn>
                    <a:cxn ang="0">
                      <a:pos x="270" y="224"/>
                    </a:cxn>
                    <a:cxn ang="0">
                      <a:pos x="270" y="190"/>
                    </a:cxn>
                    <a:cxn ang="0">
                      <a:pos x="288" y="204"/>
                    </a:cxn>
                    <a:cxn ang="0">
                      <a:pos x="320" y="212"/>
                    </a:cxn>
                    <a:cxn ang="0">
                      <a:pos x="318" y="240"/>
                    </a:cxn>
                    <a:cxn ang="0">
                      <a:pos x="338" y="256"/>
                    </a:cxn>
                    <a:cxn ang="0">
                      <a:pos x="348" y="220"/>
                    </a:cxn>
                    <a:cxn ang="0">
                      <a:pos x="368" y="190"/>
                    </a:cxn>
                    <a:cxn ang="0">
                      <a:pos x="388" y="156"/>
                    </a:cxn>
                    <a:cxn ang="0">
                      <a:pos x="366" y="138"/>
                    </a:cxn>
                    <a:cxn ang="0">
                      <a:pos x="324" y="144"/>
                    </a:cxn>
                    <a:cxn ang="0">
                      <a:pos x="290" y="164"/>
                    </a:cxn>
                    <a:cxn ang="0">
                      <a:pos x="264" y="150"/>
                    </a:cxn>
                    <a:cxn ang="0">
                      <a:pos x="256" y="176"/>
                    </a:cxn>
                    <a:cxn ang="0">
                      <a:pos x="204" y="156"/>
                    </a:cxn>
                    <a:cxn ang="0">
                      <a:pos x="158" y="132"/>
                    </a:cxn>
                    <a:cxn ang="0">
                      <a:pos x="146" y="96"/>
                    </a:cxn>
                    <a:cxn ang="0">
                      <a:pos x="138" y="68"/>
                    </a:cxn>
                    <a:cxn ang="0">
                      <a:pos x="134" y="34"/>
                    </a:cxn>
                    <a:cxn ang="0">
                      <a:pos x="136" y="2"/>
                    </a:cxn>
                    <a:cxn ang="0">
                      <a:pos x="102" y="20"/>
                    </a:cxn>
                    <a:cxn ang="0">
                      <a:pos x="68" y="36"/>
                    </a:cxn>
                    <a:cxn ang="0">
                      <a:pos x="70" y="72"/>
                    </a:cxn>
                    <a:cxn ang="0">
                      <a:pos x="60" y="120"/>
                    </a:cxn>
                    <a:cxn ang="0">
                      <a:pos x="24" y="148"/>
                    </a:cxn>
                    <a:cxn ang="0">
                      <a:pos x="16" y="186"/>
                    </a:cxn>
                    <a:cxn ang="0">
                      <a:pos x="2" y="212"/>
                    </a:cxn>
                  </a:cxnLst>
                  <a:rect l="0" t="0" r="r" b="b"/>
                  <a:pathLst>
                    <a:path w="390" h="482">
                      <a:moveTo>
                        <a:pt x="0" y="218"/>
                      </a:moveTo>
                      <a:lnTo>
                        <a:pt x="2" y="218"/>
                      </a:lnTo>
                      <a:lnTo>
                        <a:pt x="2" y="218"/>
                      </a:lnTo>
                      <a:lnTo>
                        <a:pt x="2" y="218"/>
                      </a:lnTo>
                      <a:lnTo>
                        <a:pt x="0" y="220"/>
                      </a:lnTo>
                      <a:lnTo>
                        <a:pt x="0" y="220"/>
                      </a:lnTo>
                      <a:lnTo>
                        <a:pt x="2" y="226"/>
                      </a:lnTo>
                      <a:lnTo>
                        <a:pt x="2" y="230"/>
                      </a:lnTo>
                      <a:lnTo>
                        <a:pt x="2" y="230"/>
                      </a:lnTo>
                      <a:lnTo>
                        <a:pt x="12" y="234"/>
                      </a:lnTo>
                      <a:lnTo>
                        <a:pt x="18" y="236"/>
                      </a:lnTo>
                      <a:lnTo>
                        <a:pt x="26" y="234"/>
                      </a:lnTo>
                      <a:lnTo>
                        <a:pt x="26" y="234"/>
                      </a:lnTo>
                      <a:lnTo>
                        <a:pt x="28" y="232"/>
                      </a:lnTo>
                      <a:lnTo>
                        <a:pt x="30" y="228"/>
                      </a:lnTo>
                      <a:lnTo>
                        <a:pt x="30" y="228"/>
                      </a:lnTo>
                      <a:lnTo>
                        <a:pt x="34" y="228"/>
                      </a:lnTo>
                      <a:lnTo>
                        <a:pt x="34" y="228"/>
                      </a:lnTo>
                      <a:lnTo>
                        <a:pt x="30" y="236"/>
                      </a:lnTo>
                      <a:lnTo>
                        <a:pt x="30" y="236"/>
                      </a:lnTo>
                      <a:lnTo>
                        <a:pt x="26" y="238"/>
                      </a:lnTo>
                      <a:lnTo>
                        <a:pt x="26" y="238"/>
                      </a:lnTo>
                      <a:lnTo>
                        <a:pt x="24" y="240"/>
                      </a:lnTo>
                      <a:lnTo>
                        <a:pt x="22" y="244"/>
                      </a:lnTo>
                      <a:lnTo>
                        <a:pt x="22" y="244"/>
                      </a:lnTo>
                      <a:lnTo>
                        <a:pt x="18" y="244"/>
                      </a:lnTo>
                      <a:lnTo>
                        <a:pt x="18" y="244"/>
                      </a:lnTo>
                      <a:lnTo>
                        <a:pt x="14" y="246"/>
                      </a:lnTo>
                      <a:lnTo>
                        <a:pt x="14" y="246"/>
                      </a:lnTo>
                      <a:lnTo>
                        <a:pt x="12" y="246"/>
                      </a:lnTo>
                      <a:lnTo>
                        <a:pt x="10" y="246"/>
                      </a:lnTo>
                      <a:lnTo>
                        <a:pt x="10" y="246"/>
                      </a:lnTo>
                      <a:lnTo>
                        <a:pt x="8" y="248"/>
                      </a:lnTo>
                      <a:lnTo>
                        <a:pt x="8" y="248"/>
                      </a:lnTo>
                      <a:lnTo>
                        <a:pt x="12" y="254"/>
                      </a:lnTo>
                      <a:lnTo>
                        <a:pt x="12" y="254"/>
                      </a:lnTo>
                      <a:lnTo>
                        <a:pt x="20" y="264"/>
                      </a:lnTo>
                      <a:lnTo>
                        <a:pt x="28" y="274"/>
                      </a:lnTo>
                      <a:lnTo>
                        <a:pt x="28" y="274"/>
                      </a:lnTo>
                      <a:lnTo>
                        <a:pt x="34" y="274"/>
                      </a:lnTo>
                      <a:lnTo>
                        <a:pt x="34" y="274"/>
                      </a:lnTo>
                      <a:lnTo>
                        <a:pt x="36" y="270"/>
                      </a:lnTo>
                      <a:lnTo>
                        <a:pt x="36" y="270"/>
                      </a:lnTo>
                      <a:lnTo>
                        <a:pt x="44" y="266"/>
                      </a:lnTo>
                      <a:lnTo>
                        <a:pt x="48" y="264"/>
                      </a:lnTo>
                      <a:lnTo>
                        <a:pt x="50" y="258"/>
                      </a:lnTo>
                      <a:lnTo>
                        <a:pt x="50" y="258"/>
                      </a:lnTo>
                      <a:lnTo>
                        <a:pt x="50" y="250"/>
                      </a:lnTo>
                      <a:lnTo>
                        <a:pt x="50" y="244"/>
                      </a:lnTo>
                      <a:lnTo>
                        <a:pt x="52" y="244"/>
                      </a:lnTo>
                      <a:lnTo>
                        <a:pt x="52" y="244"/>
                      </a:lnTo>
                      <a:lnTo>
                        <a:pt x="54" y="244"/>
                      </a:lnTo>
                      <a:lnTo>
                        <a:pt x="54" y="244"/>
                      </a:lnTo>
                      <a:lnTo>
                        <a:pt x="54" y="244"/>
                      </a:lnTo>
                      <a:lnTo>
                        <a:pt x="54" y="246"/>
                      </a:lnTo>
                      <a:lnTo>
                        <a:pt x="54" y="248"/>
                      </a:lnTo>
                      <a:lnTo>
                        <a:pt x="54" y="248"/>
                      </a:lnTo>
                      <a:lnTo>
                        <a:pt x="56" y="250"/>
                      </a:lnTo>
                      <a:lnTo>
                        <a:pt x="56" y="250"/>
                      </a:lnTo>
                      <a:lnTo>
                        <a:pt x="54" y="254"/>
                      </a:lnTo>
                      <a:lnTo>
                        <a:pt x="54" y="254"/>
                      </a:lnTo>
                      <a:lnTo>
                        <a:pt x="56" y="256"/>
                      </a:lnTo>
                      <a:lnTo>
                        <a:pt x="56" y="256"/>
                      </a:lnTo>
                      <a:lnTo>
                        <a:pt x="56" y="256"/>
                      </a:lnTo>
                      <a:lnTo>
                        <a:pt x="56" y="258"/>
                      </a:lnTo>
                      <a:lnTo>
                        <a:pt x="54" y="258"/>
                      </a:lnTo>
                      <a:lnTo>
                        <a:pt x="54" y="258"/>
                      </a:lnTo>
                      <a:lnTo>
                        <a:pt x="54" y="260"/>
                      </a:lnTo>
                      <a:lnTo>
                        <a:pt x="56" y="260"/>
                      </a:lnTo>
                      <a:lnTo>
                        <a:pt x="56" y="260"/>
                      </a:lnTo>
                      <a:lnTo>
                        <a:pt x="56" y="264"/>
                      </a:lnTo>
                      <a:lnTo>
                        <a:pt x="56" y="264"/>
                      </a:lnTo>
                      <a:lnTo>
                        <a:pt x="58" y="266"/>
                      </a:lnTo>
                      <a:lnTo>
                        <a:pt x="60" y="268"/>
                      </a:lnTo>
                      <a:lnTo>
                        <a:pt x="60" y="270"/>
                      </a:lnTo>
                      <a:lnTo>
                        <a:pt x="58" y="272"/>
                      </a:lnTo>
                      <a:lnTo>
                        <a:pt x="58" y="272"/>
                      </a:lnTo>
                      <a:lnTo>
                        <a:pt x="52" y="290"/>
                      </a:lnTo>
                      <a:lnTo>
                        <a:pt x="52" y="290"/>
                      </a:lnTo>
                      <a:lnTo>
                        <a:pt x="56" y="292"/>
                      </a:lnTo>
                      <a:lnTo>
                        <a:pt x="58" y="296"/>
                      </a:lnTo>
                      <a:lnTo>
                        <a:pt x="58" y="296"/>
                      </a:lnTo>
                      <a:lnTo>
                        <a:pt x="58" y="298"/>
                      </a:lnTo>
                      <a:lnTo>
                        <a:pt x="56" y="298"/>
                      </a:lnTo>
                      <a:lnTo>
                        <a:pt x="56" y="298"/>
                      </a:lnTo>
                      <a:lnTo>
                        <a:pt x="58" y="300"/>
                      </a:lnTo>
                      <a:lnTo>
                        <a:pt x="58" y="304"/>
                      </a:lnTo>
                      <a:lnTo>
                        <a:pt x="56" y="308"/>
                      </a:lnTo>
                      <a:lnTo>
                        <a:pt x="60" y="308"/>
                      </a:lnTo>
                      <a:lnTo>
                        <a:pt x="60" y="308"/>
                      </a:lnTo>
                      <a:lnTo>
                        <a:pt x="58" y="318"/>
                      </a:lnTo>
                      <a:lnTo>
                        <a:pt x="60" y="322"/>
                      </a:lnTo>
                      <a:lnTo>
                        <a:pt x="62" y="324"/>
                      </a:lnTo>
                      <a:lnTo>
                        <a:pt x="62" y="324"/>
                      </a:lnTo>
                      <a:lnTo>
                        <a:pt x="60" y="328"/>
                      </a:lnTo>
                      <a:lnTo>
                        <a:pt x="60" y="328"/>
                      </a:lnTo>
                      <a:lnTo>
                        <a:pt x="64" y="332"/>
                      </a:lnTo>
                      <a:lnTo>
                        <a:pt x="64" y="332"/>
                      </a:lnTo>
                      <a:lnTo>
                        <a:pt x="64" y="340"/>
                      </a:lnTo>
                      <a:lnTo>
                        <a:pt x="64" y="346"/>
                      </a:lnTo>
                      <a:lnTo>
                        <a:pt x="64" y="346"/>
                      </a:lnTo>
                      <a:lnTo>
                        <a:pt x="66" y="354"/>
                      </a:lnTo>
                      <a:lnTo>
                        <a:pt x="70" y="362"/>
                      </a:lnTo>
                      <a:lnTo>
                        <a:pt x="76" y="378"/>
                      </a:lnTo>
                      <a:lnTo>
                        <a:pt x="76" y="378"/>
                      </a:lnTo>
                      <a:lnTo>
                        <a:pt x="78" y="390"/>
                      </a:lnTo>
                      <a:lnTo>
                        <a:pt x="80" y="402"/>
                      </a:lnTo>
                      <a:lnTo>
                        <a:pt x="80" y="402"/>
                      </a:lnTo>
                      <a:lnTo>
                        <a:pt x="82" y="406"/>
                      </a:lnTo>
                      <a:lnTo>
                        <a:pt x="82" y="406"/>
                      </a:lnTo>
                      <a:lnTo>
                        <a:pt x="84" y="410"/>
                      </a:lnTo>
                      <a:lnTo>
                        <a:pt x="84" y="414"/>
                      </a:lnTo>
                      <a:lnTo>
                        <a:pt x="84" y="414"/>
                      </a:lnTo>
                      <a:lnTo>
                        <a:pt x="86" y="416"/>
                      </a:lnTo>
                      <a:lnTo>
                        <a:pt x="88" y="418"/>
                      </a:lnTo>
                      <a:lnTo>
                        <a:pt x="88" y="418"/>
                      </a:lnTo>
                      <a:lnTo>
                        <a:pt x="90" y="422"/>
                      </a:lnTo>
                      <a:lnTo>
                        <a:pt x="90" y="424"/>
                      </a:lnTo>
                      <a:lnTo>
                        <a:pt x="90" y="424"/>
                      </a:lnTo>
                      <a:lnTo>
                        <a:pt x="96" y="432"/>
                      </a:lnTo>
                      <a:lnTo>
                        <a:pt x="96" y="432"/>
                      </a:lnTo>
                      <a:lnTo>
                        <a:pt x="98" y="440"/>
                      </a:lnTo>
                      <a:lnTo>
                        <a:pt x="98" y="440"/>
                      </a:lnTo>
                      <a:lnTo>
                        <a:pt x="102" y="446"/>
                      </a:lnTo>
                      <a:lnTo>
                        <a:pt x="104" y="452"/>
                      </a:lnTo>
                      <a:lnTo>
                        <a:pt x="104" y="452"/>
                      </a:lnTo>
                      <a:lnTo>
                        <a:pt x="104" y="454"/>
                      </a:lnTo>
                      <a:lnTo>
                        <a:pt x="102" y="456"/>
                      </a:lnTo>
                      <a:lnTo>
                        <a:pt x="102" y="456"/>
                      </a:lnTo>
                      <a:lnTo>
                        <a:pt x="116" y="482"/>
                      </a:lnTo>
                      <a:lnTo>
                        <a:pt x="116" y="482"/>
                      </a:lnTo>
                      <a:lnTo>
                        <a:pt x="120" y="482"/>
                      </a:lnTo>
                      <a:lnTo>
                        <a:pt x="122" y="480"/>
                      </a:lnTo>
                      <a:lnTo>
                        <a:pt x="122" y="480"/>
                      </a:lnTo>
                      <a:lnTo>
                        <a:pt x="124" y="478"/>
                      </a:lnTo>
                      <a:lnTo>
                        <a:pt x="126" y="476"/>
                      </a:lnTo>
                      <a:lnTo>
                        <a:pt x="128" y="472"/>
                      </a:lnTo>
                      <a:lnTo>
                        <a:pt x="130" y="470"/>
                      </a:lnTo>
                      <a:lnTo>
                        <a:pt x="130" y="470"/>
                      </a:lnTo>
                      <a:lnTo>
                        <a:pt x="132" y="468"/>
                      </a:lnTo>
                      <a:lnTo>
                        <a:pt x="134" y="468"/>
                      </a:lnTo>
                      <a:lnTo>
                        <a:pt x="134" y="468"/>
                      </a:lnTo>
                      <a:lnTo>
                        <a:pt x="134" y="464"/>
                      </a:lnTo>
                      <a:lnTo>
                        <a:pt x="134" y="464"/>
                      </a:lnTo>
                      <a:lnTo>
                        <a:pt x="142" y="452"/>
                      </a:lnTo>
                      <a:lnTo>
                        <a:pt x="142" y="452"/>
                      </a:lnTo>
                      <a:lnTo>
                        <a:pt x="148" y="450"/>
                      </a:lnTo>
                      <a:lnTo>
                        <a:pt x="148" y="450"/>
                      </a:lnTo>
                      <a:lnTo>
                        <a:pt x="146" y="438"/>
                      </a:lnTo>
                      <a:lnTo>
                        <a:pt x="146" y="432"/>
                      </a:lnTo>
                      <a:lnTo>
                        <a:pt x="146" y="426"/>
                      </a:lnTo>
                      <a:lnTo>
                        <a:pt x="146" y="426"/>
                      </a:lnTo>
                      <a:lnTo>
                        <a:pt x="150" y="424"/>
                      </a:lnTo>
                      <a:lnTo>
                        <a:pt x="152" y="420"/>
                      </a:lnTo>
                      <a:lnTo>
                        <a:pt x="152" y="420"/>
                      </a:lnTo>
                      <a:lnTo>
                        <a:pt x="152" y="416"/>
                      </a:lnTo>
                      <a:lnTo>
                        <a:pt x="152" y="412"/>
                      </a:lnTo>
                      <a:lnTo>
                        <a:pt x="154" y="410"/>
                      </a:lnTo>
                      <a:lnTo>
                        <a:pt x="154" y="410"/>
                      </a:lnTo>
                      <a:lnTo>
                        <a:pt x="154" y="406"/>
                      </a:lnTo>
                      <a:lnTo>
                        <a:pt x="152" y="402"/>
                      </a:lnTo>
                      <a:lnTo>
                        <a:pt x="152" y="402"/>
                      </a:lnTo>
                      <a:lnTo>
                        <a:pt x="152" y="390"/>
                      </a:lnTo>
                      <a:lnTo>
                        <a:pt x="152" y="378"/>
                      </a:lnTo>
                      <a:lnTo>
                        <a:pt x="152" y="378"/>
                      </a:lnTo>
                      <a:lnTo>
                        <a:pt x="154" y="374"/>
                      </a:lnTo>
                      <a:lnTo>
                        <a:pt x="154" y="368"/>
                      </a:lnTo>
                      <a:lnTo>
                        <a:pt x="154" y="368"/>
                      </a:lnTo>
                      <a:lnTo>
                        <a:pt x="154" y="368"/>
                      </a:lnTo>
                      <a:lnTo>
                        <a:pt x="152" y="364"/>
                      </a:lnTo>
                      <a:lnTo>
                        <a:pt x="152" y="358"/>
                      </a:lnTo>
                      <a:lnTo>
                        <a:pt x="152" y="358"/>
                      </a:lnTo>
                      <a:lnTo>
                        <a:pt x="156" y="356"/>
                      </a:lnTo>
                      <a:lnTo>
                        <a:pt x="156" y="356"/>
                      </a:lnTo>
                      <a:lnTo>
                        <a:pt x="160" y="354"/>
                      </a:lnTo>
                      <a:lnTo>
                        <a:pt x="164" y="354"/>
                      </a:lnTo>
                      <a:lnTo>
                        <a:pt x="164" y="354"/>
                      </a:lnTo>
                      <a:lnTo>
                        <a:pt x="166" y="350"/>
                      </a:lnTo>
                      <a:lnTo>
                        <a:pt x="170" y="348"/>
                      </a:lnTo>
                      <a:lnTo>
                        <a:pt x="170" y="348"/>
                      </a:lnTo>
                      <a:lnTo>
                        <a:pt x="174" y="346"/>
                      </a:lnTo>
                      <a:lnTo>
                        <a:pt x="178" y="344"/>
                      </a:lnTo>
                      <a:lnTo>
                        <a:pt x="178" y="344"/>
                      </a:lnTo>
                      <a:lnTo>
                        <a:pt x="180" y="340"/>
                      </a:lnTo>
                      <a:lnTo>
                        <a:pt x="182" y="336"/>
                      </a:lnTo>
                      <a:lnTo>
                        <a:pt x="182" y="332"/>
                      </a:lnTo>
                      <a:lnTo>
                        <a:pt x="184" y="330"/>
                      </a:lnTo>
                      <a:lnTo>
                        <a:pt x="184" y="330"/>
                      </a:lnTo>
                      <a:lnTo>
                        <a:pt x="190" y="328"/>
                      </a:lnTo>
                      <a:lnTo>
                        <a:pt x="194" y="328"/>
                      </a:lnTo>
                      <a:lnTo>
                        <a:pt x="194" y="326"/>
                      </a:lnTo>
                      <a:lnTo>
                        <a:pt x="194" y="326"/>
                      </a:lnTo>
                      <a:lnTo>
                        <a:pt x="200" y="322"/>
                      </a:lnTo>
                      <a:lnTo>
                        <a:pt x="200" y="322"/>
                      </a:lnTo>
                      <a:lnTo>
                        <a:pt x="204" y="322"/>
                      </a:lnTo>
                      <a:lnTo>
                        <a:pt x="208" y="320"/>
                      </a:lnTo>
                      <a:lnTo>
                        <a:pt x="208" y="320"/>
                      </a:lnTo>
                      <a:lnTo>
                        <a:pt x="208" y="318"/>
                      </a:lnTo>
                      <a:lnTo>
                        <a:pt x="210" y="314"/>
                      </a:lnTo>
                      <a:lnTo>
                        <a:pt x="210" y="314"/>
                      </a:lnTo>
                      <a:lnTo>
                        <a:pt x="214" y="310"/>
                      </a:lnTo>
                      <a:lnTo>
                        <a:pt x="214" y="310"/>
                      </a:lnTo>
                      <a:lnTo>
                        <a:pt x="216" y="304"/>
                      </a:lnTo>
                      <a:lnTo>
                        <a:pt x="218" y="304"/>
                      </a:lnTo>
                      <a:lnTo>
                        <a:pt x="218" y="302"/>
                      </a:lnTo>
                      <a:lnTo>
                        <a:pt x="218" y="302"/>
                      </a:lnTo>
                      <a:lnTo>
                        <a:pt x="222" y="300"/>
                      </a:lnTo>
                      <a:lnTo>
                        <a:pt x="224" y="298"/>
                      </a:lnTo>
                      <a:lnTo>
                        <a:pt x="226" y="292"/>
                      </a:lnTo>
                      <a:lnTo>
                        <a:pt x="226" y="292"/>
                      </a:lnTo>
                      <a:lnTo>
                        <a:pt x="234" y="292"/>
                      </a:lnTo>
                      <a:lnTo>
                        <a:pt x="234" y="292"/>
                      </a:lnTo>
                      <a:lnTo>
                        <a:pt x="240" y="288"/>
                      </a:lnTo>
                      <a:lnTo>
                        <a:pt x="240" y="288"/>
                      </a:lnTo>
                      <a:lnTo>
                        <a:pt x="244" y="286"/>
                      </a:lnTo>
                      <a:lnTo>
                        <a:pt x="244" y="286"/>
                      </a:lnTo>
                      <a:lnTo>
                        <a:pt x="248" y="282"/>
                      </a:lnTo>
                      <a:lnTo>
                        <a:pt x="248" y="278"/>
                      </a:lnTo>
                      <a:lnTo>
                        <a:pt x="248" y="270"/>
                      </a:lnTo>
                      <a:lnTo>
                        <a:pt x="248" y="270"/>
                      </a:lnTo>
                      <a:lnTo>
                        <a:pt x="252" y="264"/>
                      </a:lnTo>
                      <a:lnTo>
                        <a:pt x="252" y="264"/>
                      </a:lnTo>
                      <a:lnTo>
                        <a:pt x="252" y="262"/>
                      </a:lnTo>
                      <a:lnTo>
                        <a:pt x="252" y="262"/>
                      </a:lnTo>
                      <a:lnTo>
                        <a:pt x="256" y="260"/>
                      </a:lnTo>
                      <a:lnTo>
                        <a:pt x="258" y="260"/>
                      </a:lnTo>
                      <a:lnTo>
                        <a:pt x="258" y="260"/>
                      </a:lnTo>
                      <a:lnTo>
                        <a:pt x="262" y="256"/>
                      </a:lnTo>
                      <a:lnTo>
                        <a:pt x="262" y="256"/>
                      </a:lnTo>
                      <a:lnTo>
                        <a:pt x="264" y="256"/>
                      </a:lnTo>
                      <a:lnTo>
                        <a:pt x="262" y="258"/>
                      </a:lnTo>
                      <a:lnTo>
                        <a:pt x="262" y="258"/>
                      </a:lnTo>
                      <a:lnTo>
                        <a:pt x="270" y="258"/>
                      </a:lnTo>
                      <a:lnTo>
                        <a:pt x="270" y="254"/>
                      </a:lnTo>
                      <a:lnTo>
                        <a:pt x="272" y="248"/>
                      </a:lnTo>
                      <a:lnTo>
                        <a:pt x="272" y="238"/>
                      </a:lnTo>
                      <a:lnTo>
                        <a:pt x="268" y="234"/>
                      </a:lnTo>
                      <a:lnTo>
                        <a:pt x="270" y="224"/>
                      </a:lnTo>
                      <a:lnTo>
                        <a:pt x="268" y="218"/>
                      </a:lnTo>
                      <a:lnTo>
                        <a:pt x="260" y="214"/>
                      </a:lnTo>
                      <a:lnTo>
                        <a:pt x="258" y="212"/>
                      </a:lnTo>
                      <a:lnTo>
                        <a:pt x="256" y="202"/>
                      </a:lnTo>
                      <a:lnTo>
                        <a:pt x="262" y="198"/>
                      </a:lnTo>
                      <a:lnTo>
                        <a:pt x="268" y="196"/>
                      </a:lnTo>
                      <a:lnTo>
                        <a:pt x="270" y="190"/>
                      </a:lnTo>
                      <a:lnTo>
                        <a:pt x="264" y="182"/>
                      </a:lnTo>
                      <a:lnTo>
                        <a:pt x="268" y="176"/>
                      </a:lnTo>
                      <a:lnTo>
                        <a:pt x="276" y="182"/>
                      </a:lnTo>
                      <a:lnTo>
                        <a:pt x="282" y="182"/>
                      </a:lnTo>
                      <a:lnTo>
                        <a:pt x="288" y="184"/>
                      </a:lnTo>
                      <a:lnTo>
                        <a:pt x="286" y="192"/>
                      </a:lnTo>
                      <a:lnTo>
                        <a:pt x="288" y="204"/>
                      </a:lnTo>
                      <a:lnTo>
                        <a:pt x="292" y="204"/>
                      </a:lnTo>
                      <a:lnTo>
                        <a:pt x="300" y="204"/>
                      </a:lnTo>
                      <a:lnTo>
                        <a:pt x="308" y="202"/>
                      </a:lnTo>
                      <a:lnTo>
                        <a:pt x="316" y="200"/>
                      </a:lnTo>
                      <a:lnTo>
                        <a:pt x="326" y="200"/>
                      </a:lnTo>
                      <a:lnTo>
                        <a:pt x="318" y="206"/>
                      </a:lnTo>
                      <a:lnTo>
                        <a:pt x="320" y="212"/>
                      </a:lnTo>
                      <a:lnTo>
                        <a:pt x="320" y="212"/>
                      </a:lnTo>
                      <a:lnTo>
                        <a:pt x="318" y="216"/>
                      </a:lnTo>
                      <a:lnTo>
                        <a:pt x="316" y="218"/>
                      </a:lnTo>
                      <a:lnTo>
                        <a:pt x="312" y="226"/>
                      </a:lnTo>
                      <a:lnTo>
                        <a:pt x="310" y="236"/>
                      </a:lnTo>
                      <a:lnTo>
                        <a:pt x="312" y="240"/>
                      </a:lnTo>
                      <a:lnTo>
                        <a:pt x="318" y="240"/>
                      </a:lnTo>
                      <a:lnTo>
                        <a:pt x="320" y="234"/>
                      </a:lnTo>
                      <a:lnTo>
                        <a:pt x="326" y="244"/>
                      </a:lnTo>
                      <a:lnTo>
                        <a:pt x="326" y="250"/>
                      </a:lnTo>
                      <a:lnTo>
                        <a:pt x="326" y="256"/>
                      </a:lnTo>
                      <a:lnTo>
                        <a:pt x="330" y="256"/>
                      </a:lnTo>
                      <a:lnTo>
                        <a:pt x="334" y="258"/>
                      </a:lnTo>
                      <a:lnTo>
                        <a:pt x="338" y="256"/>
                      </a:lnTo>
                      <a:lnTo>
                        <a:pt x="340" y="252"/>
                      </a:lnTo>
                      <a:lnTo>
                        <a:pt x="340" y="248"/>
                      </a:lnTo>
                      <a:lnTo>
                        <a:pt x="340" y="242"/>
                      </a:lnTo>
                      <a:lnTo>
                        <a:pt x="338" y="236"/>
                      </a:lnTo>
                      <a:lnTo>
                        <a:pt x="338" y="224"/>
                      </a:lnTo>
                      <a:lnTo>
                        <a:pt x="346" y="228"/>
                      </a:lnTo>
                      <a:lnTo>
                        <a:pt x="348" y="220"/>
                      </a:lnTo>
                      <a:lnTo>
                        <a:pt x="354" y="212"/>
                      </a:lnTo>
                      <a:lnTo>
                        <a:pt x="354" y="208"/>
                      </a:lnTo>
                      <a:lnTo>
                        <a:pt x="350" y="206"/>
                      </a:lnTo>
                      <a:lnTo>
                        <a:pt x="352" y="204"/>
                      </a:lnTo>
                      <a:lnTo>
                        <a:pt x="358" y="200"/>
                      </a:lnTo>
                      <a:lnTo>
                        <a:pt x="362" y="196"/>
                      </a:lnTo>
                      <a:lnTo>
                        <a:pt x="368" y="190"/>
                      </a:lnTo>
                      <a:lnTo>
                        <a:pt x="368" y="186"/>
                      </a:lnTo>
                      <a:lnTo>
                        <a:pt x="372" y="176"/>
                      </a:lnTo>
                      <a:lnTo>
                        <a:pt x="380" y="176"/>
                      </a:lnTo>
                      <a:lnTo>
                        <a:pt x="384" y="178"/>
                      </a:lnTo>
                      <a:lnTo>
                        <a:pt x="390" y="170"/>
                      </a:lnTo>
                      <a:lnTo>
                        <a:pt x="390" y="160"/>
                      </a:lnTo>
                      <a:lnTo>
                        <a:pt x="388" y="156"/>
                      </a:lnTo>
                      <a:lnTo>
                        <a:pt x="386" y="152"/>
                      </a:lnTo>
                      <a:lnTo>
                        <a:pt x="382" y="150"/>
                      </a:lnTo>
                      <a:lnTo>
                        <a:pt x="376" y="148"/>
                      </a:lnTo>
                      <a:lnTo>
                        <a:pt x="374" y="146"/>
                      </a:lnTo>
                      <a:lnTo>
                        <a:pt x="368" y="148"/>
                      </a:lnTo>
                      <a:lnTo>
                        <a:pt x="366" y="144"/>
                      </a:lnTo>
                      <a:lnTo>
                        <a:pt x="366" y="138"/>
                      </a:lnTo>
                      <a:lnTo>
                        <a:pt x="358" y="134"/>
                      </a:lnTo>
                      <a:lnTo>
                        <a:pt x="352" y="134"/>
                      </a:lnTo>
                      <a:lnTo>
                        <a:pt x="348" y="138"/>
                      </a:lnTo>
                      <a:lnTo>
                        <a:pt x="344" y="136"/>
                      </a:lnTo>
                      <a:lnTo>
                        <a:pt x="336" y="138"/>
                      </a:lnTo>
                      <a:lnTo>
                        <a:pt x="332" y="142"/>
                      </a:lnTo>
                      <a:lnTo>
                        <a:pt x="324" y="144"/>
                      </a:lnTo>
                      <a:lnTo>
                        <a:pt x="318" y="146"/>
                      </a:lnTo>
                      <a:lnTo>
                        <a:pt x="320" y="156"/>
                      </a:lnTo>
                      <a:lnTo>
                        <a:pt x="320" y="162"/>
                      </a:lnTo>
                      <a:lnTo>
                        <a:pt x="316" y="164"/>
                      </a:lnTo>
                      <a:lnTo>
                        <a:pt x="304" y="164"/>
                      </a:lnTo>
                      <a:lnTo>
                        <a:pt x="296" y="162"/>
                      </a:lnTo>
                      <a:lnTo>
                        <a:pt x="290" y="164"/>
                      </a:lnTo>
                      <a:lnTo>
                        <a:pt x="284" y="164"/>
                      </a:lnTo>
                      <a:lnTo>
                        <a:pt x="280" y="160"/>
                      </a:lnTo>
                      <a:lnTo>
                        <a:pt x="280" y="154"/>
                      </a:lnTo>
                      <a:lnTo>
                        <a:pt x="278" y="156"/>
                      </a:lnTo>
                      <a:lnTo>
                        <a:pt x="274" y="150"/>
                      </a:lnTo>
                      <a:lnTo>
                        <a:pt x="268" y="148"/>
                      </a:lnTo>
                      <a:lnTo>
                        <a:pt x="264" y="150"/>
                      </a:lnTo>
                      <a:lnTo>
                        <a:pt x="264" y="152"/>
                      </a:lnTo>
                      <a:lnTo>
                        <a:pt x="264" y="160"/>
                      </a:lnTo>
                      <a:lnTo>
                        <a:pt x="262" y="164"/>
                      </a:lnTo>
                      <a:lnTo>
                        <a:pt x="266" y="168"/>
                      </a:lnTo>
                      <a:lnTo>
                        <a:pt x="264" y="172"/>
                      </a:lnTo>
                      <a:lnTo>
                        <a:pt x="262" y="174"/>
                      </a:lnTo>
                      <a:lnTo>
                        <a:pt x="256" y="176"/>
                      </a:lnTo>
                      <a:lnTo>
                        <a:pt x="250" y="174"/>
                      </a:lnTo>
                      <a:lnTo>
                        <a:pt x="242" y="174"/>
                      </a:lnTo>
                      <a:lnTo>
                        <a:pt x="230" y="168"/>
                      </a:lnTo>
                      <a:lnTo>
                        <a:pt x="220" y="168"/>
                      </a:lnTo>
                      <a:lnTo>
                        <a:pt x="214" y="162"/>
                      </a:lnTo>
                      <a:lnTo>
                        <a:pt x="208" y="160"/>
                      </a:lnTo>
                      <a:lnTo>
                        <a:pt x="204" y="156"/>
                      </a:lnTo>
                      <a:lnTo>
                        <a:pt x="198" y="152"/>
                      </a:lnTo>
                      <a:lnTo>
                        <a:pt x="190" y="152"/>
                      </a:lnTo>
                      <a:lnTo>
                        <a:pt x="182" y="146"/>
                      </a:lnTo>
                      <a:lnTo>
                        <a:pt x="174" y="144"/>
                      </a:lnTo>
                      <a:lnTo>
                        <a:pt x="166" y="140"/>
                      </a:lnTo>
                      <a:lnTo>
                        <a:pt x="166" y="136"/>
                      </a:lnTo>
                      <a:lnTo>
                        <a:pt x="158" y="132"/>
                      </a:lnTo>
                      <a:lnTo>
                        <a:pt x="156" y="124"/>
                      </a:lnTo>
                      <a:lnTo>
                        <a:pt x="160" y="116"/>
                      </a:lnTo>
                      <a:lnTo>
                        <a:pt x="168" y="110"/>
                      </a:lnTo>
                      <a:lnTo>
                        <a:pt x="164" y="106"/>
                      </a:lnTo>
                      <a:lnTo>
                        <a:pt x="160" y="102"/>
                      </a:lnTo>
                      <a:lnTo>
                        <a:pt x="152" y="100"/>
                      </a:lnTo>
                      <a:lnTo>
                        <a:pt x="146" y="96"/>
                      </a:lnTo>
                      <a:lnTo>
                        <a:pt x="140" y="94"/>
                      </a:lnTo>
                      <a:lnTo>
                        <a:pt x="138" y="88"/>
                      </a:lnTo>
                      <a:lnTo>
                        <a:pt x="140" y="86"/>
                      </a:lnTo>
                      <a:lnTo>
                        <a:pt x="140" y="82"/>
                      </a:lnTo>
                      <a:lnTo>
                        <a:pt x="142" y="74"/>
                      </a:lnTo>
                      <a:lnTo>
                        <a:pt x="142" y="70"/>
                      </a:lnTo>
                      <a:lnTo>
                        <a:pt x="138" y="68"/>
                      </a:lnTo>
                      <a:lnTo>
                        <a:pt x="134" y="66"/>
                      </a:lnTo>
                      <a:lnTo>
                        <a:pt x="134" y="58"/>
                      </a:lnTo>
                      <a:lnTo>
                        <a:pt x="132" y="52"/>
                      </a:lnTo>
                      <a:lnTo>
                        <a:pt x="126" y="48"/>
                      </a:lnTo>
                      <a:lnTo>
                        <a:pt x="128" y="44"/>
                      </a:lnTo>
                      <a:lnTo>
                        <a:pt x="132" y="40"/>
                      </a:lnTo>
                      <a:lnTo>
                        <a:pt x="134" y="34"/>
                      </a:lnTo>
                      <a:lnTo>
                        <a:pt x="138" y="30"/>
                      </a:lnTo>
                      <a:lnTo>
                        <a:pt x="140" y="26"/>
                      </a:lnTo>
                      <a:lnTo>
                        <a:pt x="142" y="22"/>
                      </a:lnTo>
                      <a:lnTo>
                        <a:pt x="146" y="18"/>
                      </a:lnTo>
                      <a:lnTo>
                        <a:pt x="142" y="12"/>
                      </a:lnTo>
                      <a:lnTo>
                        <a:pt x="140" y="8"/>
                      </a:lnTo>
                      <a:lnTo>
                        <a:pt x="136" y="2"/>
                      </a:lnTo>
                      <a:lnTo>
                        <a:pt x="130" y="2"/>
                      </a:lnTo>
                      <a:lnTo>
                        <a:pt x="124" y="0"/>
                      </a:lnTo>
                      <a:lnTo>
                        <a:pt x="118" y="0"/>
                      </a:lnTo>
                      <a:lnTo>
                        <a:pt x="116" y="2"/>
                      </a:lnTo>
                      <a:lnTo>
                        <a:pt x="108" y="8"/>
                      </a:lnTo>
                      <a:lnTo>
                        <a:pt x="106" y="14"/>
                      </a:lnTo>
                      <a:lnTo>
                        <a:pt x="102" y="20"/>
                      </a:lnTo>
                      <a:lnTo>
                        <a:pt x="98" y="22"/>
                      </a:lnTo>
                      <a:lnTo>
                        <a:pt x="92" y="28"/>
                      </a:lnTo>
                      <a:lnTo>
                        <a:pt x="82" y="30"/>
                      </a:lnTo>
                      <a:lnTo>
                        <a:pt x="76" y="34"/>
                      </a:lnTo>
                      <a:lnTo>
                        <a:pt x="76" y="36"/>
                      </a:lnTo>
                      <a:lnTo>
                        <a:pt x="72" y="40"/>
                      </a:lnTo>
                      <a:lnTo>
                        <a:pt x="68" y="36"/>
                      </a:lnTo>
                      <a:lnTo>
                        <a:pt x="62" y="40"/>
                      </a:lnTo>
                      <a:lnTo>
                        <a:pt x="56" y="42"/>
                      </a:lnTo>
                      <a:lnTo>
                        <a:pt x="56" y="46"/>
                      </a:lnTo>
                      <a:lnTo>
                        <a:pt x="62" y="52"/>
                      </a:lnTo>
                      <a:lnTo>
                        <a:pt x="64" y="66"/>
                      </a:lnTo>
                      <a:lnTo>
                        <a:pt x="66" y="68"/>
                      </a:lnTo>
                      <a:lnTo>
                        <a:pt x="70" y="72"/>
                      </a:lnTo>
                      <a:lnTo>
                        <a:pt x="76" y="78"/>
                      </a:lnTo>
                      <a:lnTo>
                        <a:pt x="76" y="86"/>
                      </a:lnTo>
                      <a:lnTo>
                        <a:pt x="72" y="92"/>
                      </a:lnTo>
                      <a:lnTo>
                        <a:pt x="68" y="98"/>
                      </a:lnTo>
                      <a:lnTo>
                        <a:pt x="68" y="108"/>
                      </a:lnTo>
                      <a:lnTo>
                        <a:pt x="66" y="116"/>
                      </a:lnTo>
                      <a:lnTo>
                        <a:pt x="60" y="120"/>
                      </a:lnTo>
                      <a:lnTo>
                        <a:pt x="56" y="124"/>
                      </a:lnTo>
                      <a:lnTo>
                        <a:pt x="52" y="130"/>
                      </a:lnTo>
                      <a:lnTo>
                        <a:pt x="44" y="134"/>
                      </a:lnTo>
                      <a:lnTo>
                        <a:pt x="38" y="144"/>
                      </a:lnTo>
                      <a:lnTo>
                        <a:pt x="32" y="150"/>
                      </a:lnTo>
                      <a:lnTo>
                        <a:pt x="26" y="152"/>
                      </a:lnTo>
                      <a:lnTo>
                        <a:pt x="24" y="148"/>
                      </a:lnTo>
                      <a:lnTo>
                        <a:pt x="20" y="156"/>
                      </a:lnTo>
                      <a:lnTo>
                        <a:pt x="16" y="160"/>
                      </a:lnTo>
                      <a:lnTo>
                        <a:pt x="12" y="168"/>
                      </a:lnTo>
                      <a:lnTo>
                        <a:pt x="16" y="172"/>
                      </a:lnTo>
                      <a:lnTo>
                        <a:pt x="18" y="174"/>
                      </a:lnTo>
                      <a:lnTo>
                        <a:pt x="16" y="180"/>
                      </a:lnTo>
                      <a:lnTo>
                        <a:pt x="16" y="186"/>
                      </a:lnTo>
                      <a:lnTo>
                        <a:pt x="22" y="188"/>
                      </a:lnTo>
                      <a:lnTo>
                        <a:pt x="24" y="194"/>
                      </a:lnTo>
                      <a:lnTo>
                        <a:pt x="24" y="210"/>
                      </a:lnTo>
                      <a:lnTo>
                        <a:pt x="20" y="208"/>
                      </a:lnTo>
                      <a:lnTo>
                        <a:pt x="12" y="208"/>
                      </a:lnTo>
                      <a:lnTo>
                        <a:pt x="8" y="208"/>
                      </a:lnTo>
                      <a:lnTo>
                        <a:pt x="2" y="212"/>
                      </a:lnTo>
                      <a:lnTo>
                        <a:pt x="0" y="218"/>
                      </a:lnTo>
                      <a:close/>
                    </a:path>
                  </a:pathLst>
                </a:custGeom>
                <a:solidFill>
                  <a:srgbClr val="FFE600"/>
                </a:solid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0" name="Freeform 172"/>
                <p:cNvSpPr>
                  <a:spLocks/>
                </p:cNvSpPr>
                <p:nvPr/>
              </p:nvSpPr>
              <p:spPr bwMode="auto">
                <a:xfrm>
                  <a:off x="2416" y="1440"/>
                  <a:ext cx="104" cy="72"/>
                </a:xfrm>
                <a:custGeom>
                  <a:avLst/>
                  <a:gdLst/>
                  <a:ahLst/>
                  <a:cxnLst>
                    <a:cxn ang="0">
                      <a:pos x="76" y="8"/>
                    </a:cxn>
                    <a:cxn ang="0">
                      <a:pos x="72" y="8"/>
                    </a:cxn>
                    <a:cxn ang="0">
                      <a:pos x="68" y="10"/>
                    </a:cxn>
                    <a:cxn ang="0">
                      <a:pos x="58" y="8"/>
                    </a:cxn>
                    <a:cxn ang="0">
                      <a:pos x="54" y="10"/>
                    </a:cxn>
                    <a:cxn ang="0">
                      <a:pos x="54" y="6"/>
                    </a:cxn>
                    <a:cxn ang="0">
                      <a:pos x="48" y="10"/>
                    </a:cxn>
                    <a:cxn ang="0">
                      <a:pos x="44" y="16"/>
                    </a:cxn>
                    <a:cxn ang="0">
                      <a:pos x="40" y="8"/>
                    </a:cxn>
                    <a:cxn ang="0">
                      <a:pos x="38" y="24"/>
                    </a:cxn>
                    <a:cxn ang="0">
                      <a:pos x="32" y="28"/>
                    </a:cxn>
                    <a:cxn ang="0">
                      <a:pos x="28" y="26"/>
                    </a:cxn>
                    <a:cxn ang="0">
                      <a:pos x="28" y="14"/>
                    </a:cxn>
                    <a:cxn ang="0">
                      <a:pos x="26" y="10"/>
                    </a:cxn>
                    <a:cxn ang="0">
                      <a:pos x="16" y="8"/>
                    </a:cxn>
                    <a:cxn ang="0">
                      <a:pos x="20" y="16"/>
                    </a:cxn>
                    <a:cxn ang="0">
                      <a:pos x="12" y="8"/>
                    </a:cxn>
                    <a:cxn ang="0">
                      <a:pos x="10" y="10"/>
                    </a:cxn>
                    <a:cxn ang="0">
                      <a:pos x="10" y="10"/>
                    </a:cxn>
                    <a:cxn ang="0">
                      <a:pos x="10" y="12"/>
                    </a:cxn>
                    <a:cxn ang="0">
                      <a:pos x="4" y="26"/>
                    </a:cxn>
                    <a:cxn ang="0">
                      <a:pos x="0" y="28"/>
                    </a:cxn>
                    <a:cxn ang="0">
                      <a:pos x="6" y="28"/>
                    </a:cxn>
                    <a:cxn ang="0">
                      <a:pos x="18" y="24"/>
                    </a:cxn>
                    <a:cxn ang="0">
                      <a:pos x="16" y="26"/>
                    </a:cxn>
                    <a:cxn ang="0">
                      <a:pos x="20" y="30"/>
                    </a:cxn>
                    <a:cxn ang="0">
                      <a:pos x="14" y="32"/>
                    </a:cxn>
                    <a:cxn ang="0">
                      <a:pos x="4" y="38"/>
                    </a:cxn>
                    <a:cxn ang="0">
                      <a:pos x="10" y="40"/>
                    </a:cxn>
                    <a:cxn ang="0">
                      <a:pos x="20" y="46"/>
                    </a:cxn>
                    <a:cxn ang="0">
                      <a:pos x="22" y="52"/>
                    </a:cxn>
                    <a:cxn ang="0">
                      <a:pos x="14" y="58"/>
                    </a:cxn>
                    <a:cxn ang="0">
                      <a:pos x="30" y="60"/>
                    </a:cxn>
                    <a:cxn ang="0">
                      <a:pos x="34" y="62"/>
                    </a:cxn>
                    <a:cxn ang="0">
                      <a:pos x="38" y="70"/>
                    </a:cxn>
                    <a:cxn ang="0">
                      <a:pos x="54" y="70"/>
                    </a:cxn>
                    <a:cxn ang="0">
                      <a:pos x="56" y="70"/>
                    </a:cxn>
                    <a:cxn ang="0">
                      <a:pos x="60" y="64"/>
                    </a:cxn>
                    <a:cxn ang="0">
                      <a:pos x="64" y="60"/>
                    </a:cxn>
                    <a:cxn ang="0">
                      <a:pos x="70" y="58"/>
                    </a:cxn>
                    <a:cxn ang="0">
                      <a:pos x="80" y="54"/>
                    </a:cxn>
                    <a:cxn ang="0">
                      <a:pos x="90" y="48"/>
                    </a:cxn>
                    <a:cxn ang="0">
                      <a:pos x="94" y="40"/>
                    </a:cxn>
                    <a:cxn ang="0">
                      <a:pos x="98" y="36"/>
                    </a:cxn>
                    <a:cxn ang="0">
                      <a:pos x="102" y="38"/>
                    </a:cxn>
                    <a:cxn ang="0">
                      <a:pos x="104" y="32"/>
                    </a:cxn>
                    <a:cxn ang="0">
                      <a:pos x="102" y="26"/>
                    </a:cxn>
                    <a:cxn ang="0">
                      <a:pos x="98" y="24"/>
                    </a:cxn>
                    <a:cxn ang="0">
                      <a:pos x="94" y="20"/>
                    </a:cxn>
                    <a:cxn ang="0">
                      <a:pos x="90" y="12"/>
                    </a:cxn>
                    <a:cxn ang="0">
                      <a:pos x="94" y="6"/>
                    </a:cxn>
                    <a:cxn ang="0">
                      <a:pos x="88" y="8"/>
                    </a:cxn>
                    <a:cxn ang="0">
                      <a:pos x="80" y="0"/>
                    </a:cxn>
                  </a:cxnLst>
                  <a:rect l="0" t="0" r="r" b="b"/>
                  <a:pathLst>
                    <a:path w="104" h="72">
                      <a:moveTo>
                        <a:pt x="80" y="0"/>
                      </a:moveTo>
                      <a:lnTo>
                        <a:pt x="80" y="0"/>
                      </a:lnTo>
                      <a:lnTo>
                        <a:pt x="76" y="0"/>
                      </a:lnTo>
                      <a:lnTo>
                        <a:pt x="76" y="0"/>
                      </a:lnTo>
                      <a:lnTo>
                        <a:pt x="76" y="8"/>
                      </a:lnTo>
                      <a:lnTo>
                        <a:pt x="76" y="8"/>
                      </a:lnTo>
                      <a:lnTo>
                        <a:pt x="74" y="10"/>
                      </a:lnTo>
                      <a:lnTo>
                        <a:pt x="72" y="10"/>
                      </a:lnTo>
                      <a:lnTo>
                        <a:pt x="72" y="10"/>
                      </a:lnTo>
                      <a:lnTo>
                        <a:pt x="72" y="8"/>
                      </a:lnTo>
                      <a:lnTo>
                        <a:pt x="70" y="6"/>
                      </a:lnTo>
                      <a:lnTo>
                        <a:pt x="70" y="6"/>
                      </a:lnTo>
                      <a:lnTo>
                        <a:pt x="70" y="6"/>
                      </a:lnTo>
                      <a:lnTo>
                        <a:pt x="68" y="10"/>
                      </a:lnTo>
                      <a:lnTo>
                        <a:pt x="68" y="10"/>
                      </a:lnTo>
                      <a:lnTo>
                        <a:pt x="66" y="10"/>
                      </a:lnTo>
                      <a:lnTo>
                        <a:pt x="64" y="12"/>
                      </a:lnTo>
                      <a:lnTo>
                        <a:pt x="64" y="12"/>
                      </a:lnTo>
                      <a:lnTo>
                        <a:pt x="60" y="10"/>
                      </a:lnTo>
                      <a:lnTo>
                        <a:pt x="58" y="8"/>
                      </a:lnTo>
                      <a:lnTo>
                        <a:pt x="58" y="8"/>
                      </a:lnTo>
                      <a:lnTo>
                        <a:pt x="58" y="16"/>
                      </a:lnTo>
                      <a:lnTo>
                        <a:pt x="58" y="16"/>
                      </a:lnTo>
                      <a:lnTo>
                        <a:pt x="56" y="14"/>
                      </a:lnTo>
                      <a:lnTo>
                        <a:pt x="54" y="10"/>
                      </a:lnTo>
                      <a:lnTo>
                        <a:pt x="54" y="10"/>
                      </a:lnTo>
                      <a:lnTo>
                        <a:pt x="54" y="8"/>
                      </a:lnTo>
                      <a:lnTo>
                        <a:pt x="54" y="8"/>
                      </a:lnTo>
                      <a:lnTo>
                        <a:pt x="54" y="6"/>
                      </a:lnTo>
                      <a:lnTo>
                        <a:pt x="54" y="6"/>
                      </a:lnTo>
                      <a:lnTo>
                        <a:pt x="52" y="6"/>
                      </a:lnTo>
                      <a:lnTo>
                        <a:pt x="52" y="6"/>
                      </a:lnTo>
                      <a:lnTo>
                        <a:pt x="50" y="8"/>
                      </a:lnTo>
                      <a:lnTo>
                        <a:pt x="50" y="8"/>
                      </a:lnTo>
                      <a:lnTo>
                        <a:pt x="48" y="10"/>
                      </a:lnTo>
                      <a:lnTo>
                        <a:pt x="46" y="10"/>
                      </a:lnTo>
                      <a:lnTo>
                        <a:pt x="44" y="12"/>
                      </a:lnTo>
                      <a:lnTo>
                        <a:pt x="46" y="16"/>
                      </a:lnTo>
                      <a:lnTo>
                        <a:pt x="46" y="16"/>
                      </a:lnTo>
                      <a:lnTo>
                        <a:pt x="44" y="16"/>
                      </a:lnTo>
                      <a:lnTo>
                        <a:pt x="44" y="18"/>
                      </a:lnTo>
                      <a:lnTo>
                        <a:pt x="44" y="18"/>
                      </a:lnTo>
                      <a:lnTo>
                        <a:pt x="42" y="12"/>
                      </a:lnTo>
                      <a:lnTo>
                        <a:pt x="42" y="12"/>
                      </a:lnTo>
                      <a:lnTo>
                        <a:pt x="40" y="8"/>
                      </a:lnTo>
                      <a:lnTo>
                        <a:pt x="40" y="8"/>
                      </a:lnTo>
                      <a:lnTo>
                        <a:pt x="38" y="10"/>
                      </a:lnTo>
                      <a:lnTo>
                        <a:pt x="38" y="10"/>
                      </a:lnTo>
                      <a:lnTo>
                        <a:pt x="38" y="16"/>
                      </a:lnTo>
                      <a:lnTo>
                        <a:pt x="38" y="24"/>
                      </a:lnTo>
                      <a:lnTo>
                        <a:pt x="38" y="24"/>
                      </a:lnTo>
                      <a:lnTo>
                        <a:pt x="34" y="22"/>
                      </a:lnTo>
                      <a:lnTo>
                        <a:pt x="32" y="22"/>
                      </a:lnTo>
                      <a:lnTo>
                        <a:pt x="32" y="22"/>
                      </a:lnTo>
                      <a:lnTo>
                        <a:pt x="32" y="28"/>
                      </a:lnTo>
                      <a:lnTo>
                        <a:pt x="32" y="28"/>
                      </a:lnTo>
                      <a:lnTo>
                        <a:pt x="28" y="30"/>
                      </a:lnTo>
                      <a:lnTo>
                        <a:pt x="28" y="30"/>
                      </a:lnTo>
                      <a:lnTo>
                        <a:pt x="28" y="26"/>
                      </a:lnTo>
                      <a:lnTo>
                        <a:pt x="28" y="26"/>
                      </a:lnTo>
                      <a:lnTo>
                        <a:pt x="28" y="20"/>
                      </a:lnTo>
                      <a:lnTo>
                        <a:pt x="28" y="18"/>
                      </a:lnTo>
                      <a:lnTo>
                        <a:pt x="28" y="16"/>
                      </a:lnTo>
                      <a:lnTo>
                        <a:pt x="28" y="16"/>
                      </a:lnTo>
                      <a:lnTo>
                        <a:pt x="28" y="14"/>
                      </a:lnTo>
                      <a:lnTo>
                        <a:pt x="28" y="12"/>
                      </a:lnTo>
                      <a:lnTo>
                        <a:pt x="26" y="12"/>
                      </a:lnTo>
                      <a:lnTo>
                        <a:pt x="26" y="12"/>
                      </a:lnTo>
                      <a:lnTo>
                        <a:pt x="26" y="10"/>
                      </a:lnTo>
                      <a:lnTo>
                        <a:pt x="26" y="10"/>
                      </a:lnTo>
                      <a:lnTo>
                        <a:pt x="24" y="6"/>
                      </a:lnTo>
                      <a:lnTo>
                        <a:pt x="24" y="6"/>
                      </a:lnTo>
                      <a:lnTo>
                        <a:pt x="16" y="6"/>
                      </a:lnTo>
                      <a:lnTo>
                        <a:pt x="16" y="8"/>
                      </a:lnTo>
                      <a:lnTo>
                        <a:pt x="16" y="8"/>
                      </a:lnTo>
                      <a:lnTo>
                        <a:pt x="20" y="10"/>
                      </a:lnTo>
                      <a:lnTo>
                        <a:pt x="20" y="10"/>
                      </a:lnTo>
                      <a:lnTo>
                        <a:pt x="20" y="14"/>
                      </a:lnTo>
                      <a:lnTo>
                        <a:pt x="22" y="16"/>
                      </a:lnTo>
                      <a:lnTo>
                        <a:pt x="20" y="16"/>
                      </a:lnTo>
                      <a:lnTo>
                        <a:pt x="20" y="16"/>
                      </a:lnTo>
                      <a:lnTo>
                        <a:pt x="18" y="14"/>
                      </a:lnTo>
                      <a:lnTo>
                        <a:pt x="18" y="14"/>
                      </a:lnTo>
                      <a:lnTo>
                        <a:pt x="14" y="12"/>
                      </a:lnTo>
                      <a:lnTo>
                        <a:pt x="12" y="8"/>
                      </a:lnTo>
                      <a:lnTo>
                        <a:pt x="12" y="8"/>
                      </a:lnTo>
                      <a:lnTo>
                        <a:pt x="12" y="8"/>
                      </a:lnTo>
                      <a:lnTo>
                        <a:pt x="12" y="8"/>
                      </a:lnTo>
                      <a:lnTo>
                        <a:pt x="10" y="6"/>
                      </a:lnTo>
                      <a:lnTo>
                        <a:pt x="10" y="10"/>
                      </a:lnTo>
                      <a:lnTo>
                        <a:pt x="10" y="10"/>
                      </a:lnTo>
                      <a:lnTo>
                        <a:pt x="10" y="10"/>
                      </a:lnTo>
                      <a:lnTo>
                        <a:pt x="10" y="10"/>
                      </a:lnTo>
                      <a:lnTo>
                        <a:pt x="10" y="10"/>
                      </a:lnTo>
                      <a:lnTo>
                        <a:pt x="10" y="10"/>
                      </a:lnTo>
                      <a:lnTo>
                        <a:pt x="10" y="10"/>
                      </a:lnTo>
                      <a:lnTo>
                        <a:pt x="6" y="12"/>
                      </a:lnTo>
                      <a:lnTo>
                        <a:pt x="6" y="12"/>
                      </a:lnTo>
                      <a:lnTo>
                        <a:pt x="8" y="12"/>
                      </a:lnTo>
                      <a:lnTo>
                        <a:pt x="10" y="12"/>
                      </a:lnTo>
                      <a:lnTo>
                        <a:pt x="10" y="12"/>
                      </a:lnTo>
                      <a:lnTo>
                        <a:pt x="10" y="18"/>
                      </a:lnTo>
                      <a:lnTo>
                        <a:pt x="8" y="20"/>
                      </a:lnTo>
                      <a:lnTo>
                        <a:pt x="8" y="20"/>
                      </a:lnTo>
                      <a:lnTo>
                        <a:pt x="4" y="26"/>
                      </a:lnTo>
                      <a:lnTo>
                        <a:pt x="4" y="26"/>
                      </a:lnTo>
                      <a:lnTo>
                        <a:pt x="2" y="26"/>
                      </a:lnTo>
                      <a:lnTo>
                        <a:pt x="0" y="24"/>
                      </a:lnTo>
                      <a:lnTo>
                        <a:pt x="0" y="28"/>
                      </a:lnTo>
                      <a:lnTo>
                        <a:pt x="0" y="28"/>
                      </a:lnTo>
                      <a:lnTo>
                        <a:pt x="4" y="28"/>
                      </a:lnTo>
                      <a:lnTo>
                        <a:pt x="4" y="28"/>
                      </a:lnTo>
                      <a:lnTo>
                        <a:pt x="4" y="28"/>
                      </a:lnTo>
                      <a:lnTo>
                        <a:pt x="6" y="28"/>
                      </a:lnTo>
                      <a:lnTo>
                        <a:pt x="6" y="28"/>
                      </a:lnTo>
                      <a:lnTo>
                        <a:pt x="8" y="26"/>
                      </a:lnTo>
                      <a:lnTo>
                        <a:pt x="8" y="26"/>
                      </a:lnTo>
                      <a:lnTo>
                        <a:pt x="16" y="22"/>
                      </a:lnTo>
                      <a:lnTo>
                        <a:pt x="16" y="22"/>
                      </a:lnTo>
                      <a:lnTo>
                        <a:pt x="18" y="24"/>
                      </a:lnTo>
                      <a:lnTo>
                        <a:pt x="18" y="24"/>
                      </a:lnTo>
                      <a:lnTo>
                        <a:pt x="20" y="24"/>
                      </a:lnTo>
                      <a:lnTo>
                        <a:pt x="20" y="26"/>
                      </a:lnTo>
                      <a:lnTo>
                        <a:pt x="16" y="26"/>
                      </a:lnTo>
                      <a:lnTo>
                        <a:pt x="16" y="26"/>
                      </a:lnTo>
                      <a:lnTo>
                        <a:pt x="18" y="32"/>
                      </a:lnTo>
                      <a:lnTo>
                        <a:pt x="18" y="32"/>
                      </a:lnTo>
                      <a:lnTo>
                        <a:pt x="20" y="30"/>
                      </a:lnTo>
                      <a:lnTo>
                        <a:pt x="20" y="30"/>
                      </a:lnTo>
                      <a:lnTo>
                        <a:pt x="20" y="30"/>
                      </a:lnTo>
                      <a:lnTo>
                        <a:pt x="20" y="32"/>
                      </a:lnTo>
                      <a:lnTo>
                        <a:pt x="20" y="34"/>
                      </a:lnTo>
                      <a:lnTo>
                        <a:pt x="20" y="34"/>
                      </a:lnTo>
                      <a:lnTo>
                        <a:pt x="14" y="32"/>
                      </a:lnTo>
                      <a:lnTo>
                        <a:pt x="14" y="32"/>
                      </a:lnTo>
                      <a:lnTo>
                        <a:pt x="12" y="34"/>
                      </a:lnTo>
                      <a:lnTo>
                        <a:pt x="8" y="38"/>
                      </a:lnTo>
                      <a:lnTo>
                        <a:pt x="8" y="38"/>
                      </a:lnTo>
                      <a:lnTo>
                        <a:pt x="4" y="38"/>
                      </a:lnTo>
                      <a:lnTo>
                        <a:pt x="4" y="38"/>
                      </a:lnTo>
                      <a:lnTo>
                        <a:pt x="4" y="40"/>
                      </a:lnTo>
                      <a:lnTo>
                        <a:pt x="4" y="42"/>
                      </a:lnTo>
                      <a:lnTo>
                        <a:pt x="4" y="42"/>
                      </a:lnTo>
                      <a:lnTo>
                        <a:pt x="8" y="42"/>
                      </a:lnTo>
                      <a:lnTo>
                        <a:pt x="10" y="40"/>
                      </a:lnTo>
                      <a:lnTo>
                        <a:pt x="10" y="40"/>
                      </a:lnTo>
                      <a:lnTo>
                        <a:pt x="18" y="42"/>
                      </a:lnTo>
                      <a:lnTo>
                        <a:pt x="18" y="42"/>
                      </a:lnTo>
                      <a:lnTo>
                        <a:pt x="20" y="46"/>
                      </a:lnTo>
                      <a:lnTo>
                        <a:pt x="20" y="46"/>
                      </a:lnTo>
                      <a:lnTo>
                        <a:pt x="20" y="46"/>
                      </a:lnTo>
                      <a:lnTo>
                        <a:pt x="22" y="46"/>
                      </a:lnTo>
                      <a:lnTo>
                        <a:pt x="22" y="46"/>
                      </a:lnTo>
                      <a:lnTo>
                        <a:pt x="22" y="50"/>
                      </a:lnTo>
                      <a:lnTo>
                        <a:pt x="22" y="52"/>
                      </a:lnTo>
                      <a:lnTo>
                        <a:pt x="22" y="52"/>
                      </a:lnTo>
                      <a:lnTo>
                        <a:pt x="22" y="56"/>
                      </a:lnTo>
                      <a:lnTo>
                        <a:pt x="22" y="56"/>
                      </a:lnTo>
                      <a:lnTo>
                        <a:pt x="18" y="56"/>
                      </a:lnTo>
                      <a:lnTo>
                        <a:pt x="14" y="58"/>
                      </a:lnTo>
                      <a:lnTo>
                        <a:pt x="14" y="60"/>
                      </a:lnTo>
                      <a:lnTo>
                        <a:pt x="14" y="60"/>
                      </a:lnTo>
                      <a:lnTo>
                        <a:pt x="22" y="60"/>
                      </a:lnTo>
                      <a:lnTo>
                        <a:pt x="30" y="58"/>
                      </a:lnTo>
                      <a:lnTo>
                        <a:pt x="30" y="60"/>
                      </a:lnTo>
                      <a:lnTo>
                        <a:pt x="30" y="60"/>
                      </a:lnTo>
                      <a:lnTo>
                        <a:pt x="32" y="60"/>
                      </a:lnTo>
                      <a:lnTo>
                        <a:pt x="34" y="60"/>
                      </a:lnTo>
                      <a:lnTo>
                        <a:pt x="34" y="62"/>
                      </a:lnTo>
                      <a:lnTo>
                        <a:pt x="34" y="62"/>
                      </a:lnTo>
                      <a:lnTo>
                        <a:pt x="40" y="64"/>
                      </a:lnTo>
                      <a:lnTo>
                        <a:pt x="42" y="64"/>
                      </a:lnTo>
                      <a:lnTo>
                        <a:pt x="42" y="64"/>
                      </a:lnTo>
                      <a:lnTo>
                        <a:pt x="38" y="70"/>
                      </a:lnTo>
                      <a:lnTo>
                        <a:pt x="38" y="70"/>
                      </a:lnTo>
                      <a:lnTo>
                        <a:pt x="42" y="68"/>
                      </a:lnTo>
                      <a:lnTo>
                        <a:pt x="42" y="68"/>
                      </a:lnTo>
                      <a:lnTo>
                        <a:pt x="48" y="70"/>
                      </a:lnTo>
                      <a:lnTo>
                        <a:pt x="50" y="72"/>
                      </a:lnTo>
                      <a:lnTo>
                        <a:pt x="54" y="70"/>
                      </a:lnTo>
                      <a:lnTo>
                        <a:pt x="54" y="70"/>
                      </a:lnTo>
                      <a:lnTo>
                        <a:pt x="56" y="68"/>
                      </a:lnTo>
                      <a:lnTo>
                        <a:pt x="56" y="68"/>
                      </a:lnTo>
                      <a:lnTo>
                        <a:pt x="56" y="68"/>
                      </a:lnTo>
                      <a:lnTo>
                        <a:pt x="56" y="70"/>
                      </a:lnTo>
                      <a:lnTo>
                        <a:pt x="58" y="70"/>
                      </a:lnTo>
                      <a:lnTo>
                        <a:pt x="58" y="70"/>
                      </a:lnTo>
                      <a:lnTo>
                        <a:pt x="60" y="68"/>
                      </a:lnTo>
                      <a:lnTo>
                        <a:pt x="60" y="68"/>
                      </a:lnTo>
                      <a:lnTo>
                        <a:pt x="60" y="64"/>
                      </a:lnTo>
                      <a:lnTo>
                        <a:pt x="60" y="62"/>
                      </a:lnTo>
                      <a:lnTo>
                        <a:pt x="60" y="62"/>
                      </a:lnTo>
                      <a:lnTo>
                        <a:pt x="60" y="58"/>
                      </a:lnTo>
                      <a:lnTo>
                        <a:pt x="60" y="58"/>
                      </a:lnTo>
                      <a:lnTo>
                        <a:pt x="64" y="60"/>
                      </a:lnTo>
                      <a:lnTo>
                        <a:pt x="68" y="62"/>
                      </a:lnTo>
                      <a:lnTo>
                        <a:pt x="68" y="62"/>
                      </a:lnTo>
                      <a:lnTo>
                        <a:pt x="70" y="62"/>
                      </a:lnTo>
                      <a:lnTo>
                        <a:pt x="70" y="62"/>
                      </a:lnTo>
                      <a:lnTo>
                        <a:pt x="70" y="58"/>
                      </a:lnTo>
                      <a:lnTo>
                        <a:pt x="72" y="58"/>
                      </a:lnTo>
                      <a:lnTo>
                        <a:pt x="72" y="58"/>
                      </a:lnTo>
                      <a:lnTo>
                        <a:pt x="76" y="60"/>
                      </a:lnTo>
                      <a:lnTo>
                        <a:pt x="76" y="60"/>
                      </a:lnTo>
                      <a:lnTo>
                        <a:pt x="80" y="54"/>
                      </a:lnTo>
                      <a:lnTo>
                        <a:pt x="80" y="54"/>
                      </a:lnTo>
                      <a:lnTo>
                        <a:pt x="84" y="52"/>
                      </a:lnTo>
                      <a:lnTo>
                        <a:pt x="88" y="52"/>
                      </a:lnTo>
                      <a:lnTo>
                        <a:pt x="88" y="52"/>
                      </a:lnTo>
                      <a:lnTo>
                        <a:pt x="90" y="48"/>
                      </a:lnTo>
                      <a:lnTo>
                        <a:pt x="90" y="48"/>
                      </a:lnTo>
                      <a:lnTo>
                        <a:pt x="92" y="48"/>
                      </a:lnTo>
                      <a:lnTo>
                        <a:pt x="92" y="48"/>
                      </a:lnTo>
                      <a:lnTo>
                        <a:pt x="94" y="40"/>
                      </a:lnTo>
                      <a:lnTo>
                        <a:pt x="94" y="40"/>
                      </a:lnTo>
                      <a:lnTo>
                        <a:pt x="98" y="40"/>
                      </a:lnTo>
                      <a:lnTo>
                        <a:pt x="98" y="38"/>
                      </a:lnTo>
                      <a:lnTo>
                        <a:pt x="98" y="36"/>
                      </a:lnTo>
                      <a:lnTo>
                        <a:pt x="98" y="36"/>
                      </a:lnTo>
                      <a:lnTo>
                        <a:pt x="98" y="36"/>
                      </a:lnTo>
                      <a:lnTo>
                        <a:pt x="100" y="36"/>
                      </a:lnTo>
                      <a:lnTo>
                        <a:pt x="98" y="38"/>
                      </a:lnTo>
                      <a:lnTo>
                        <a:pt x="98" y="38"/>
                      </a:lnTo>
                      <a:lnTo>
                        <a:pt x="100" y="38"/>
                      </a:lnTo>
                      <a:lnTo>
                        <a:pt x="102" y="38"/>
                      </a:lnTo>
                      <a:lnTo>
                        <a:pt x="102" y="38"/>
                      </a:lnTo>
                      <a:lnTo>
                        <a:pt x="104" y="36"/>
                      </a:lnTo>
                      <a:lnTo>
                        <a:pt x="102" y="34"/>
                      </a:lnTo>
                      <a:lnTo>
                        <a:pt x="104" y="32"/>
                      </a:lnTo>
                      <a:lnTo>
                        <a:pt x="104" y="32"/>
                      </a:lnTo>
                      <a:lnTo>
                        <a:pt x="102" y="32"/>
                      </a:lnTo>
                      <a:lnTo>
                        <a:pt x="102" y="30"/>
                      </a:lnTo>
                      <a:lnTo>
                        <a:pt x="102" y="30"/>
                      </a:lnTo>
                      <a:lnTo>
                        <a:pt x="102" y="28"/>
                      </a:lnTo>
                      <a:lnTo>
                        <a:pt x="102" y="26"/>
                      </a:lnTo>
                      <a:lnTo>
                        <a:pt x="102" y="26"/>
                      </a:lnTo>
                      <a:lnTo>
                        <a:pt x="100" y="22"/>
                      </a:lnTo>
                      <a:lnTo>
                        <a:pt x="100" y="22"/>
                      </a:lnTo>
                      <a:lnTo>
                        <a:pt x="100" y="22"/>
                      </a:lnTo>
                      <a:lnTo>
                        <a:pt x="98" y="24"/>
                      </a:lnTo>
                      <a:lnTo>
                        <a:pt x="98" y="22"/>
                      </a:lnTo>
                      <a:lnTo>
                        <a:pt x="98" y="22"/>
                      </a:lnTo>
                      <a:lnTo>
                        <a:pt x="96" y="20"/>
                      </a:lnTo>
                      <a:lnTo>
                        <a:pt x="94" y="20"/>
                      </a:lnTo>
                      <a:lnTo>
                        <a:pt x="94" y="20"/>
                      </a:lnTo>
                      <a:lnTo>
                        <a:pt x="92" y="22"/>
                      </a:lnTo>
                      <a:lnTo>
                        <a:pt x="92" y="22"/>
                      </a:lnTo>
                      <a:lnTo>
                        <a:pt x="92" y="14"/>
                      </a:lnTo>
                      <a:lnTo>
                        <a:pt x="92" y="14"/>
                      </a:lnTo>
                      <a:lnTo>
                        <a:pt x="90" y="12"/>
                      </a:lnTo>
                      <a:lnTo>
                        <a:pt x="90" y="12"/>
                      </a:lnTo>
                      <a:lnTo>
                        <a:pt x="90" y="8"/>
                      </a:lnTo>
                      <a:lnTo>
                        <a:pt x="90" y="8"/>
                      </a:lnTo>
                      <a:lnTo>
                        <a:pt x="94" y="6"/>
                      </a:lnTo>
                      <a:lnTo>
                        <a:pt x="94" y="6"/>
                      </a:lnTo>
                      <a:lnTo>
                        <a:pt x="96" y="4"/>
                      </a:lnTo>
                      <a:lnTo>
                        <a:pt x="96" y="4"/>
                      </a:lnTo>
                      <a:lnTo>
                        <a:pt x="88" y="6"/>
                      </a:lnTo>
                      <a:lnTo>
                        <a:pt x="88" y="6"/>
                      </a:lnTo>
                      <a:lnTo>
                        <a:pt x="88" y="8"/>
                      </a:lnTo>
                      <a:lnTo>
                        <a:pt x="86" y="8"/>
                      </a:lnTo>
                      <a:lnTo>
                        <a:pt x="86" y="8"/>
                      </a:lnTo>
                      <a:lnTo>
                        <a:pt x="82" y="0"/>
                      </a:lnTo>
                      <a:lnTo>
                        <a:pt x="82" y="0"/>
                      </a:lnTo>
                      <a:lnTo>
                        <a:pt x="80" y="0"/>
                      </a:lnTo>
                      <a:lnTo>
                        <a:pt x="8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1" name="Freeform 173"/>
                <p:cNvSpPr>
                  <a:spLocks/>
                </p:cNvSpPr>
                <p:nvPr/>
              </p:nvSpPr>
              <p:spPr bwMode="auto">
                <a:xfrm>
                  <a:off x="2955" y="1834"/>
                  <a:ext cx="94" cy="64"/>
                </a:xfrm>
                <a:custGeom>
                  <a:avLst/>
                  <a:gdLst/>
                  <a:ahLst/>
                  <a:cxnLst>
                    <a:cxn ang="0">
                      <a:pos x="40" y="64"/>
                    </a:cxn>
                    <a:cxn ang="0">
                      <a:pos x="34" y="64"/>
                    </a:cxn>
                    <a:cxn ang="0">
                      <a:pos x="30" y="62"/>
                    </a:cxn>
                    <a:cxn ang="0">
                      <a:pos x="20" y="56"/>
                    </a:cxn>
                    <a:cxn ang="0">
                      <a:pos x="14" y="50"/>
                    </a:cxn>
                    <a:cxn ang="0">
                      <a:pos x="10" y="44"/>
                    </a:cxn>
                    <a:cxn ang="0">
                      <a:pos x="6" y="38"/>
                    </a:cxn>
                    <a:cxn ang="0">
                      <a:pos x="2" y="34"/>
                    </a:cxn>
                    <a:cxn ang="0">
                      <a:pos x="2" y="30"/>
                    </a:cxn>
                    <a:cxn ang="0">
                      <a:pos x="0" y="26"/>
                    </a:cxn>
                    <a:cxn ang="0">
                      <a:pos x="0" y="24"/>
                    </a:cxn>
                    <a:cxn ang="0">
                      <a:pos x="2" y="20"/>
                    </a:cxn>
                    <a:cxn ang="0">
                      <a:pos x="4" y="20"/>
                    </a:cxn>
                    <a:cxn ang="0">
                      <a:pos x="6" y="16"/>
                    </a:cxn>
                    <a:cxn ang="0">
                      <a:pos x="8" y="12"/>
                    </a:cxn>
                    <a:cxn ang="0">
                      <a:pos x="8" y="6"/>
                    </a:cxn>
                    <a:cxn ang="0">
                      <a:pos x="10" y="6"/>
                    </a:cxn>
                    <a:cxn ang="0">
                      <a:pos x="20" y="10"/>
                    </a:cxn>
                    <a:cxn ang="0">
                      <a:pos x="24" y="10"/>
                    </a:cxn>
                    <a:cxn ang="0">
                      <a:pos x="32" y="12"/>
                    </a:cxn>
                    <a:cxn ang="0">
                      <a:pos x="38" y="12"/>
                    </a:cxn>
                    <a:cxn ang="0">
                      <a:pos x="38" y="8"/>
                    </a:cxn>
                    <a:cxn ang="0">
                      <a:pos x="44" y="6"/>
                    </a:cxn>
                    <a:cxn ang="0">
                      <a:pos x="52" y="4"/>
                    </a:cxn>
                    <a:cxn ang="0">
                      <a:pos x="54" y="6"/>
                    </a:cxn>
                    <a:cxn ang="0">
                      <a:pos x="56" y="6"/>
                    </a:cxn>
                    <a:cxn ang="0">
                      <a:pos x="60" y="6"/>
                    </a:cxn>
                    <a:cxn ang="0">
                      <a:pos x="62" y="6"/>
                    </a:cxn>
                    <a:cxn ang="0">
                      <a:pos x="66" y="2"/>
                    </a:cxn>
                    <a:cxn ang="0">
                      <a:pos x="78" y="2"/>
                    </a:cxn>
                    <a:cxn ang="0">
                      <a:pos x="84" y="0"/>
                    </a:cxn>
                    <a:cxn ang="0">
                      <a:pos x="88" y="2"/>
                    </a:cxn>
                    <a:cxn ang="0">
                      <a:pos x="92" y="4"/>
                    </a:cxn>
                    <a:cxn ang="0">
                      <a:pos x="94" y="4"/>
                    </a:cxn>
                    <a:cxn ang="0">
                      <a:pos x="92" y="16"/>
                    </a:cxn>
                    <a:cxn ang="0">
                      <a:pos x="84" y="24"/>
                    </a:cxn>
                    <a:cxn ang="0">
                      <a:pos x="82" y="28"/>
                    </a:cxn>
                    <a:cxn ang="0">
                      <a:pos x="80" y="42"/>
                    </a:cxn>
                    <a:cxn ang="0">
                      <a:pos x="78" y="48"/>
                    </a:cxn>
                    <a:cxn ang="0">
                      <a:pos x="72" y="54"/>
                    </a:cxn>
                    <a:cxn ang="0">
                      <a:pos x="68" y="56"/>
                    </a:cxn>
                    <a:cxn ang="0">
                      <a:pos x="66" y="56"/>
                    </a:cxn>
                    <a:cxn ang="0">
                      <a:pos x="58" y="56"/>
                    </a:cxn>
                    <a:cxn ang="0">
                      <a:pos x="48" y="60"/>
                    </a:cxn>
                    <a:cxn ang="0">
                      <a:pos x="44" y="64"/>
                    </a:cxn>
                    <a:cxn ang="0">
                      <a:pos x="40" y="64"/>
                    </a:cxn>
                  </a:cxnLst>
                  <a:rect l="0" t="0" r="r" b="b"/>
                  <a:pathLst>
                    <a:path w="94" h="64">
                      <a:moveTo>
                        <a:pt x="40" y="64"/>
                      </a:moveTo>
                      <a:lnTo>
                        <a:pt x="40" y="64"/>
                      </a:lnTo>
                      <a:lnTo>
                        <a:pt x="36" y="64"/>
                      </a:lnTo>
                      <a:lnTo>
                        <a:pt x="34" y="64"/>
                      </a:lnTo>
                      <a:lnTo>
                        <a:pt x="30" y="62"/>
                      </a:lnTo>
                      <a:lnTo>
                        <a:pt x="30" y="62"/>
                      </a:lnTo>
                      <a:lnTo>
                        <a:pt x="26" y="60"/>
                      </a:lnTo>
                      <a:lnTo>
                        <a:pt x="20" y="56"/>
                      </a:lnTo>
                      <a:lnTo>
                        <a:pt x="20" y="56"/>
                      </a:lnTo>
                      <a:lnTo>
                        <a:pt x="14" y="50"/>
                      </a:lnTo>
                      <a:lnTo>
                        <a:pt x="10" y="44"/>
                      </a:lnTo>
                      <a:lnTo>
                        <a:pt x="10" y="44"/>
                      </a:lnTo>
                      <a:lnTo>
                        <a:pt x="8" y="40"/>
                      </a:lnTo>
                      <a:lnTo>
                        <a:pt x="6" y="38"/>
                      </a:lnTo>
                      <a:lnTo>
                        <a:pt x="2" y="34"/>
                      </a:lnTo>
                      <a:lnTo>
                        <a:pt x="2" y="34"/>
                      </a:lnTo>
                      <a:lnTo>
                        <a:pt x="2" y="34"/>
                      </a:lnTo>
                      <a:lnTo>
                        <a:pt x="2" y="30"/>
                      </a:lnTo>
                      <a:lnTo>
                        <a:pt x="2" y="30"/>
                      </a:lnTo>
                      <a:lnTo>
                        <a:pt x="0" y="26"/>
                      </a:lnTo>
                      <a:lnTo>
                        <a:pt x="0" y="24"/>
                      </a:lnTo>
                      <a:lnTo>
                        <a:pt x="0" y="24"/>
                      </a:lnTo>
                      <a:lnTo>
                        <a:pt x="0" y="22"/>
                      </a:lnTo>
                      <a:lnTo>
                        <a:pt x="2" y="20"/>
                      </a:lnTo>
                      <a:lnTo>
                        <a:pt x="4" y="20"/>
                      </a:lnTo>
                      <a:lnTo>
                        <a:pt x="4" y="20"/>
                      </a:lnTo>
                      <a:lnTo>
                        <a:pt x="6" y="20"/>
                      </a:lnTo>
                      <a:lnTo>
                        <a:pt x="6" y="16"/>
                      </a:lnTo>
                      <a:lnTo>
                        <a:pt x="8" y="12"/>
                      </a:lnTo>
                      <a:lnTo>
                        <a:pt x="8" y="12"/>
                      </a:lnTo>
                      <a:lnTo>
                        <a:pt x="6" y="8"/>
                      </a:lnTo>
                      <a:lnTo>
                        <a:pt x="8" y="6"/>
                      </a:lnTo>
                      <a:lnTo>
                        <a:pt x="10" y="6"/>
                      </a:lnTo>
                      <a:lnTo>
                        <a:pt x="10" y="6"/>
                      </a:lnTo>
                      <a:lnTo>
                        <a:pt x="14" y="8"/>
                      </a:lnTo>
                      <a:lnTo>
                        <a:pt x="20" y="10"/>
                      </a:lnTo>
                      <a:lnTo>
                        <a:pt x="20" y="10"/>
                      </a:lnTo>
                      <a:lnTo>
                        <a:pt x="24" y="10"/>
                      </a:lnTo>
                      <a:lnTo>
                        <a:pt x="32" y="12"/>
                      </a:lnTo>
                      <a:lnTo>
                        <a:pt x="32" y="12"/>
                      </a:lnTo>
                      <a:lnTo>
                        <a:pt x="38" y="12"/>
                      </a:lnTo>
                      <a:lnTo>
                        <a:pt x="38" y="12"/>
                      </a:lnTo>
                      <a:lnTo>
                        <a:pt x="38" y="8"/>
                      </a:lnTo>
                      <a:lnTo>
                        <a:pt x="38" y="8"/>
                      </a:lnTo>
                      <a:lnTo>
                        <a:pt x="38" y="8"/>
                      </a:lnTo>
                      <a:lnTo>
                        <a:pt x="44" y="6"/>
                      </a:lnTo>
                      <a:lnTo>
                        <a:pt x="44" y="6"/>
                      </a:lnTo>
                      <a:lnTo>
                        <a:pt x="52" y="4"/>
                      </a:lnTo>
                      <a:lnTo>
                        <a:pt x="54" y="4"/>
                      </a:lnTo>
                      <a:lnTo>
                        <a:pt x="54" y="6"/>
                      </a:lnTo>
                      <a:lnTo>
                        <a:pt x="54" y="6"/>
                      </a:lnTo>
                      <a:lnTo>
                        <a:pt x="56" y="6"/>
                      </a:lnTo>
                      <a:lnTo>
                        <a:pt x="58" y="8"/>
                      </a:lnTo>
                      <a:lnTo>
                        <a:pt x="60" y="6"/>
                      </a:lnTo>
                      <a:lnTo>
                        <a:pt x="60" y="6"/>
                      </a:lnTo>
                      <a:lnTo>
                        <a:pt x="62" y="6"/>
                      </a:lnTo>
                      <a:lnTo>
                        <a:pt x="66" y="2"/>
                      </a:lnTo>
                      <a:lnTo>
                        <a:pt x="66" y="2"/>
                      </a:lnTo>
                      <a:lnTo>
                        <a:pt x="72" y="2"/>
                      </a:lnTo>
                      <a:lnTo>
                        <a:pt x="78" y="2"/>
                      </a:lnTo>
                      <a:lnTo>
                        <a:pt x="78" y="2"/>
                      </a:lnTo>
                      <a:lnTo>
                        <a:pt x="84" y="0"/>
                      </a:lnTo>
                      <a:lnTo>
                        <a:pt x="86" y="0"/>
                      </a:lnTo>
                      <a:lnTo>
                        <a:pt x="88" y="2"/>
                      </a:lnTo>
                      <a:lnTo>
                        <a:pt x="88" y="2"/>
                      </a:lnTo>
                      <a:lnTo>
                        <a:pt x="92" y="4"/>
                      </a:lnTo>
                      <a:lnTo>
                        <a:pt x="94" y="4"/>
                      </a:lnTo>
                      <a:lnTo>
                        <a:pt x="94" y="4"/>
                      </a:lnTo>
                      <a:lnTo>
                        <a:pt x="92" y="16"/>
                      </a:lnTo>
                      <a:lnTo>
                        <a:pt x="92" y="16"/>
                      </a:lnTo>
                      <a:lnTo>
                        <a:pt x="90" y="20"/>
                      </a:lnTo>
                      <a:lnTo>
                        <a:pt x="84" y="24"/>
                      </a:lnTo>
                      <a:lnTo>
                        <a:pt x="84" y="24"/>
                      </a:lnTo>
                      <a:lnTo>
                        <a:pt x="82" y="28"/>
                      </a:lnTo>
                      <a:lnTo>
                        <a:pt x="80" y="34"/>
                      </a:lnTo>
                      <a:lnTo>
                        <a:pt x="80" y="42"/>
                      </a:lnTo>
                      <a:lnTo>
                        <a:pt x="78" y="48"/>
                      </a:lnTo>
                      <a:lnTo>
                        <a:pt x="78" y="48"/>
                      </a:lnTo>
                      <a:lnTo>
                        <a:pt x="74" y="52"/>
                      </a:lnTo>
                      <a:lnTo>
                        <a:pt x="72" y="54"/>
                      </a:lnTo>
                      <a:lnTo>
                        <a:pt x="68" y="56"/>
                      </a:lnTo>
                      <a:lnTo>
                        <a:pt x="68" y="56"/>
                      </a:lnTo>
                      <a:lnTo>
                        <a:pt x="66" y="56"/>
                      </a:lnTo>
                      <a:lnTo>
                        <a:pt x="66" y="56"/>
                      </a:lnTo>
                      <a:lnTo>
                        <a:pt x="58" y="56"/>
                      </a:lnTo>
                      <a:lnTo>
                        <a:pt x="58" y="56"/>
                      </a:lnTo>
                      <a:lnTo>
                        <a:pt x="52" y="56"/>
                      </a:lnTo>
                      <a:lnTo>
                        <a:pt x="48" y="60"/>
                      </a:lnTo>
                      <a:lnTo>
                        <a:pt x="48" y="60"/>
                      </a:lnTo>
                      <a:lnTo>
                        <a:pt x="44" y="64"/>
                      </a:lnTo>
                      <a:lnTo>
                        <a:pt x="42" y="64"/>
                      </a:lnTo>
                      <a:lnTo>
                        <a:pt x="40" y="6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2" name="Freeform 174"/>
                <p:cNvSpPr>
                  <a:spLocks/>
                </p:cNvSpPr>
                <p:nvPr/>
              </p:nvSpPr>
              <p:spPr bwMode="auto">
                <a:xfrm>
                  <a:off x="4263" y="2312"/>
                  <a:ext cx="6" cy="4"/>
                </a:xfrm>
                <a:custGeom>
                  <a:avLst/>
                  <a:gdLst/>
                  <a:ahLst/>
                  <a:cxnLst>
                    <a:cxn ang="0">
                      <a:pos x="6" y="2"/>
                    </a:cxn>
                    <a:cxn ang="0">
                      <a:pos x="6" y="2"/>
                    </a:cxn>
                    <a:cxn ang="0">
                      <a:pos x="6" y="2"/>
                    </a:cxn>
                    <a:cxn ang="0">
                      <a:pos x="2" y="4"/>
                    </a:cxn>
                    <a:cxn ang="0">
                      <a:pos x="2" y="4"/>
                    </a:cxn>
                    <a:cxn ang="0">
                      <a:pos x="0" y="0"/>
                    </a:cxn>
                    <a:cxn ang="0">
                      <a:pos x="0" y="0"/>
                    </a:cxn>
                    <a:cxn ang="0">
                      <a:pos x="4" y="0"/>
                    </a:cxn>
                    <a:cxn ang="0">
                      <a:pos x="4" y="0"/>
                    </a:cxn>
                    <a:cxn ang="0">
                      <a:pos x="6" y="0"/>
                    </a:cxn>
                    <a:cxn ang="0">
                      <a:pos x="6" y="2"/>
                    </a:cxn>
                  </a:cxnLst>
                  <a:rect l="0" t="0" r="r" b="b"/>
                  <a:pathLst>
                    <a:path w="6" h="4">
                      <a:moveTo>
                        <a:pt x="6" y="2"/>
                      </a:moveTo>
                      <a:lnTo>
                        <a:pt x="6" y="2"/>
                      </a:lnTo>
                      <a:lnTo>
                        <a:pt x="6" y="2"/>
                      </a:lnTo>
                      <a:lnTo>
                        <a:pt x="2" y="4"/>
                      </a:lnTo>
                      <a:lnTo>
                        <a:pt x="2" y="4"/>
                      </a:lnTo>
                      <a:lnTo>
                        <a:pt x="0" y="0"/>
                      </a:lnTo>
                      <a:lnTo>
                        <a:pt x="0" y="0"/>
                      </a:lnTo>
                      <a:lnTo>
                        <a:pt x="4" y="0"/>
                      </a:lnTo>
                      <a:lnTo>
                        <a:pt x="4" y="0"/>
                      </a:lnTo>
                      <a:lnTo>
                        <a:pt x="6" y="0"/>
                      </a:lnTo>
                      <a:lnTo>
                        <a:pt x="6"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3" name="Freeform 175"/>
                <p:cNvSpPr>
                  <a:spLocks/>
                </p:cNvSpPr>
                <p:nvPr/>
              </p:nvSpPr>
              <p:spPr bwMode="auto">
                <a:xfrm>
                  <a:off x="1538" y="2418"/>
                  <a:ext cx="82" cy="50"/>
                </a:xfrm>
                <a:custGeom>
                  <a:avLst/>
                  <a:gdLst/>
                  <a:ahLst/>
                  <a:cxnLst>
                    <a:cxn ang="0">
                      <a:pos x="82" y="20"/>
                    </a:cxn>
                    <a:cxn ang="0">
                      <a:pos x="82" y="16"/>
                    </a:cxn>
                    <a:cxn ang="0">
                      <a:pos x="76" y="16"/>
                    </a:cxn>
                    <a:cxn ang="0">
                      <a:pos x="72" y="14"/>
                    </a:cxn>
                    <a:cxn ang="0">
                      <a:pos x="70" y="6"/>
                    </a:cxn>
                    <a:cxn ang="0">
                      <a:pos x="66" y="6"/>
                    </a:cxn>
                    <a:cxn ang="0">
                      <a:pos x="66" y="4"/>
                    </a:cxn>
                    <a:cxn ang="0">
                      <a:pos x="52" y="2"/>
                    </a:cxn>
                    <a:cxn ang="0">
                      <a:pos x="50" y="0"/>
                    </a:cxn>
                    <a:cxn ang="0">
                      <a:pos x="48" y="0"/>
                    </a:cxn>
                    <a:cxn ang="0">
                      <a:pos x="48" y="4"/>
                    </a:cxn>
                    <a:cxn ang="0">
                      <a:pos x="34" y="4"/>
                    </a:cxn>
                    <a:cxn ang="0">
                      <a:pos x="34" y="6"/>
                    </a:cxn>
                    <a:cxn ang="0">
                      <a:pos x="14" y="6"/>
                    </a:cxn>
                    <a:cxn ang="0">
                      <a:pos x="12" y="8"/>
                    </a:cxn>
                    <a:cxn ang="0">
                      <a:pos x="10" y="10"/>
                    </a:cxn>
                    <a:cxn ang="0">
                      <a:pos x="4" y="12"/>
                    </a:cxn>
                    <a:cxn ang="0">
                      <a:pos x="4" y="16"/>
                    </a:cxn>
                    <a:cxn ang="0">
                      <a:pos x="0" y="24"/>
                    </a:cxn>
                    <a:cxn ang="0">
                      <a:pos x="6" y="26"/>
                    </a:cxn>
                    <a:cxn ang="0">
                      <a:pos x="14" y="28"/>
                    </a:cxn>
                    <a:cxn ang="0">
                      <a:pos x="20" y="32"/>
                    </a:cxn>
                    <a:cxn ang="0">
                      <a:pos x="26" y="34"/>
                    </a:cxn>
                    <a:cxn ang="0">
                      <a:pos x="26" y="44"/>
                    </a:cxn>
                    <a:cxn ang="0">
                      <a:pos x="30" y="44"/>
                    </a:cxn>
                    <a:cxn ang="0">
                      <a:pos x="28" y="50"/>
                    </a:cxn>
                    <a:cxn ang="0">
                      <a:pos x="30" y="50"/>
                    </a:cxn>
                    <a:cxn ang="0">
                      <a:pos x="34" y="48"/>
                    </a:cxn>
                    <a:cxn ang="0">
                      <a:pos x="34" y="40"/>
                    </a:cxn>
                    <a:cxn ang="0">
                      <a:pos x="34" y="34"/>
                    </a:cxn>
                    <a:cxn ang="0">
                      <a:pos x="44" y="30"/>
                    </a:cxn>
                    <a:cxn ang="0">
                      <a:pos x="52" y="32"/>
                    </a:cxn>
                    <a:cxn ang="0">
                      <a:pos x="54" y="34"/>
                    </a:cxn>
                    <a:cxn ang="0">
                      <a:pos x="58" y="32"/>
                    </a:cxn>
                    <a:cxn ang="0">
                      <a:pos x="64" y="30"/>
                    </a:cxn>
                    <a:cxn ang="0">
                      <a:pos x="68" y="28"/>
                    </a:cxn>
                    <a:cxn ang="0">
                      <a:pos x="70" y="24"/>
                    </a:cxn>
                    <a:cxn ang="0">
                      <a:pos x="82" y="20"/>
                    </a:cxn>
                  </a:cxnLst>
                  <a:rect l="0" t="0" r="r" b="b"/>
                  <a:pathLst>
                    <a:path w="82" h="50">
                      <a:moveTo>
                        <a:pt x="82" y="20"/>
                      </a:moveTo>
                      <a:lnTo>
                        <a:pt x="82" y="20"/>
                      </a:lnTo>
                      <a:lnTo>
                        <a:pt x="82" y="18"/>
                      </a:lnTo>
                      <a:lnTo>
                        <a:pt x="82" y="16"/>
                      </a:lnTo>
                      <a:lnTo>
                        <a:pt x="82" y="16"/>
                      </a:lnTo>
                      <a:lnTo>
                        <a:pt x="76" y="16"/>
                      </a:lnTo>
                      <a:lnTo>
                        <a:pt x="72" y="14"/>
                      </a:lnTo>
                      <a:lnTo>
                        <a:pt x="72" y="14"/>
                      </a:lnTo>
                      <a:lnTo>
                        <a:pt x="72" y="10"/>
                      </a:lnTo>
                      <a:lnTo>
                        <a:pt x="70" y="6"/>
                      </a:lnTo>
                      <a:lnTo>
                        <a:pt x="70" y="6"/>
                      </a:lnTo>
                      <a:lnTo>
                        <a:pt x="66" y="6"/>
                      </a:lnTo>
                      <a:lnTo>
                        <a:pt x="66" y="4"/>
                      </a:lnTo>
                      <a:lnTo>
                        <a:pt x="66" y="4"/>
                      </a:lnTo>
                      <a:lnTo>
                        <a:pt x="58" y="2"/>
                      </a:lnTo>
                      <a:lnTo>
                        <a:pt x="52" y="2"/>
                      </a:lnTo>
                      <a:lnTo>
                        <a:pt x="52" y="2"/>
                      </a:lnTo>
                      <a:lnTo>
                        <a:pt x="50" y="0"/>
                      </a:lnTo>
                      <a:lnTo>
                        <a:pt x="48" y="0"/>
                      </a:lnTo>
                      <a:lnTo>
                        <a:pt x="48" y="0"/>
                      </a:lnTo>
                      <a:lnTo>
                        <a:pt x="48" y="4"/>
                      </a:lnTo>
                      <a:lnTo>
                        <a:pt x="48" y="4"/>
                      </a:lnTo>
                      <a:lnTo>
                        <a:pt x="40" y="4"/>
                      </a:lnTo>
                      <a:lnTo>
                        <a:pt x="34" y="4"/>
                      </a:lnTo>
                      <a:lnTo>
                        <a:pt x="34" y="6"/>
                      </a:lnTo>
                      <a:lnTo>
                        <a:pt x="34" y="6"/>
                      </a:lnTo>
                      <a:lnTo>
                        <a:pt x="24" y="6"/>
                      </a:lnTo>
                      <a:lnTo>
                        <a:pt x="14" y="6"/>
                      </a:lnTo>
                      <a:lnTo>
                        <a:pt x="14" y="6"/>
                      </a:lnTo>
                      <a:lnTo>
                        <a:pt x="12" y="8"/>
                      </a:lnTo>
                      <a:lnTo>
                        <a:pt x="12" y="10"/>
                      </a:lnTo>
                      <a:lnTo>
                        <a:pt x="10" y="10"/>
                      </a:lnTo>
                      <a:lnTo>
                        <a:pt x="10" y="10"/>
                      </a:lnTo>
                      <a:lnTo>
                        <a:pt x="4" y="12"/>
                      </a:lnTo>
                      <a:lnTo>
                        <a:pt x="4" y="16"/>
                      </a:lnTo>
                      <a:lnTo>
                        <a:pt x="4" y="16"/>
                      </a:lnTo>
                      <a:lnTo>
                        <a:pt x="2" y="22"/>
                      </a:lnTo>
                      <a:lnTo>
                        <a:pt x="0" y="24"/>
                      </a:lnTo>
                      <a:lnTo>
                        <a:pt x="0" y="24"/>
                      </a:lnTo>
                      <a:lnTo>
                        <a:pt x="6" y="26"/>
                      </a:lnTo>
                      <a:lnTo>
                        <a:pt x="14" y="28"/>
                      </a:lnTo>
                      <a:lnTo>
                        <a:pt x="14" y="28"/>
                      </a:lnTo>
                      <a:lnTo>
                        <a:pt x="16" y="30"/>
                      </a:lnTo>
                      <a:lnTo>
                        <a:pt x="20" y="32"/>
                      </a:lnTo>
                      <a:lnTo>
                        <a:pt x="20" y="32"/>
                      </a:lnTo>
                      <a:lnTo>
                        <a:pt x="26" y="34"/>
                      </a:lnTo>
                      <a:lnTo>
                        <a:pt x="26" y="34"/>
                      </a:lnTo>
                      <a:lnTo>
                        <a:pt x="26" y="44"/>
                      </a:lnTo>
                      <a:lnTo>
                        <a:pt x="26" y="44"/>
                      </a:lnTo>
                      <a:lnTo>
                        <a:pt x="30" y="44"/>
                      </a:lnTo>
                      <a:lnTo>
                        <a:pt x="30" y="44"/>
                      </a:lnTo>
                      <a:lnTo>
                        <a:pt x="28" y="50"/>
                      </a:lnTo>
                      <a:lnTo>
                        <a:pt x="28" y="50"/>
                      </a:lnTo>
                      <a:lnTo>
                        <a:pt x="30" y="50"/>
                      </a:lnTo>
                      <a:lnTo>
                        <a:pt x="32" y="48"/>
                      </a:lnTo>
                      <a:lnTo>
                        <a:pt x="34" y="48"/>
                      </a:lnTo>
                      <a:lnTo>
                        <a:pt x="34" y="48"/>
                      </a:lnTo>
                      <a:lnTo>
                        <a:pt x="34" y="40"/>
                      </a:lnTo>
                      <a:lnTo>
                        <a:pt x="34" y="34"/>
                      </a:lnTo>
                      <a:lnTo>
                        <a:pt x="34" y="34"/>
                      </a:lnTo>
                      <a:lnTo>
                        <a:pt x="44" y="30"/>
                      </a:lnTo>
                      <a:lnTo>
                        <a:pt x="44" y="30"/>
                      </a:lnTo>
                      <a:lnTo>
                        <a:pt x="50" y="30"/>
                      </a:lnTo>
                      <a:lnTo>
                        <a:pt x="52" y="32"/>
                      </a:lnTo>
                      <a:lnTo>
                        <a:pt x="52" y="32"/>
                      </a:lnTo>
                      <a:lnTo>
                        <a:pt x="54" y="34"/>
                      </a:lnTo>
                      <a:lnTo>
                        <a:pt x="54" y="32"/>
                      </a:lnTo>
                      <a:lnTo>
                        <a:pt x="58" y="32"/>
                      </a:lnTo>
                      <a:lnTo>
                        <a:pt x="58" y="32"/>
                      </a:lnTo>
                      <a:lnTo>
                        <a:pt x="64" y="30"/>
                      </a:lnTo>
                      <a:lnTo>
                        <a:pt x="68" y="30"/>
                      </a:lnTo>
                      <a:lnTo>
                        <a:pt x="68" y="28"/>
                      </a:lnTo>
                      <a:lnTo>
                        <a:pt x="68" y="28"/>
                      </a:lnTo>
                      <a:lnTo>
                        <a:pt x="70" y="24"/>
                      </a:lnTo>
                      <a:lnTo>
                        <a:pt x="74" y="22"/>
                      </a:lnTo>
                      <a:lnTo>
                        <a:pt x="82" y="2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4" name="Freeform 176"/>
                <p:cNvSpPr>
                  <a:spLocks/>
                </p:cNvSpPr>
                <p:nvPr/>
              </p:nvSpPr>
              <p:spPr bwMode="auto">
                <a:xfrm>
                  <a:off x="1740" y="2352"/>
                  <a:ext cx="38" cy="26"/>
                </a:xfrm>
                <a:custGeom>
                  <a:avLst/>
                  <a:gdLst/>
                  <a:ahLst/>
                  <a:cxnLst>
                    <a:cxn ang="0">
                      <a:pos x="38" y="26"/>
                    </a:cxn>
                    <a:cxn ang="0">
                      <a:pos x="38" y="26"/>
                    </a:cxn>
                    <a:cxn ang="0">
                      <a:pos x="38" y="22"/>
                    </a:cxn>
                    <a:cxn ang="0">
                      <a:pos x="38" y="22"/>
                    </a:cxn>
                    <a:cxn ang="0">
                      <a:pos x="36" y="18"/>
                    </a:cxn>
                    <a:cxn ang="0">
                      <a:pos x="36" y="16"/>
                    </a:cxn>
                    <a:cxn ang="0">
                      <a:pos x="38" y="12"/>
                    </a:cxn>
                    <a:cxn ang="0">
                      <a:pos x="36" y="2"/>
                    </a:cxn>
                    <a:cxn ang="0">
                      <a:pos x="36" y="2"/>
                    </a:cxn>
                    <a:cxn ang="0">
                      <a:pos x="32" y="2"/>
                    </a:cxn>
                    <a:cxn ang="0">
                      <a:pos x="30" y="2"/>
                    </a:cxn>
                    <a:cxn ang="0">
                      <a:pos x="26" y="0"/>
                    </a:cxn>
                    <a:cxn ang="0">
                      <a:pos x="26" y="0"/>
                    </a:cxn>
                    <a:cxn ang="0">
                      <a:pos x="20" y="0"/>
                    </a:cxn>
                    <a:cxn ang="0">
                      <a:pos x="20" y="0"/>
                    </a:cxn>
                    <a:cxn ang="0">
                      <a:pos x="26" y="4"/>
                    </a:cxn>
                    <a:cxn ang="0">
                      <a:pos x="26" y="4"/>
                    </a:cxn>
                    <a:cxn ang="0">
                      <a:pos x="26" y="6"/>
                    </a:cxn>
                    <a:cxn ang="0">
                      <a:pos x="26" y="12"/>
                    </a:cxn>
                    <a:cxn ang="0">
                      <a:pos x="26" y="12"/>
                    </a:cxn>
                    <a:cxn ang="0">
                      <a:pos x="30" y="16"/>
                    </a:cxn>
                    <a:cxn ang="0">
                      <a:pos x="30" y="16"/>
                    </a:cxn>
                    <a:cxn ang="0">
                      <a:pos x="30" y="20"/>
                    </a:cxn>
                    <a:cxn ang="0">
                      <a:pos x="30" y="20"/>
                    </a:cxn>
                    <a:cxn ang="0">
                      <a:pos x="28" y="22"/>
                    </a:cxn>
                    <a:cxn ang="0">
                      <a:pos x="26" y="22"/>
                    </a:cxn>
                    <a:cxn ang="0">
                      <a:pos x="26" y="22"/>
                    </a:cxn>
                    <a:cxn ang="0">
                      <a:pos x="16" y="18"/>
                    </a:cxn>
                    <a:cxn ang="0">
                      <a:pos x="16" y="18"/>
                    </a:cxn>
                    <a:cxn ang="0">
                      <a:pos x="12" y="20"/>
                    </a:cxn>
                    <a:cxn ang="0">
                      <a:pos x="10" y="20"/>
                    </a:cxn>
                    <a:cxn ang="0">
                      <a:pos x="10" y="20"/>
                    </a:cxn>
                    <a:cxn ang="0">
                      <a:pos x="8" y="18"/>
                    </a:cxn>
                    <a:cxn ang="0">
                      <a:pos x="4" y="16"/>
                    </a:cxn>
                    <a:cxn ang="0">
                      <a:pos x="4" y="16"/>
                    </a:cxn>
                    <a:cxn ang="0">
                      <a:pos x="0" y="18"/>
                    </a:cxn>
                    <a:cxn ang="0">
                      <a:pos x="0" y="18"/>
                    </a:cxn>
                    <a:cxn ang="0">
                      <a:pos x="0" y="22"/>
                    </a:cxn>
                    <a:cxn ang="0">
                      <a:pos x="0" y="22"/>
                    </a:cxn>
                    <a:cxn ang="0">
                      <a:pos x="6" y="26"/>
                    </a:cxn>
                    <a:cxn ang="0">
                      <a:pos x="6" y="26"/>
                    </a:cxn>
                    <a:cxn ang="0">
                      <a:pos x="10" y="26"/>
                    </a:cxn>
                    <a:cxn ang="0">
                      <a:pos x="14" y="24"/>
                    </a:cxn>
                    <a:cxn ang="0">
                      <a:pos x="14" y="24"/>
                    </a:cxn>
                    <a:cxn ang="0">
                      <a:pos x="38" y="26"/>
                    </a:cxn>
                    <a:cxn ang="0">
                      <a:pos x="38" y="26"/>
                    </a:cxn>
                  </a:cxnLst>
                  <a:rect l="0" t="0" r="r" b="b"/>
                  <a:pathLst>
                    <a:path w="38" h="26">
                      <a:moveTo>
                        <a:pt x="38" y="26"/>
                      </a:moveTo>
                      <a:lnTo>
                        <a:pt x="38" y="26"/>
                      </a:lnTo>
                      <a:lnTo>
                        <a:pt x="38" y="22"/>
                      </a:lnTo>
                      <a:lnTo>
                        <a:pt x="38" y="22"/>
                      </a:lnTo>
                      <a:lnTo>
                        <a:pt x="36" y="18"/>
                      </a:lnTo>
                      <a:lnTo>
                        <a:pt x="36" y="16"/>
                      </a:lnTo>
                      <a:lnTo>
                        <a:pt x="38" y="12"/>
                      </a:lnTo>
                      <a:lnTo>
                        <a:pt x="36" y="2"/>
                      </a:lnTo>
                      <a:lnTo>
                        <a:pt x="36" y="2"/>
                      </a:lnTo>
                      <a:lnTo>
                        <a:pt x="32" y="2"/>
                      </a:lnTo>
                      <a:lnTo>
                        <a:pt x="30" y="2"/>
                      </a:lnTo>
                      <a:lnTo>
                        <a:pt x="26" y="0"/>
                      </a:lnTo>
                      <a:lnTo>
                        <a:pt x="26" y="0"/>
                      </a:lnTo>
                      <a:lnTo>
                        <a:pt x="20" y="0"/>
                      </a:lnTo>
                      <a:lnTo>
                        <a:pt x="20" y="0"/>
                      </a:lnTo>
                      <a:lnTo>
                        <a:pt x="26" y="4"/>
                      </a:lnTo>
                      <a:lnTo>
                        <a:pt x="26" y="4"/>
                      </a:lnTo>
                      <a:lnTo>
                        <a:pt x="26" y="6"/>
                      </a:lnTo>
                      <a:lnTo>
                        <a:pt x="26" y="12"/>
                      </a:lnTo>
                      <a:lnTo>
                        <a:pt x="26" y="12"/>
                      </a:lnTo>
                      <a:lnTo>
                        <a:pt x="30" y="16"/>
                      </a:lnTo>
                      <a:lnTo>
                        <a:pt x="30" y="16"/>
                      </a:lnTo>
                      <a:lnTo>
                        <a:pt x="30" y="20"/>
                      </a:lnTo>
                      <a:lnTo>
                        <a:pt x="30" y="20"/>
                      </a:lnTo>
                      <a:lnTo>
                        <a:pt x="28" y="22"/>
                      </a:lnTo>
                      <a:lnTo>
                        <a:pt x="26" y="22"/>
                      </a:lnTo>
                      <a:lnTo>
                        <a:pt x="26" y="22"/>
                      </a:lnTo>
                      <a:lnTo>
                        <a:pt x="16" y="18"/>
                      </a:lnTo>
                      <a:lnTo>
                        <a:pt x="16" y="18"/>
                      </a:lnTo>
                      <a:lnTo>
                        <a:pt x="12" y="20"/>
                      </a:lnTo>
                      <a:lnTo>
                        <a:pt x="10" y="20"/>
                      </a:lnTo>
                      <a:lnTo>
                        <a:pt x="10" y="20"/>
                      </a:lnTo>
                      <a:lnTo>
                        <a:pt x="8" y="18"/>
                      </a:lnTo>
                      <a:lnTo>
                        <a:pt x="4" y="16"/>
                      </a:lnTo>
                      <a:lnTo>
                        <a:pt x="4" y="16"/>
                      </a:lnTo>
                      <a:lnTo>
                        <a:pt x="0" y="18"/>
                      </a:lnTo>
                      <a:lnTo>
                        <a:pt x="0" y="18"/>
                      </a:lnTo>
                      <a:lnTo>
                        <a:pt x="0" y="22"/>
                      </a:lnTo>
                      <a:lnTo>
                        <a:pt x="0" y="22"/>
                      </a:lnTo>
                      <a:lnTo>
                        <a:pt x="6" y="26"/>
                      </a:lnTo>
                      <a:lnTo>
                        <a:pt x="6" y="26"/>
                      </a:lnTo>
                      <a:lnTo>
                        <a:pt x="10" y="26"/>
                      </a:lnTo>
                      <a:lnTo>
                        <a:pt x="14" y="24"/>
                      </a:lnTo>
                      <a:lnTo>
                        <a:pt x="14" y="24"/>
                      </a:lnTo>
                      <a:lnTo>
                        <a:pt x="38" y="26"/>
                      </a:lnTo>
                      <a:lnTo>
                        <a:pt x="38" y="2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5" name="Freeform 177"/>
                <p:cNvSpPr>
                  <a:spLocks/>
                </p:cNvSpPr>
                <p:nvPr/>
              </p:nvSpPr>
              <p:spPr bwMode="auto">
                <a:xfrm>
                  <a:off x="1906" y="2544"/>
                  <a:ext cx="66" cy="130"/>
                </a:xfrm>
                <a:custGeom>
                  <a:avLst/>
                  <a:gdLst/>
                  <a:ahLst/>
                  <a:cxnLst>
                    <a:cxn ang="0">
                      <a:pos x="22" y="8"/>
                    </a:cxn>
                    <a:cxn ang="0">
                      <a:pos x="20" y="10"/>
                    </a:cxn>
                    <a:cxn ang="0">
                      <a:pos x="10" y="14"/>
                    </a:cxn>
                    <a:cxn ang="0">
                      <a:pos x="10" y="20"/>
                    </a:cxn>
                    <a:cxn ang="0">
                      <a:pos x="14" y="26"/>
                    </a:cxn>
                    <a:cxn ang="0">
                      <a:pos x="18" y="28"/>
                    </a:cxn>
                    <a:cxn ang="0">
                      <a:pos x="16" y="32"/>
                    </a:cxn>
                    <a:cxn ang="0">
                      <a:pos x="6" y="34"/>
                    </a:cxn>
                    <a:cxn ang="0">
                      <a:pos x="6" y="40"/>
                    </a:cxn>
                    <a:cxn ang="0">
                      <a:pos x="12" y="60"/>
                    </a:cxn>
                    <a:cxn ang="0">
                      <a:pos x="22" y="62"/>
                    </a:cxn>
                    <a:cxn ang="0">
                      <a:pos x="26" y="66"/>
                    </a:cxn>
                    <a:cxn ang="0">
                      <a:pos x="28" y="74"/>
                    </a:cxn>
                    <a:cxn ang="0">
                      <a:pos x="28" y="76"/>
                    </a:cxn>
                    <a:cxn ang="0">
                      <a:pos x="28" y="80"/>
                    </a:cxn>
                    <a:cxn ang="0">
                      <a:pos x="28" y="86"/>
                    </a:cxn>
                    <a:cxn ang="0">
                      <a:pos x="22" y="100"/>
                    </a:cxn>
                    <a:cxn ang="0">
                      <a:pos x="20" y="114"/>
                    </a:cxn>
                    <a:cxn ang="0">
                      <a:pos x="24" y="120"/>
                    </a:cxn>
                    <a:cxn ang="0">
                      <a:pos x="30" y="126"/>
                    </a:cxn>
                    <a:cxn ang="0">
                      <a:pos x="36" y="130"/>
                    </a:cxn>
                    <a:cxn ang="0">
                      <a:pos x="40" y="126"/>
                    </a:cxn>
                    <a:cxn ang="0">
                      <a:pos x="44" y="126"/>
                    </a:cxn>
                    <a:cxn ang="0">
                      <a:pos x="46" y="122"/>
                    </a:cxn>
                    <a:cxn ang="0">
                      <a:pos x="48" y="120"/>
                    </a:cxn>
                    <a:cxn ang="0">
                      <a:pos x="52" y="118"/>
                    </a:cxn>
                    <a:cxn ang="0">
                      <a:pos x="56" y="112"/>
                    </a:cxn>
                    <a:cxn ang="0">
                      <a:pos x="56" y="96"/>
                    </a:cxn>
                    <a:cxn ang="0">
                      <a:pos x="54" y="92"/>
                    </a:cxn>
                    <a:cxn ang="0">
                      <a:pos x="52" y="78"/>
                    </a:cxn>
                    <a:cxn ang="0">
                      <a:pos x="50" y="70"/>
                    </a:cxn>
                    <a:cxn ang="0">
                      <a:pos x="54" y="66"/>
                    </a:cxn>
                    <a:cxn ang="0">
                      <a:pos x="58" y="54"/>
                    </a:cxn>
                    <a:cxn ang="0">
                      <a:pos x="66" y="42"/>
                    </a:cxn>
                    <a:cxn ang="0">
                      <a:pos x="62" y="32"/>
                    </a:cxn>
                    <a:cxn ang="0">
                      <a:pos x="54" y="28"/>
                    </a:cxn>
                    <a:cxn ang="0">
                      <a:pos x="50" y="28"/>
                    </a:cxn>
                    <a:cxn ang="0">
                      <a:pos x="48" y="26"/>
                    </a:cxn>
                    <a:cxn ang="0">
                      <a:pos x="44" y="30"/>
                    </a:cxn>
                    <a:cxn ang="0">
                      <a:pos x="40" y="36"/>
                    </a:cxn>
                    <a:cxn ang="0">
                      <a:pos x="38" y="36"/>
                    </a:cxn>
                    <a:cxn ang="0">
                      <a:pos x="38" y="34"/>
                    </a:cxn>
                    <a:cxn ang="0">
                      <a:pos x="38" y="30"/>
                    </a:cxn>
                    <a:cxn ang="0">
                      <a:pos x="42" y="28"/>
                    </a:cxn>
                    <a:cxn ang="0">
                      <a:pos x="44" y="16"/>
                    </a:cxn>
                    <a:cxn ang="0">
                      <a:pos x="28" y="0"/>
                    </a:cxn>
                  </a:cxnLst>
                  <a:rect l="0" t="0" r="r" b="b"/>
                  <a:pathLst>
                    <a:path w="66" h="130">
                      <a:moveTo>
                        <a:pt x="24" y="0"/>
                      </a:moveTo>
                      <a:lnTo>
                        <a:pt x="22" y="8"/>
                      </a:lnTo>
                      <a:lnTo>
                        <a:pt x="22" y="8"/>
                      </a:lnTo>
                      <a:lnTo>
                        <a:pt x="22" y="8"/>
                      </a:lnTo>
                      <a:lnTo>
                        <a:pt x="20" y="10"/>
                      </a:lnTo>
                      <a:lnTo>
                        <a:pt x="20" y="10"/>
                      </a:lnTo>
                      <a:lnTo>
                        <a:pt x="14" y="14"/>
                      </a:lnTo>
                      <a:lnTo>
                        <a:pt x="10" y="14"/>
                      </a:lnTo>
                      <a:lnTo>
                        <a:pt x="10" y="14"/>
                      </a:lnTo>
                      <a:lnTo>
                        <a:pt x="8" y="14"/>
                      </a:lnTo>
                      <a:lnTo>
                        <a:pt x="8" y="16"/>
                      </a:lnTo>
                      <a:lnTo>
                        <a:pt x="10" y="20"/>
                      </a:lnTo>
                      <a:lnTo>
                        <a:pt x="10" y="20"/>
                      </a:lnTo>
                      <a:lnTo>
                        <a:pt x="12" y="22"/>
                      </a:lnTo>
                      <a:lnTo>
                        <a:pt x="14" y="26"/>
                      </a:lnTo>
                      <a:lnTo>
                        <a:pt x="14" y="26"/>
                      </a:lnTo>
                      <a:lnTo>
                        <a:pt x="16" y="26"/>
                      </a:lnTo>
                      <a:lnTo>
                        <a:pt x="18" y="28"/>
                      </a:lnTo>
                      <a:lnTo>
                        <a:pt x="18" y="30"/>
                      </a:lnTo>
                      <a:lnTo>
                        <a:pt x="18" y="30"/>
                      </a:lnTo>
                      <a:lnTo>
                        <a:pt x="16" y="32"/>
                      </a:lnTo>
                      <a:lnTo>
                        <a:pt x="14" y="32"/>
                      </a:lnTo>
                      <a:lnTo>
                        <a:pt x="6" y="34"/>
                      </a:lnTo>
                      <a:lnTo>
                        <a:pt x="6" y="34"/>
                      </a:lnTo>
                      <a:lnTo>
                        <a:pt x="6" y="34"/>
                      </a:lnTo>
                      <a:lnTo>
                        <a:pt x="6" y="36"/>
                      </a:lnTo>
                      <a:lnTo>
                        <a:pt x="6" y="40"/>
                      </a:lnTo>
                      <a:lnTo>
                        <a:pt x="0" y="42"/>
                      </a:lnTo>
                      <a:lnTo>
                        <a:pt x="12" y="60"/>
                      </a:lnTo>
                      <a:lnTo>
                        <a:pt x="12" y="60"/>
                      </a:lnTo>
                      <a:lnTo>
                        <a:pt x="16" y="62"/>
                      </a:lnTo>
                      <a:lnTo>
                        <a:pt x="22" y="62"/>
                      </a:lnTo>
                      <a:lnTo>
                        <a:pt x="22" y="62"/>
                      </a:lnTo>
                      <a:lnTo>
                        <a:pt x="24" y="62"/>
                      </a:lnTo>
                      <a:lnTo>
                        <a:pt x="26" y="64"/>
                      </a:lnTo>
                      <a:lnTo>
                        <a:pt x="26" y="66"/>
                      </a:lnTo>
                      <a:lnTo>
                        <a:pt x="22" y="70"/>
                      </a:lnTo>
                      <a:lnTo>
                        <a:pt x="22" y="70"/>
                      </a:lnTo>
                      <a:lnTo>
                        <a:pt x="28" y="74"/>
                      </a:lnTo>
                      <a:lnTo>
                        <a:pt x="28" y="74"/>
                      </a:lnTo>
                      <a:lnTo>
                        <a:pt x="30" y="74"/>
                      </a:lnTo>
                      <a:lnTo>
                        <a:pt x="28" y="76"/>
                      </a:lnTo>
                      <a:lnTo>
                        <a:pt x="28" y="78"/>
                      </a:lnTo>
                      <a:lnTo>
                        <a:pt x="28" y="80"/>
                      </a:lnTo>
                      <a:lnTo>
                        <a:pt x="28" y="80"/>
                      </a:lnTo>
                      <a:lnTo>
                        <a:pt x="30" y="82"/>
                      </a:lnTo>
                      <a:lnTo>
                        <a:pt x="28" y="86"/>
                      </a:lnTo>
                      <a:lnTo>
                        <a:pt x="28" y="86"/>
                      </a:lnTo>
                      <a:lnTo>
                        <a:pt x="22" y="92"/>
                      </a:lnTo>
                      <a:lnTo>
                        <a:pt x="22" y="92"/>
                      </a:lnTo>
                      <a:lnTo>
                        <a:pt x="22" y="100"/>
                      </a:lnTo>
                      <a:lnTo>
                        <a:pt x="20" y="112"/>
                      </a:lnTo>
                      <a:lnTo>
                        <a:pt x="20" y="112"/>
                      </a:lnTo>
                      <a:lnTo>
                        <a:pt x="20" y="114"/>
                      </a:lnTo>
                      <a:lnTo>
                        <a:pt x="22" y="118"/>
                      </a:lnTo>
                      <a:lnTo>
                        <a:pt x="24" y="120"/>
                      </a:lnTo>
                      <a:lnTo>
                        <a:pt x="24" y="120"/>
                      </a:lnTo>
                      <a:lnTo>
                        <a:pt x="28" y="124"/>
                      </a:lnTo>
                      <a:lnTo>
                        <a:pt x="30" y="124"/>
                      </a:lnTo>
                      <a:lnTo>
                        <a:pt x="30" y="126"/>
                      </a:lnTo>
                      <a:lnTo>
                        <a:pt x="30" y="126"/>
                      </a:lnTo>
                      <a:lnTo>
                        <a:pt x="32" y="130"/>
                      </a:lnTo>
                      <a:lnTo>
                        <a:pt x="36" y="130"/>
                      </a:lnTo>
                      <a:lnTo>
                        <a:pt x="36" y="130"/>
                      </a:lnTo>
                      <a:lnTo>
                        <a:pt x="38" y="128"/>
                      </a:lnTo>
                      <a:lnTo>
                        <a:pt x="40" y="126"/>
                      </a:lnTo>
                      <a:lnTo>
                        <a:pt x="42" y="126"/>
                      </a:lnTo>
                      <a:lnTo>
                        <a:pt x="42" y="126"/>
                      </a:lnTo>
                      <a:lnTo>
                        <a:pt x="44" y="126"/>
                      </a:lnTo>
                      <a:lnTo>
                        <a:pt x="44" y="124"/>
                      </a:lnTo>
                      <a:lnTo>
                        <a:pt x="44" y="122"/>
                      </a:lnTo>
                      <a:lnTo>
                        <a:pt x="46" y="122"/>
                      </a:lnTo>
                      <a:lnTo>
                        <a:pt x="46" y="122"/>
                      </a:lnTo>
                      <a:lnTo>
                        <a:pt x="48" y="120"/>
                      </a:lnTo>
                      <a:lnTo>
                        <a:pt x="48" y="120"/>
                      </a:lnTo>
                      <a:lnTo>
                        <a:pt x="50" y="118"/>
                      </a:lnTo>
                      <a:lnTo>
                        <a:pt x="52" y="118"/>
                      </a:lnTo>
                      <a:lnTo>
                        <a:pt x="52" y="118"/>
                      </a:lnTo>
                      <a:lnTo>
                        <a:pt x="56" y="120"/>
                      </a:lnTo>
                      <a:lnTo>
                        <a:pt x="58" y="120"/>
                      </a:lnTo>
                      <a:lnTo>
                        <a:pt x="56" y="112"/>
                      </a:lnTo>
                      <a:lnTo>
                        <a:pt x="54" y="100"/>
                      </a:lnTo>
                      <a:lnTo>
                        <a:pt x="54" y="100"/>
                      </a:lnTo>
                      <a:lnTo>
                        <a:pt x="56" y="96"/>
                      </a:lnTo>
                      <a:lnTo>
                        <a:pt x="56" y="94"/>
                      </a:lnTo>
                      <a:lnTo>
                        <a:pt x="54" y="92"/>
                      </a:lnTo>
                      <a:lnTo>
                        <a:pt x="54" y="92"/>
                      </a:lnTo>
                      <a:lnTo>
                        <a:pt x="52" y="88"/>
                      </a:lnTo>
                      <a:lnTo>
                        <a:pt x="52" y="88"/>
                      </a:lnTo>
                      <a:lnTo>
                        <a:pt x="52" y="78"/>
                      </a:lnTo>
                      <a:lnTo>
                        <a:pt x="52" y="78"/>
                      </a:lnTo>
                      <a:lnTo>
                        <a:pt x="50" y="72"/>
                      </a:lnTo>
                      <a:lnTo>
                        <a:pt x="50" y="70"/>
                      </a:lnTo>
                      <a:lnTo>
                        <a:pt x="50" y="68"/>
                      </a:lnTo>
                      <a:lnTo>
                        <a:pt x="50" y="68"/>
                      </a:lnTo>
                      <a:lnTo>
                        <a:pt x="54" y="66"/>
                      </a:lnTo>
                      <a:lnTo>
                        <a:pt x="58" y="62"/>
                      </a:lnTo>
                      <a:lnTo>
                        <a:pt x="58" y="62"/>
                      </a:lnTo>
                      <a:lnTo>
                        <a:pt x="58" y="54"/>
                      </a:lnTo>
                      <a:lnTo>
                        <a:pt x="58" y="54"/>
                      </a:lnTo>
                      <a:lnTo>
                        <a:pt x="66" y="42"/>
                      </a:lnTo>
                      <a:lnTo>
                        <a:pt x="66" y="42"/>
                      </a:lnTo>
                      <a:lnTo>
                        <a:pt x="64" y="36"/>
                      </a:lnTo>
                      <a:lnTo>
                        <a:pt x="62" y="32"/>
                      </a:lnTo>
                      <a:lnTo>
                        <a:pt x="62" y="32"/>
                      </a:lnTo>
                      <a:lnTo>
                        <a:pt x="56" y="30"/>
                      </a:lnTo>
                      <a:lnTo>
                        <a:pt x="56" y="30"/>
                      </a:lnTo>
                      <a:lnTo>
                        <a:pt x="54" y="28"/>
                      </a:lnTo>
                      <a:lnTo>
                        <a:pt x="52" y="26"/>
                      </a:lnTo>
                      <a:lnTo>
                        <a:pt x="52" y="26"/>
                      </a:lnTo>
                      <a:lnTo>
                        <a:pt x="50" y="28"/>
                      </a:lnTo>
                      <a:lnTo>
                        <a:pt x="48" y="28"/>
                      </a:lnTo>
                      <a:lnTo>
                        <a:pt x="48" y="28"/>
                      </a:lnTo>
                      <a:lnTo>
                        <a:pt x="48" y="26"/>
                      </a:lnTo>
                      <a:lnTo>
                        <a:pt x="46" y="26"/>
                      </a:lnTo>
                      <a:lnTo>
                        <a:pt x="46" y="26"/>
                      </a:lnTo>
                      <a:lnTo>
                        <a:pt x="44" y="30"/>
                      </a:lnTo>
                      <a:lnTo>
                        <a:pt x="44" y="38"/>
                      </a:lnTo>
                      <a:lnTo>
                        <a:pt x="44" y="38"/>
                      </a:lnTo>
                      <a:lnTo>
                        <a:pt x="40" y="36"/>
                      </a:lnTo>
                      <a:lnTo>
                        <a:pt x="40" y="36"/>
                      </a:lnTo>
                      <a:lnTo>
                        <a:pt x="38" y="36"/>
                      </a:lnTo>
                      <a:lnTo>
                        <a:pt x="38" y="36"/>
                      </a:lnTo>
                      <a:lnTo>
                        <a:pt x="38" y="34"/>
                      </a:lnTo>
                      <a:lnTo>
                        <a:pt x="38" y="34"/>
                      </a:lnTo>
                      <a:lnTo>
                        <a:pt x="38" y="34"/>
                      </a:lnTo>
                      <a:lnTo>
                        <a:pt x="38" y="32"/>
                      </a:lnTo>
                      <a:lnTo>
                        <a:pt x="38" y="30"/>
                      </a:lnTo>
                      <a:lnTo>
                        <a:pt x="38" y="30"/>
                      </a:lnTo>
                      <a:lnTo>
                        <a:pt x="42" y="28"/>
                      </a:lnTo>
                      <a:lnTo>
                        <a:pt x="42" y="28"/>
                      </a:lnTo>
                      <a:lnTo>
                        <a:pt x="42" y="28"/>
                      </a:lnTo>
                      <a:lnTo>
                        <a:pt x="44" y="22"/>
                      </a:lnTo>
                      <a:lnTo>
                        <a:pt x="44" y="16"/>
                      </a:lnTo>
                      <a:lnTo>
                        <a:pt x="44" y="16"/>
                      </a:lnTo>
                      <a:lnTo>
                        <a:pt x="36" y="8"/>
                      </a:lnTo>
                      <a:lnTo>
                        <a:pt x="28" y="0"/>
                      </a:lnTo>
                      <a:lnTo>
                        <a:pt x="28" y="0"/>
                      </a:lnTo>
                      <a:lnTo>
                        <a:pt x="24" y="2"/>
                      </a:lnTo>
                      <a:lnTo>
                        <a:pt x="24"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6" name="Freeform 178"/>
                <p:cNvSpPr>
                  <a:spLocks/>
                </p:cNvSpPr>
                <p:nvPr/>
              </p:nvSpPr>
              <p:spPr bwMode="auto">
                <a:xfrm>
                  <a:off x="2514" y="2474"/>
                  <a:ext cx="34" cy="28"/>
                </a:xfrm>
                <a:custGeom>
                  <a:avLst/>
                  <a:gdLst/>
                  <a:ahLst/>
                  <a:cxnLst>
                    <a:cxn ang="0">
                      <a:pos x="20" y="28"/>
                    </a:cxn>
                    <a:cxn ang="0">
                      <a:pos x="20" y="28"/>
                    </a:cxn>
                    <a:cxn ang="0">
                      <a:pos x="20" y="24"/>
                    </a:cxn>
                    <a:cxn ang="0">
                      <a:pos x="20" y="24"/>
                    </a:cxn>
                    <a:cxn ang="0">
                      <a:pos x="26" y="24"/>
                    </a:cxn>
                    <a:cxn ang="0">
                      <a:pos x="26" y="24"/>
                    </a:cxn>
                    <a:cxn ang="0">
                      <a:pos x="30" y="22"/>
                    </a:cxn>
                    <a:cxn ang="0">
                      <a:pos x="32" y="20"/>
                    </a:cxn>
                    <a:cxn ang="0">
                      <a:pos x="32" y="20"/>
                    </a:cxn>
                    <a:cxn ang="0">
                      <a:pos x="32" y="18"/>
                    </a:cxn>
                    <a:cxn ang="0">
                      <a:pos x="32" y="14"/>
                    </a:cxn>
                    <a:cxn ang="0">
                      <a:pos x="32" y="14"/>
                    </a:cxn>
                    <a:cxn ang="0">
                      <a:pos x="32" y="14"/>
                    </a:cxn>
                    <a:cxn ang="0">
                      <a:pos x="30" y="12"/>
                    </a:cxn>
                    <a:cxn ang="0">
                      <a:pos x="30" y="10"/>
                    </a:cxn>
                    <a:cxn ang="0">
                      <a:pos x="34" y="8"/>
                    </a:cxn>
                    <a:cxn ang="0">
                      <a:pos x="34" y="8"/>
                    </a:cxn>
                    <a:cxn ang="0">
                      <a:pos x="34" y="8"/>
                    </a:cxn>
                    <a:cxn ang="0">
                      <a:pos x="34" y="4"/>
                    </a:cxn>
                    <a:cxn ang="0">
                      <a:pos x="34" y="0"/>
                    </a:cxn>
                    <a:cxn ang="0">
                      <a:pos x="34" y="0"/>
                    </a:cxn>
                    <a:cxn ang="0">
                      <a:pos x="22" y="0"/>
                    </a:cxn>
                    <a:cxn ang="0">
                      <a:pos x="12" y="0"/>
                    </a:cxn>
                    <a:cxn ang="0">
                      <a:pos x="6" y="4"/>
                    </a:cxn>
                    <a:cxn ang="0">
                      <a:pos x="0" y="6"/>
                    </a:cxn>
                    <a:cxn ang="0">
                      <a:pos x="0" y="6"/>
                    </a:cxn>
                    <a:cxn ang="0">
                      <a:pos x="0" y="6"/>
                    </a:cxn>
                    <a:cxn ang="0">
                      <a:pos x="0" y="8"/>
                    </a:cxn>
                    <a:cxn ang="0">
                      <a:pos x="0" y="8"/>
                    </a:cxn>
                    <a:cxn ang="0">
                      <a:pos x="0" y="8"/>
                    </a:cxn>
                    <a:cxn ang="0">
                      <a:pos x="4" y="12"/>
                    </a:cxn>
                    <a:cxn ang="0">
                      <a:pos x="12" y="16"/>
                    </a:cxn>
                    <a:cxn ang="0">
                      <a:pos x="12" y="16"/>
                    </a:cxn>
                    <a:cxn ang="0">
                      <a:pos x="12" y="24"/>
                    </a:cxn>
                    <a:cxn ang="0">
                      <a:pos x="12" y="24"/>
                    </a:cxn>
                    <a:cxn ang="0">
                      <a:pos x="14" y="24"/>
                    </a:cxn>
                    <a:cxn ang="0">
                      <a:pos x="16" y="26"/>
                    </a:cxn>
                    <a:cxn ang="0">
                      <a:pos x="16" y="26"/>
                    </a:cxn>
                    <a:cxn ang="0">
                      <a:pos x="18" y="28"/>
                    </a:cxn>
                    <a:cxn ang="0">
                      <a:pos x="18" y="28"/>
                    </a:cxn>
                    <a:cxn ang="0">
                      <a:pos x="20" y="28"/>
                    </a:cxn>
                    <a:cxn ang="0">
                      <a:pos x="20" y="28"/>
                    </a:cxn>
                  </a:cxnLst>
                  <a:rect l="0" t="0" r="r" b="b"/>
                  <a:pathLst>
                    <a:path w="34" h="28">
                      <a:moveTo>
                        <a:pt x="20" y="28"/>
                      </a:moveTo>
                      <a:lnTo>
                        <a:pt x="20" y="28"/>
                      </a:lnTo>
                      <a:lnTo>
                        <a:pt x="20" y="24"/>
                      </a:lnTo>
                      <a:lnTo>
                        <a:pt x="20" y="24"/>
                      </a:lnTo>
                      <a:lnTo>
                        <a:pt x="26" y="24"/>
                      </a:lnTo>
                      <a:lnTo>
                        <a:pt x="26" y="24"/>
                      </a:lnTo>
                      <a:lnTo>
                        <a:pt x="30" y="22"/>
                      </a:lnTo>
                      <a:lnTo>
                        <a:pt x="32" y="20"/>
                      </a:lnTo>
                      <a:lnTo>
                        <a:pt x="32" y="20"/>
                      </a:lnTo>
                      <a:lnTo>
                        <a:pt x="32" y="18"/>
                      </a:lnTo>
                      <a:lnTo>
                        <a:pt x="32" y="14"/>
                      </a:lnTo>
                      <a:lnTo>
                        <a:pt x="32" y="14"/>
                      </a:lnTo>
                      <a:lnTo>
                        <a:pt x="32" y="14"/>
                      </a:lnTo>
                      <a:lnTo>
                        <a:pt x="30" y="12"/>
                      </a:lnTo>
                      <a:lnTo>
                        <a:pt x="30" y="10"/>
                      </a:lnTo>
                      <a:lnTo>
                        <a:pt x="34" y="8"/>
                      </a:lnTo>
                      <a:lnTo>
                        <a:pt x="34" y="8"/>
                      </a:lnTo>
                      <a:lnTo>
                        <a:pt x="34" y="8"/>
                      </a:lnTo>
                      <a:lnTo>
                        <a:pt x="34" y="4"/>
                      </a:lnTo>
                      <a:lnTo>
                        <a:pt x="34" y="0"/>
                      </a:lnTo>
                      <a:lnTo>
                        <a:pt x="34" y="0"/>
                      </a:lnTo>
                      <a:lnTo>
                        <a:pt x="22" y="0"/>
                      </a:lnTo>
                      <a:lnTo>
                        <a:pt x="12" y="0"/>
                      </a:lnTo>
                      <a:lnTo>
                        <a:pt x="6" y="4"/>
                      </a:lnTo>
                      <a:lnTo>
                        <a:pt x="0" y="6"/>
                      </a:lnTo>
                      <a:lnTo>
                        <a:pt x="0" y="6"/>
                      </a:lnTo>
                      <a:lnTo>
                        <a:pt x="0" y="6"/>
                      </a:lnTo>
                      <a:lnTo>
                        <a:pt x="0" y="8"/>
                      </a:lnTo>
                      <a:lnTo>
                        <a:pt x="0" y="8"/>
                      </a:lnTo>
                      <a:lnTo>
                        <a:pt x="0" y="8"/>
                      </a:lnTo>
                      <a:lnTo>
                        <a:pt x="4" y="12"/>
                      </a:lnTo>
                      <a:lnTo>
                        <a:pt x="12" y="16"/>
                      </a:lnTo>
                      <a:lnTo>
                        <a:pt x="12" y="16"/>
                      </a:lnTo>
                      <a:lnTo>
                        <a:pt x="12" y="24"/>
                      </a:lnTo>
                      <a:lnTo>
                        <a:pt x="12" y="24"/>
                      </a:lnTo>
                      <a:lnTo>
                        <a:pt x="14" y="24"/>
                      </a:lnTo>
                      <a:lnTo>
                        <a:pt x="16" y="26"/>
                      </a:lnTo>
                      <a:lnTo>
                        <a:pt x="16" y="26"/>
                      </a:lnTo>
                      <a:lnTo>
                        <a:pt x="18" y="28"/>
                      </a:lnTo>
                      <a:lnTo>
                        <a:pt x="18" y="28"/>
                      </a:lnTo>
                      <a:lnTo>
                        <a:pt x="20" y="28"/>
                      </a:lnTo>
                      <a:lnTo>
                        <a:pt x="20" y="2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7" name="Freeform 179"/>
                <p:cNvSpPr>
                  <a:spLocks/>
                </p:cNvSpPr>
                <p:nvPr/>
              </p:nvSpPr>
              <p:spPr bwMode="auto">
                <a:xfrm>
                  <a:off x="2534" y="2474"/>
                  <a:ext cx="98" cy="88"/>
                </a:xfrm>
                <a:custGeom>
                  <a:avLst/>
                  <a:gdLst/>
                  <a:ahLst/>
                  <a:cxnLst>
                    <a:cxn ang="0">
                      <a:pos x="22" y="62"/>
                    </a:cxn>
                    <a:cxn ang="0">
                      <a:pos x="24" y="58"/>
                    </a:cxn>
                    <a:cxn ang="0">
                      <a:pos x="28" y="54"/>
                    </a:cxn>
                    <a:cxn ang="0">
                      <a:pos x="30" y="46"/>
                    </a:cxn>
                    <a:cxn ang="0">
                      <a:pos x="40" y="44"/>
                    </a:cxn>
                    <a:cxn ang="0">
                      <a:pos x="46" y="44"/>
                    </a:cxn>
                    <a:cxn ang="0">
                      <a:pos x="52" y="46"/>
                    </a:cxn>
                    <a:cxn ang="0">
                      <a:pos x="52" y="54"/>
                    </a:cxn>
                    <a:cxn ang="0">
                      <a:pos x="56" y="58"/>
                    </a:cxn>
                    <a:cxn ang="0">
                      <a:pos x="60" y="64"/>
                    </a:cxn>
                    <a:cxn ang="0">
                      <a:pos x="64" y="72"/>
                    </a:cxn>
                    <a:cxn ang="0">
                      <a:pos x="70" y="72"/>
                    </a:cxn>
                    <a:cxn ang="0">
                      <a:pos x="72" y="66"/>
                    </a:cxn>
                    <a:cxn ang="0">
                      <a:pos x="76" y="76"/>
                    </a:cxn>
                    <a:cxn ang="0">
                      <a:pos x="72" y="86"/>
                    </a:cxn>
                    <a:cxn ang="0">
                      <a:pos x="82" y="80"/>
                    </a:cxn>
                    <a:cxn ang="0">
                      <a:pos x="86" y="80"/>
                    </a:cxn>
                    <a:cxn ang="0">
                      <a:pos x="90" y="78"/>
                    </a:cxn>
                    <a:cxn ang="0">
                      <a:pos x="90" y="72"/>
                    </a:cxn>
                    <a:cxn ang="0">
                      <a:pos x="98" y="68"/>
                    </a:cxn>
                    <a:cxn ang="0">
                      <a:pos x="98" y="64"/>
                    </a:cxn>
                    <a:cxn ang="0">
                      <a:pos x="94" y="58"/>
                    </a:cxn>
                    <a:cxn ang="0">
                      <a:pos x="98" y="52"/>
                    </a:cxn>
                    <a:cxn ang="0">
                      <a:pos x="94" y="50"/>
                    </a:cxn>
                    <a:cxn ang="0">
                      <a:pos x="88" y="44"/>
                    </a:cxn>
                    <a:cxn ang="0">
                      <a:pos x="82" y="42"/>
                    </a:cxn>
                    <a:cxn ang="0">
                      <a:pos x="80" y="38"/>
                    </a:cxn>
                    <a:cxn ang="0">
                      <a:pos x="76" y="40"/>
                    </a:cxn>
                    <a:cxn ang="0">
                      <a:pos x="84" y="32"/>
                    </a:cxn>
                    <a:cxn ang="0">
                      <a:pos x="78" y="32"/>
                    </a:cxn>
                    <a:cxn ang="0">
                      <a:pos x="76" y="26"/>
                    </a:cxn>
                    <a:cxn ang="0">
                      <a:pos x="74" y="22"/>
                    </a:cxn>
                    <a:cxn ang="0">
                      <a:pos x="76" y="14"/>
                    </a:cxn>
                    <a:cxn ang="0">
                      <a:pos x="74" y="8"/>
                    </a:cxn>
                    <a:cxn ang="0">
                      <a:pos x="68" y="6"/>
                    </a:cxn>
                    <a:cxn ang="0">
                      <a:pos x="62" y="4"/>
                    </a:cxn>
                    <a:cxn ang="0">
                      <a:pos x="58" y="8"/>
                    </a:cxn>
                    <a:cxn ang="0">
                      <a:pos x="52" y="6"/>
                    </a:cxn>
                    <a:cxn ang="0">
                      <a:pos x="48" y="8"/>
                    </a:cxn>
                    <a:cxn ang="0">
                      <a:pos x="44" y="2"/>
                    </a:cxn>
                    <a:cxn ang="0">
                      <a:pos x="32" y="4"/>
                    </a:cxn>
                    <a:cxn ang="0">
                      <a:pos x="24" y="2"/>
                    </a:cxn>
                    <a:cxn ang="0">
                      <a:pos x="14" y="0"/>
                    </a:cxn>
                    <a:cxn ang="0">
                      <a:pos x="14" y="8"/>
                    </a:cxn>
                    <a:cxn ang="0">
                      <a:pos x="10" y="10"/>
                    </a:cxn>
                    <a:cxn ang="0">
                      <a:pos x="12" y="14"/>
                    </a:cxn>
                    <a:cxn ang="0">
                      <a:pos x="12" y="20"/>
                    </a:cxn>
                    <a:cxn ang="0">
                      <a:pos x="6" y="24"/>
                    </a:cxn>
                    <a:cxn ang="0">
                      <a:pos x="0" y="24"/>
                    </a:cxn>
                    <a:cxn ang="0">
                      <a:pos x="0" y="30"/>
                    </a:cxn>
                    <a:cxn ang="0">
                      <a:pos x="4" y="34"/>
                    </a:cxn>
                    <a:cxn ang="0">
                      <a:pos x="4" y="38"/>
                    </a:cxn>
                    <a:cxn ang="0">
                      <a:pos x="6" y="42"/>
                    </a:cxn>
                    <a:cxn ang="0">
                      <a:pos x="12" y="44"/>
                    </a:cxn>
                    <a:cxn ang="0">
                      <a:pos x="14" y="58"/>
                    </a:cxn>
                  </a:cxnLst>
                  <a:rect l="0" t="0" r="r" b="b"/>
                  <a:pathLst>
                    <a:path w="98" h="88">
                      <a:moveTo>
                        <a:pt x="20" y="60"/>
                      </a:moveTo>
                      <a:lnTo>
                        <a:pt x="20" y="60"/>
                      </a:lnTo>
                      <a:lnTo>
                        <a:pt x="22" y="62"/>
                      </a:lnTo>
                      <a:lnTo>
                        <a:pt x="22" y="62"/>
                      </a:lnTo>
                      <a:lnTo>
                        <a:pt x="24" y="60"/>
                      </a:lnTo>
                      <a:lnTo>
                        <a:pt x="24" y="58"/>
                      </a:lnTo>
                      <a:lnTo>
                        <a:pt x="26" y="56"/>
                      </a:lnTo>
                      <a:lnTo>
                        <a:pt x="26" y="56"/>
                      </a:lnTo>
                      <a:lnTo>
                        <a:pt x="28" y="54"/>
                      </a:lnTo>
                      <a:lnTo>
                        <a:pt x="30" y="52"/>
                      </a:lnTo>
                      <a:lnTo>
                        <a:pt x="30" y="46"/>
                      </a:lnTo>
                      <a:lnTo>
                        <a:pt x="30" y="46"/>
                      </a:lnTo>
                      <a:lnTo>
                        <a:pt x="32" y="42"/>
                      </a:lnTo>
                      <a:lnTo>
                        <a:pt x="34" y="42"/>
                      </a:lnTo>
                      <a:lnTo>
                        <a:pt x="40" y="44"/>
                      </a:lnTo>
                      <a:lnTo>
                        <a:pt x="40" y="44"/>
                      </a:lnTo>
                      <a:lnTo>
                        <a:pt x="44" y="44"/>
                      </a:lnTo>
                      <a:lnTo>
                        <a:pt x="46" y="44"/>
                      </a:lnTo>
                      <a:lnTo>
                        <a:pt x="48" y="44"/>
                      </a:lnTo>
                      <a:lnTo>
                        <a:pt x="48" y="44"/>
                      </a:lnTo>
                      <a:lnTo>
                        <a:pt x="52" y="46"/>
                      </a:lnTo>
                      <a:lnTo>
                        <a:pt x="52" y="52"/>
                      </a:lnTo>
                      <a:lnTo>
                        <a:pt x="52" y="52"/>
                      </a:lnTo>
                      <a:lnTo>
                        <a:pt x="52" y="54"/>
                      </a:lnTo>
                      <a:lnTo>
                        <a:pt x="54" y="54"/>
                      </a:lnTo>
                      <a:lnTo>
                        <a:pt x="56" y="56"/>
                      </a:lnTo>
                      <a:lnTo>
                        <a:pt x="56" y="58"/>
                      </a:lnTo>
                      <a:lnTo>
                        <a:pt x="56" y="58"/>
                      </a:lnTo>
                      <a:lnTo>
                        <a:pt x="60" y="64"/>
                      </a:lnTo>
                      <a:lnTo>
                        <a:pt x="60" y="64"/>
                      </a:lnTo>
                      <a:lnTo>
                        <a:pt x="58" y="68"/>
                      </a:lnTo>
                      <a:lnTo>
                        <a:pt x="58" y="72"/>
                      </a:lnTo>
                      <a:lnTo>
                        <a:pt x="64" y="72"/>
                      </a:lnTo>
                      <a:lnTo>
                        <a:pt x="64" y="72"/>
                      </a:lnTo>
                      <a:lnTo>
                        <a:pt x="66" y="72"/>
                      </a:lnTo>
                      <a:lnTo>
                        <a:pt x="70" y="72"/>
                      </a:lnTo>
                      <a:lnTo>
                        <a:pt x="70" y="72"/>
                      </a:lnTo>
                      <a:lnTo>
                        <a:pt x="72" y="68"/>
                      </a:lnTo>
                      <a:lnTo>
                        <a:pt x="72" y="66"/>
                      </a:lnTo>
                      <a:lnTo>
                        <a:pt x="72" y="66"/>
                      </a:lnTo>
                      <a:lnTo>
                        <a:pt x="76" y="76"/>
                      </a:lnTo>
                      <a:lnTo>
                        <a:pt x="76" y="76"/>
                      </a:lnTo>
                      <a:lnTo>
                        <a:pt x="76" y="78"/>
                      </a:lnTo>
                      <a:lnTo>
                        <a:pt x="74" y="82"/>
                      </a:lnTo>
                      <a:lnTo>
                        <a:pt x="72" y="86"/>
                      </a:lnTo>
                      <a:lnTo>
                        <a:pt x="76" y="88"/>
                      </a:lnTo>
                      <a:lnTo>
                        <a:pt x="76" y="88"/>
                      </a:lnTo>
                      <a:lnTo>
                        <a:pt x="82" y="80"/>
                      </a:lnTo>
                      <a:lnTo>
                        <a:pt x="82" y="80"/>
                      </a:lnTo>
                      <a:lnTo>
                        <a:pt x="84" y="78"/>
                      </a:lnTo>
                      <a:lnTo>
                        <a:pt x="86" y="80"/>
                      </a:lnTo>
                      <a:lnTo>
                        <a:pt x="86" y="82"/>
                      </a:lnTo>
                      <a:lnTo>
                        <a:pt x="90" y="78"/>
                      </a:lnTo>
                      <a:lnTo>
                        <a:pt x="90" y="78"/>
                      </a:lnTo>
                      <a:lnTo>
                        <a:pt x="90" y="74"/>
                      </a:lnTo>
                      <a:lnTo>
                        <a:pt x="90" y="74"/>
                      </a:lnTo>
                      <a:lnTo>
                        <a:pt x="90" y="72"/>
                      </a:lnTo>
                      <a:lnTo>
                        <a:pt x="92" y="72"/>
                      </a:lnTo>
                      <a:lnTo>
                        <a:pt x="96" y="70"/>
                      </a:lnTo>
                      <a:lnTo>
                        <a:pt x="98" y="68"/>
                      </a:lnTo>
                      <a:lnTo>
                        <a:pt x="98" y="68"/>
                      </a:lnTo>
                      <a:lnTo>
                        <a:pt x="98" y="66"/>
                      </a:lnTo>
                      <a:lnTo>
                        <a:pt x="98" y="64"/>
                      </a:lnTo>
                      <a:lnTo>
                        <a:pt x="94" y="60"/>
                      </a:lnTo>
                      <a:lnTo>
                        <a:pt x="94" y="60"/>
                      </a:lnTo>
                      <a:lnTo>
                        <a:pt x="94" y="58"/>
                      </a:lnTo>
                      <a:lnTo>
                        <a:pt x="96" y="56"/>
                      </a:lnTo>
                      <a:lnTo>
                        <a:pt x="98" y="52"/>
                      </a:lnTo>
                      <a:lnTo>
                        <a:pt x="98" y="52"/>
                      </a:lnTo>
                      <a:lnTo>
                        <a:pt x="98" y="52"/>
                      </a:lnTo>
                      <a:lnTo>
                        <a:pt x="94" y="50"/>
                      </a:lnTo>
                      <a:lnTo>
                        <a:pt x="94" y="50"/>
                      </a:lnTo>
                      <a:lnTo>
                        <a:pt x="90" y="48"/>
                      </a:lnTo>
                      <a:lnTo>
                        <a:pt x="88" y="44"/>
                      </a:lnTo>
                      <a:lnTo>
                        <a:pt x="88" y="44"/>
                      </a:lnTo>
                      <a:lnTo>
                        <a:pt x="86" y="42"/>
                      </a:lnTo>
                      <a:lnTo>
                        <a:pt x="84" y="42"/>
                      </a:lnTo>
                      <a:lnTo>
                        <a:pt x="82" y="42"/>
                      </a:lnTo>
                      <a:lnTo>
                        <a:pt x="80" y="40"/>
                      </a:lnTo>
                      <a:lnTo>
                        <a:pt x="80" y="40"/>
                      </a:lnTo>
                      <a:lnTo>
                        <a:pt x="80" y="38"/>
                      </a:lnTo>
                      <a:lnTo>
                        <a:pt x="78" y="38"/>
                      </a:lnTo>
                      <a:lnTo>
                        <a:pt x="76" y="40"/>
                      </a:lnTo>
                      <a:lnTo>
                        <a:pt x="76" y="40"/>
                      </a:lnTo>
                      <a:lnTo>
                        <a:pt x="74" y="38"/>
                      </a:lnTo>
                      <a:lnTo>
                        <a:pt x="72" y="38"/>
                      </a:lnTo>
                      <a:lnTo>
                        <a:pt x="84" y="32"/>
                      </a:lnTo>
                      <a:lnTo>
                        <a:pt x="84" y="32"/>
                      </a:lnTo>
                      <a:lnTo>
                        <a:pt x="80" y="32"/>
                      </a:lnTo>
                      <a:lnTo>
                        <a:pt x="78" y="32"/>
                      </a:lnTo>
                      <a:lnTo>
                        <a:pt x="78" y="30"/>
                      </a:lnTo>
                      <a:lnTo>
                        <a:pt x="78" y="30"/>
                      </a:lnTo>
                      <a:lnTo>
                        <a:pt x="76" y="26"/>
                      </a:lnTo>
                      <a:lnTo>
                        <a:pt x="74" y="24"/>
                      </a:lnTo>
                      <a:lnTo>
                        <a:pt x="74" y="24"/>
                      </a:lnTo>
                      <a:lnTo>
                        <a:pt x="74" y="22"/>
                      </a:lnTo>
                      <a:lnTo>
                        <a:pt x="74" y="20"/>
                      </a:lnTo>
                      <a:lnTo>
                        <a:pt x="76" y="18"/>
                      </a:lnTo>
                      <a:lnTo>
                        <a:pt x="76" y="14"/>
                      </a:lnTo>
                      <a:lnTo>
                        <a:pt x="76" y="14"/>
                      </a:lnTo>
                      <a:lnTo>
                        <a:pt x="74" y="8"/>
                      </a:lnTo>
                      <a:lnTo>
                        <a:pt x="74" y="8"/>
                      </a:lnTo>
                      <a:lnTo>
                        <a:pt x="74" y="6"/>
                      </a:lnTo>
                      <a:lnTo>
                        <a:pt x="68" y="6"/>
                      </a:lnTo>
                      <a:lnTo>
                        <a:pt x="68" y="6"/>
                      </a:lnTo>
                      <a:lnTo>
                        <a:pt x="66" y="6"/>
                      </a:lnTo>
                      <a:lnTo>
                        <a:pt x="64" y="6"/>
                      </a:lnTo>
                      <a:lnTo>
                        <a:pt x="62" y="4"/>
                      </a:lnTo>
                      <a:lnTo>
                        <a:pt x="62" y="4"/>
                      </a:lnTo>
                      <a:lnTo>
                        <a:pt x="60" y="6"/>
                      </a:lnTo>
                      <a:lnTo>
                        <a:pt x="58" y="8"/>
                      </a:lnTo>
                      <a:lnTo>
                        <a:pt x="58" y="8"/>
                      </a:lnTo>
                      <a:lnTo>
                        <a:pt x="56" y="8"/>
                      </a:lnTo>
                      <a:lnTo>
                        <a:pt x="52" y="6"/>
                      </a:lnTo>
                      <a:lnTo>
                        <a:pt x="52" y="6"/>
                      </a:lnTo>
                      <a:lnTo>
                        <a:pt x="48" y="6"/>
                      </a:lnTo>
                      <a:lnTo>
                        <a:pt x="48" y="8"/>
                      </a:lnTo>
                      <a:lnTo>
                        <a:pt x="44" y="8"/>
                      </a:lnTo>
                      <a:lnTo>
                        <a:pt x="44" y="2"/>
                      </a:lnTo>
                      <a:lnTo>
                        <a:pt x="44" y="2"/>
                      </a:lnTo>
                      <a:lnTo>
                        <a:pt x="38" y="4"/>
                      </a:lnTo>
                      <a:lnTo>
                        <a:pt x="34" y="4"/>
                      </a:lnTo>
                      <a:lnTo>
                        <a:pt x="32" y="4"/>
                      </a:lnTo>
                      <a:lnTo>
                        <a:pt x="32" y="4"/>
                      </a:lnTo>
                      <a:lnTo>
                        <a:pt x="28" y="2"/>
                      </a:lnTo>
                      <a:lnTo>
                        <a:pt x="24" y="2"/>
                      </a:lnTo>
                      <a:lnTo>
                        <a:pt x="24" y="2"/>
                      </a:lnTo>
                      <a:lnTo>
                        <a:pt x="18" y="2"/>
                      </a:lnTo>
                      <a:lnTo>
                        <a:pt x="14" y="0"/>
                      </a:lnTo>
                      <a:lnTo>
                        <a:pt x="14" y="0"/>
                      </a:lnTo>
                      <a:lnTo>
                        <a:pt x="14" y="4"/>
                      </a:lnTo>
                      <a:lnTo>
                        <a:pt x="14" y="8"/>
                      </a:lnTo>
                      <a:lnTo>
                        <a:pt x="14" y="8"/>
                      </a:lnTo>
                      <a:lnTo>
                        <a:pt x="14" y="8"/>
                      </a:lnTo>
                      <a:lnTo>
                        <a:pt x="10" y="10"/>
                      </a:lnTo>
                      <a:lnTo>
                        <a:pt x="10" y="12"/>
                      </a:lnTo>
                      <a:lnTo>
                        <a:pt x="12" y="14"/>
                      </a:lnTo>
                      <a:lnTo>
                        <a:pt x="12" y="14"/>
                      </a:lnTo>
                      <a:lnTo>
                        <a:pt x="12" y="14"/>
                      </a:lnTo>
                      <a:lnTo>
                        <a:pt x="12" y="18"/>
                      </a:lnTo>
                      <a:lnTo>
                        <a:pt x="12" y="20"/>
                      </a:lnTo>
                      <a:lnTo>
                        <a:pt x="12" y="20"/>
                      </a:lnTo>
                      <a:lnTo>
                        <a:pt x="10" y="22"/>
                      </a:lnTo>
                      <a:lnTo>
                        <a:pt x="6" y="24"/>
                      </a:lnTo>
                      <a:lnTo>
                        <a:pt x="6" y="24"/>
                      </a:lnTo>
                      <a:lnTo>
                        <a:pt x="0" y="24"/>
                      </a:lnTo>
                      <a:lnTo>
                        <a:pt x="0" y="24"/>
                      </a:lnTo>
                      <a:lnTo>
                        <a:pt x="0" y="28"/>
                      </a:lnTo>
                      <a:lnTo>
                        <a:pt x="0" y="28"/>
                      </a:lnTo>
                      <a:lnTo>
                        <a:pt x="0" y="30"/>
                      </a:lnTo>
                      <a:lnTo>
                        <a:pt x="0" y="30"/>
                      </a:lnTo>
                      <a:lnTo>
                        <a:pt x="4" y="34"/>
                      </a:lnTo>
                      <a:lnTo>
                        <a:pt x="4" y="34"/>
                      </a:lnTo>
                      <a:lnTo>
                        <a:pt x="4" y="36"/>
                      </a:lnTo>
                      <a:lnTo>
                        <a:pt x="4" y="38"/>
                      </a:lnTo>
                      <a:lnTo>
                        <a:pt x="4" y="38"/>
                      </a:lnTo>
                      <a:lnTo>
                        <a:pt x="6" y="40"/>
                      </a:lnTo>
                      <a:lnTo>
                        <a:pt x="6" y="42"/>
                      </a:lnTo>
                      <a:lnTo>
                        <a:pt x="6" y="42"/>
                      </a:lnTo>
                      <a:lnTo>
                        <a:pt x="10" y="44"/>
                      </a:lnTo>
                      <a:lnTo>
                        <a:pt x="12" y="44"/>
                      </a:lnTo>
                      <a:lnTo>
                        <a:pt x="12" y="44"/>
                      </a:lnTo>
                      <a:lnTo>
                        <a:pt x="12" y="52"/>
                      </a:lnTo>
                      <a:lnTo>
                        <a:pt x="12" y="56"/>
                      </a:lnTo>
                      <a:lnTo>
                        <a:pt x="14" y="58"/>
                      </a:lnTo>
                      <a:lnTo>
                        <a:pt x="20" y="60"/>
                      </a:lnTo>
                      <a:lnTo>
                        <a:pt x="20" y="6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8" name="Freeform 180"/>
                <p:cNvSpPr>
                  <a:spLocks/>
                </p:cNvSpPr>
                <p:nvPr/>
              </p:nvSpPr>
              <p:spPr bwMode="auto">
                <a:xfrm>
                  <a:off x="1496" y="2384"/>
                  <a:ext cx="56" cy="70"/>
                </a:xfrm>
                <a:custGeom>
                  <a:avLst/>
                  <a:gdLst/>
                  <a:ahLst/>
                  <a:cxnLst>
                    <a:cxn ang="0">
                      <a:pos x="30" y="70"/>
                    </a:cxn>
                    <a:cxn ang="0">
                      <a:pos x="32" y="68"/>
                    </a:cxn>
                    <a:cxn ang="0">
                      <a:pos x="36" y="66"/>
                    </a:cxn>
                    <a:cxn ang="0">
                      <a:pos x="36" y="62"/>
                    </a:cxn>
                    <a:cxn ang="0">
                      <a:pos x="42" y="58"/>
                    </a:cxn>
                    <a:cxn ang="0">
                      <a:pos x="44" y="56"/>
                    </a:cxn>
                    <a:cxn ang="0">
                      <a:pos x="46" y="50"/>
                    </a:cxn>
                    <a:cxn ang="0">
                      <a:pos x="52" y="44"/>
                    </a:cxn>
                    <a:cxn ang="0">
                      <a:pos x="54" y="44"/>
                    </a:cxn>
                    <a:cxn ang="0">
                      <a:pos x="56" y="40"/>
                    </a:cxn>
                    <a:cxn ang="0">
                      <a:pos x="48" y="40"/>
                    </a:cxn>
                    <a:cxn ang="0">
                      <a:pos x="44" y="38"/>
                    </a:cxn>
                    <a:cxn ang="0">
                      <a:pos x="22" y="0"/>
                    </a:cxn>
                    <a:cxn ang="0">
                      <a:pos x="16" y="8"/>
                    </a:cxn>
                    <a:cxn ang="0">
                      <a:pos x="16" y="12"/>
                    </a:cxn>
                    <a:cxn ang="0">
                      <a:pos x="22" y="20"/>
                    </a:cxn>
                    <a:cxn ang="0">
                      <a:pos x="24" y="24"/>
                    </a:cxn>
                    <a:cxn ang="0">
                      <a:pos x="26" y="30"/>
                    </a:cxn>
                    <a:cxn ang="0">
                      <a:pos x="10" y="28"/>
                    </a:cxn>
                    <a:cxn ang="0">
                      <a:pos x="2" y="38"/>
                    </a:cxn>
                    <a:cxn ang="0">
                      <a:pos x="2" y="42"/>
                    </a:cxn>
                    <a:cxn ang="0">
                      <a:pos x="2" y="46"/>
                    </a:cxn>
                    <a:cxn ang="0">
                      <a:pos x="0" y="50"/>
                    </a:cxn>
                    <a:cxn ang="0">
                      <a:pos x="2" y="50"/>
                    </a:cxn>
                    <a:cxn ang="0">
                      <a:pos x="6" y="52"/>
                    </a:cxn>
                    <a:cxn ang="0">
                      <a:pos x="12" y="60"/>
                    </a:cxn>
                    <a:cxn ang="0">
                      <a:pos x="18" y="62"/>
                    </a:cxn>
                    <a:cxn ang="0">
                      <a:pos x="18" y="64"/>
                    </a:cxn>
                    <a:cxn ang="0">
                      <a:pos x="20" y="68"/>
                    </a:cxn>
                    <a:cxn ang="0">
                      <a:pos x="20" y="68"/>
                    </a:cxn>
                    <a:cxn ang="0">
                      <a:pos x="26" y="68"/>
                    </a:cxn>
                    <a:cxn ang="0">
                      <a:pos x="30" y="70"/>
                    </a:cxn>
                  </a:cxnLst>
                  <a:rect l="0" t="0" r="r" b="b"/>
                  <a:pathLst>
                    <a:path w="56" h="70">
                      <a:moveTo>
                        <a:pt x="30" y="70"/>
                      </a:moveTo>
                      <a:lnTo>
                        <a:pt x="30" y="70"/>
                      </a:lnTo>
                      <a:lnTo>
                        <a:pt x="30" y="68"/>
                      </a:lnTo>
                      <a:lnTo>
                        <a:pt x="32" y="68"/>
                      </a:lnTo>
                      <a:lnTo>
                        <a:pt x="36" y="68"/>
                      </a:lnTo>
                      <a:lnTo>
                        <a:pt x="36" y="66"/>
                      </a:lnTo>
                      <a:lnTo>
                        <a:pt x="36" y="66"/>
                      </a:lnTo>
                      <a:lnTo>
                        <a:pt x="36" y="62"/>
                      </a:lnTo>
                      <a:lnTo>
                        <a:pt x="40" y="60"/>
                      </a:lnTo>
                      <a:lnTo>
                        <a:pt x="42" y="58"/>
                      </a:lnTo>
                      <a:lnTo>
                        <a:pt x="42" y="58"/>
                      </a:lnTo>
                      <a:lnTo>
                        <a:pt x="44" y="56"/>
                      </a:lnTo>
                      <a:lnTo>
                        <a:pt x="46" y="50"/>
                      </a:lnTo>
                      <a:lnTo>
                        <a:pt x="46" y="50"/>
                      </a:lnTo>
                      <a:lnTo>
                        <a:pt x="46" y="46"/>
                      </a:lnTo>
                      <a:lnTo>
                        <a:pt x="52" y="44"/>
                      </a:lnTo>
                      <a:lnTo>
                        <a:pt x="52" y="44"/>
                      </a:lnTo>
                      <a:lnTo>
                        <a:pt x="54" y="44"/>
                      </a:lnTo>
                      <a:lnTo>
                        <a:pt x="54" y="42"/>
                      </a:lnTo>
                      <a:lnTo>
                        <a:pt x="56" y="40"/>
                      </a:lnTo>
                      <a:lnTo>
                        <a:pt x="56" y="40"/>
                      </a:lnTo>
                      <a:lnTo>
                        <a:pt x="48" y="40"/>
                      </a:lnTo>
                      <a:lnTo>
                        <a:pt x="48" y="38"/>
                      </a:lnTo>
                      <a:lnTo>
                        <a:pt x="44" y="38"/>
                      </a:lnTo>
                      <a:lnTo>
                        <a:pt x="44" y="0"/>
                      </a:lnTo>
                      <a:lnTo>
                        <a:pt x="22" y="0"/>
                      </a:lnTo>
                      <a:lnTo>
                        <a:pt x="20" y="8"/>
                      </a:lnTo>
                      <a:lnTo>
                        <a:pt x="16" y="8"/>
                      </a:lnTo>
                      <a:lnTo>
                        <a:pt x="16" y="12"/>
                      </a:lnTo>
                      <a:lnTo>
                        <a:pt x="16" y="12"/>
                      </a:lnTo>
                      <a:lnTo>
                        <a:pt x="18" y="16"/>
                      </a:lnTo>
                      <a:lnTo>
                        <a:pt x="22" y="20"/>
                      </a:lnTo>
                      <a:lnTo>
                        <a:pt x="22" y="20"/>
                      </a:lnTo>
                      <a:lnTo>
                        <a:pt x="24" y="24"/>
                      </a:lnTo>
                      <a:lnTo>
                        <a:pt x="26" y="26"/>
                      </a:lnTo>
                      <a:lnTo>
                        <a:pt x="26" y="30"/>
                      </a:lnTo>
                      <a:lnTo>
                        <a:pt x="10" y="28"/>
                      </a:lnTo>
                      <a:lnTo>
                        <a:pt x="10" y="28"/>
                      </a:lnTo>
                      <a:lnTo>
                        <a:pt x="4" y="34"/>
                      </a:lnTo>
                      <a:lnTo>
                        <a:pt x="2" y="38"/>
                      </a:lnTo>
                      <a:lnTo>
                        <a:pt x="2" y="42"/>
                      </a:lnTo>
                      <a:lnTo>
                        <a:pt x="2" y="42"/>
                      </a:lnTo>
                      <a:lnTo>
                        <a:pt x="2" y="44"/>
                      </a:lnTo>
                      <a:lnTo>
                        <a:pt x="2" y="46"/>
                      </a:lnTo>
                      <a:lnTo>
                        <a:pt x="0" y="50"/>
                      </a:lnTo>
                      <a:lnTo>
                        <a:pt x="0" y="50"/>
                      </a:lnTo>
                      <a:lnTo>
                        <a:pt x="2" y="50"/>
                      </a:lnTo>
                      <a:lnTo>
                        <a:pt x="2" y="50"/>
                      </a:lnTo>
                      <a:lnTo>
                        <a:pt x="6" y="52"/>
                      </a:lnTo>
                      <a:lnTo>
                        <a:pt x="6" y="52"/>
                      </a:lnTo>
                      <a:lnTo>
                        <a:pt x="8" y="56"/>
                      </a:lnTo>
                      <a:lnTo>
                        <a:pt x="12" y="60"/>
                      </a:lnTo>
                      <a:lnTo>
                        <a:pt x="12" y="60"/>
                      </a:lnTo>
                      <a:lnTo>
                        <a:pt x="18" y="62"/>
                      </a:lnTo>
                      <a:lnTo>
                        <a:pt x="18" y="62"/>
                      </a:lnTo>
                      <a:lnTo>
                        <a:pt x="18" y="64"/>
                      </a:lnTo>
                      <a:lnTo>
                        <a:pt x="20" y="68"/>
                      </a:lnTo>
                      <a:lnTo>
                        <a:pt x="20" y="68"/>
                      </a:lnTo>
                      <a:lnTo>
                        <a:pt x="20" y="68"/>
                      </a:lnTo>
                      <a:lnTo>
                        <a:pt x="20" y="68"/>
                      </a:lnTo>
                      <a:lnTo>
                        <a:pt x="24" y="68"/>
                      </a:lnTo>
                      <a:lnTo>
                        <a:pt x="26" y="68"/>
                      </a:lnTo>
                      <a:lnTo>
                        <a:pt x="28" y="70"/>
                      </a:lnTo>
                      <a:lnTo>
                        <a:pt x="30" y="7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9" name="Freeform 181"/>
                <p:cNvSpPr>
                  <a:spLocks noEditPoints="1"/>
                </p:cNvSpPr>
                <p:nvPr/>
              </p:nvSpPr>
              <p:spPr bwMode="auto">
                <a:xfrm>
                  <a:off x="3005" y="1968"/>
                  <a:ext cx="98" cy="128"/>
                </a:xfrm>
                <a:custGeom>
                  <a:avLst/>
                  <a:gdLst/>
                  <a:ahLst/>
                  <a:cxnLst>
                    <a:cxn ang="0">
                      <a:pos x="8" y="46"/>
                    </a:cxn>
                    <a:cxn ang="0">
                      <a:pos x="12" y="52"/>
                    </a:cxn>
                    <a:cxn ang="0">
                      <a:pos x="14" y="60"/>
                    </a:cxn>
                    <a:cxn ang="0">
                      <a:pos x="38" y="70"/>
                    </a:cxn>
                    <a:cxn ang="0">
                      <a:pos x="32" y="70"/>
                    </a:cxn>
                    <a:cxn ang="0">
                      <a:pos x="16" y="72"/>
                    </a:cxn>
                    <a:cxn ang="0">
                      <a:pos x="22" y="88"/>
                    </a:cxn>
                    <a:cxn ang="0">
                      <a:pos x="24" y="86"/>
                    </a:cxn>
                    <a:cxn ang="0">
                      <a:pos x="34" y="88"/>
                    </a:cxn>
                    <a:cxn ang="0">
                      <a:pos x="36" y="82"/>
                    </a:cxn>
                    <a:cxn ang="0">
                      <a:pos x="48" y="80"/>
                    </a:cxn>
                    <a:cxn ang="0">
                      <a:pos x="48" y="74"/>
                    </a:cxn>
                    <a:cxn ang="0">
                      <a:pos x="54" y="68"/>
                    </a:cxn>
                    <a:cxn ang="0">
                      <a:pos x="44" y="58"/>
                    </a:cxn>
                    <a:cxn ang="0">
                      <a:pos x="46" y="60"/>
                    </a:cxn>
                    <a:cxn ang="0">
                      <a:pos x="58" y="66"/>
                    </a:cxn>
                    <a:cxn ang="0">
                      <a:pos x="64" y="72"/>
                    </a:cxn>
                    <a:cxn ang="0">
                      <a:pos x="58" y="60"/>
                    </a:cxn>
                    <a:cxn ang="0">
                      <a:pos x="46" y="52"/>
                    </a:cxn>
                    <a:cxn ang="0">
                      <a:pos x="42" y="52"/>
                    </a:cxn>
                    <a:cxn ang="0">
                      <a:pos x="42" y="48"/>
                    </a:cxn>
                    <a:cxn ang="0">
                      <a:pos x="40" y="36"/>
                    </a:cxn>
                    <a:cxn ang="0">
                      <a:pos x="34" y="30"/>
                    </a:cxn>
                    <a:cxn ang="0">
                      <a:pos x="46" y="32"/>
                    </a:cxn>
                    <a:cxn ang="0">
                      <a:pos x="46" y="28"/>
                    </a:cxn>
                    <a:cxn ang="0">
                      <a:pos x="54" y="28"/>
                    </a:cxn>
                    <a:cxn ang="0">
                      <a:pos x="56" y="22"/>
                    </a:cxn>
                    <a:cxn ang="0">
                      <a:pos x="62" y="14"/>
                    </a:cxn>
                    <a:cxn ang="0">
                      <a:pos x="82" y="14"/>
                    </a:cxn>
                    <a:cxn ang="0">
                      <a:pos x="88" y="14"/>
                    </a:cxn>
                    <a:cxn ang="0">
                      <a:pos x="94" y="10"/>
                    </a:cxn>
                    <a:cxn ang="0">
                      <a:pos x="96" y="4"/>
                    </a:cxn>
                    <a:cxn ang="0">
                      <a:pos x="86" y="4"/>
                    </a:cxn>
                    <a:cxn ang="0">
                      <a:pos x="82" y="6"/>
                    </a:cxn>
                    <a:cxn ang="0">
                      <a:pos x="72" y="2"/>
                    </a:cxn>
                    <a:cxn ang="0">
                      <a:pos x="62" y="4"/>
                    </a:cxn>
                    <a:cxn ang="0">
                      <a:pos x="46" y="6"/>
                    </a:cxn>
                    <a:cxn ang="0">
                      <a:pos x="44" y="12"/>
                    </a:cxn>
                    <a:cxn ang="0">
                      <a:pos x="36" y="14"/>
                    </a:cxn>
                    <a:cxn ang="0">
                      <a:pos x="32" y="16"/>
                    </a:cxn>
                    <a:cxn ang="0">
                      <a:pos x="26" y="20"/>
                    </a:cxn>
                    <a:cxn ang="0">
                      <a:pos x="12" y="32"/>
                    </a:cxn>
                    <a:cxn ang="0">
                      <a:pos x="8" y="36"/>
                    </a:cxn>
                    <a:cxn ang="0">
                      <a:pos x="46" y="118"/>
                    </a:cxn>
                    <a:cxn ang="0">
                      <a:pos x="56" y="124"/>
                    </a:cxn>
                    <a:cxn ang="0">
                      <a:pos x="72" y="128"/>
                    </a:cxn>
                    <a:cxn ang="0">
                      <a:pos x="80" y="126"/>
                    </a:cxn>
                    <a:cxn ang="0">
                      <a:pos x="84" y="122"/>
                    </a:cxn>
                    <a:cxn ang="0">
                      <a:pos x="78" y="118"/>
                    </a:cxn>
                    <a:cxn ang="0">
                      <a:pos x="68" y="120"/>
                    </a:cxn>
                    <a:cxn ang="0">
                      <a:pos x="40" y="54"/>
                    </a:cxn>
                    <a:cxn ang="0">
                      <a:pos x="40" y="54"/>
                    </a:cxn>
                    <a:cxn ang="0">
                      <a:pos x="84" y="48"/>
                    </a:cxn>
                    <a:cxn ang="0">
                      <a:pos x="88" y="50"/>
                    </a:cxn>
                    <a:cxn ang="0">
                      <a:pos x="84" y="46"/>
                    </a:cxn>
                    <a:cxn ang="0">
                      <a:pos x="0" y="40"/>
                    </a:cxn>
                  </a:cxnLst>
                  <a:rect l="0" t="0" r="r" b="b"/>
                  <a:pathLst>
                    <a:path w="98" h="128">
                      <a:moveTo>
                        <a:pt x="2" y="36"/>
                      </a:moveTo>
                      <a:lnTo>
                        <a:pt x="2" y="36"/>
                      </a:lnTo>
                      <a:lnTo>
                        <a:pt x="4" y="44"/>
                      </a:lnTo>
                      <a:lnTo>
                        <a:pt x="4" y="44"/>
                      </a:lnTo>
                      <a:lnTo>
                        <a:pt x="8" y="46"/>
                      </a:lnTo>
                      <a:lnTo>
                        <a:pt x="8" y="46"/>
                      </a:lnTo>
                      <a:lnTo>
                        <a:pt x="8" y="48"/>
                      </a:lnTo>
                      <a:lnTo>
                        <a:pt x="8" y="48"/>
                      </a:lnTo>
                      <a:lnTo>
                        <a:pt x="12" y="52"/>
                      </a:lnTo>
                      <a:lnTo>
                        <a:pt x="12" y="52"/>
                      </a:lnTo>
                      <a:lnTo>
                        <a:pt x="18" y="52"/>
                      </a:lnTo>
                      <a:lnTo>
                        <a:pt x="18" y="52"/>
                      </a:lnTo>
                      <a:lnTo>
                        <a:pt x="14" y="54"/>
                      </a:lnTo>
                      <a:lnTo>
                        <a:pt x="14" y="54"/>
                      </a:lnTo>
                      <a:lnTo>
                        <a:pt x="14" y="60"/>
                      </a:lnTo>
                      <a:lnTo>
                        <a:pt x="16" y="64"/>
                      </a:lnTo>
                      <a:lnTo>
                        <a:pt x="16" y="64"/>
                      </a:lnTo>
                      <a:lnTo>
                        <a:pt x="22" y="64"/>
                      </a:lnTo>
                      <a:lnTo>
                        <a:pt x="28" y="66"/>
                      </a:lnTo>
                      <a:lnTo>
                        <a:pt x="38" y="70"/>
                      </a:lnTo>
                      <a:lnTo>
                        <a:pt x="38" y="70"/>
                      </a:lnTo>
                      <a:lnTo>
                        <a:pt x="38" y="72"/>
                      </a:lnTo>
                      <a:lnTo>
                        <a:pt x="34" y="72"/>
                      </a:lnTo>
                      <a:lnTo>
                        <a:pt x="34" y="72"/>
                      </a:lnTo>
                      <a:lnTo>
                        <a:pt x="32" y="70"/>
                      </a:lnTo>
                      <a:lnTo>
                        <a:pt x="30" y="68"/>
                      </a:lnTo>
                      <a:lnTo>
                        <a:pt x="30" y="68"/>
                      </a:lnTo>
                      <a:lnTo>
                        <a:pt x="24" y="66"/>
                      </a:lnTo>
                      <a:lnTo>
                        <a:pt x="22" y="68"/>
                      </a:lnTo>
                      <a:lnTo>
                        <a:pt x="16" y="72"/>
                      </a:lnTo>
                      <a:lnTo>
                        <a:pt x="16" y="72"/>
                      </a:lnTo>
                      <a:lnTo>
                        <a:pt x="20" y="78"/>
                      </a:lnTo>
                      <a:lnTo>
                        <a:pt x="20" y="86"/>
                      </a:lnTo>
                      <a:lnTo>
                        <a:pt x="20" y="86"/>
                      </a:lnTo>
                      <a:lnTo>
                        <a:pt x="22" y="88"/>
                      </a:lnTo>
                      <a:lnTo>
                        <a:pt x="22" y="88"/>
                      </a:lnTo>
                      <a:lnTo>
                        <a:pt x="22" y="88"/>
                      </a:lnTo>
                      <a:lnTo>
                        <a:pt x="24" y="88"/>
                      </a:lnTo>
                      <a:lnTo>
                        <a:pt x="24" y="86"/>
                      </a:lnTo>
                      <a:lnTo>
                        <a:pt x="24" y="86"/>
                      </a:lnTo>
                      <a:lnTo>
                        <a:pt x="28" y="88"/>
                      </a:lnTo>
                      <a:lnTo>
                        <a:pt x="28" y="88"/>
                      </a:lnTo>
                      <a:lnTo>
                        <a:pt x="34" y="88"/>
                      </a:lnTo>
                      <a:lnTo>
                        <a:pt x="34" y="88"/>
                      </a:lnTo>
                      <a:lnTo>
                        <a:pt x="34" y="88"/>
                      </a:lnTo>
                      <a:lnTo>
                        <a:pt x="38" y="88"/>
                      </a:lnTo>
                      <a:lnTo>
                        <a:pt x="38" y="86"/>
                      </a:lnTo>
                      <a:lnTo>
                        <a:pt x="38" y="86"/>
                      </a:lnTo>
                      <a:lnTo>
                        <a:pt x="36" y="84"/>
                      </a:lnTo>
                      <a:lnTo>
                        <a:pt x="36" y="82"/>
                      </a:lnTo>
                      <a:lnTo>
                        <a:pt x="36" y="82"/>
                      </a:lnTo>
                      <a:lnTo>
                        <a:pt x="42" y="82"/>
                      </a:lnTo>
                      <a:lnTo>
                        <a:pt x="46" y="84"/>
                      </a:lnTo>
                      <a:lnTo>
                        <a:pt x="46" y="84"/>
                      </a:lnTo>
                      <a:lnTo>
                        <a:pt x="48" y="80"/>
                      </a:lnTo>
                      <a:lnTo>
                        <a:pt x="42" y="76"/>
                      </a:lnTo>
                      <a:lnTo>
                        <a:pt x="42" y="76"/>
                      </a:lnTo>
                      <a:lnTo>
                        <a:pt x="42" y="74"/>
                      </a:lnTo>
                      <a:lnTo>
                        <a:pt x="42" y="74"/>
                      </a:lnTo>
                      <a:lnTo>
                        <a:pt x="48" y="74"/>
                      </a:lnTo>
                      <a:lnTo>
                        <a:pt x="48" y="74"/>
                      </a:lnTo>
                      <a:lnTo>
                        <a:pt x="54" y="78"/>
                      </a:lnTo>
                      <a:lnTo>
                        <a:pt x="54" y="78"/>
                      </a:lnTo>
                      <a:lnTo>
                        <a:pt x="54" y="68"/>
                      </a:lnTo>
                      <a:lnTo>
                        <a:pt x="54" y="68"/>
                      </a:lnTo>
                      <a:lnTo>
                        <a:pt x="48" y="66"/>
                      </a:lnTo>
                      <a:lnTo>
                        <a:pt x="44" y="62"/>
                      </a:lnTo>
                      <a:lnTo>
                        <a:pt x="44" y="62"/>
                      </a:lnTo>
                      <a:lnTo>
                        <a:pt x="44" y="58"/>
                      </a:lnTo>
                      <a:lnTo>
                        <a:pt x="44" y="58"/>
                      </a:lnTo>
                      <a:lnTo>
                        <a:pt x="42" y="58"/>
                      </a:lnTo>
                      <a:lnTo>
                        <a:pt x="44" y="56"/>
                      </a:lnTo>
                      <a:lnTo>
                        <a:pt x="44" y="56"/>
                      </a:lnTo>
                      <a:lnTo>
                        <a:pt x="46" y="60"/>
                      </a:lnTo>
                      <a:lnTo>
                        <a:pt x="46" y="60"/>
                      </a:lnTo>
                      <a:lnTo>
                        <a:pt x="50" y="64"/>
                      </a:lnTo>
                      <a:lnTo>
                        <a:pt x="50" y="64"/>
                      </a:lnTo>
                      <a:lnTo>
                        <a:pt x="52" y="66"/>
                      </a:lnTo>
                      <a:lnTo>
                        <a:pt x="52" y="66"/>
                      </a:lnTo>
                      <a:lnTo>
                        <a:pt x="58" y="66"/>
                      </a:lnTo>
                      <a:lnTo>
                        <a:pt x="58" y="66"/>
                      </a:lnTo>
                      <a:lnTo>
                        <a:pt x="62" y="68"/>
                      </a:lnTo>
                      <a:lnTo>
                        <a:pt x="62" y="68"/>
                      </a:lnTo>
                      <a:lnTo>
                        <a:pt x="64" y="72"/>
                      </a:lnTo>
                      <a:lnTo>
                        <a:pt x="64" y="72"/>
                      </a:lnTo>
                      <a:lnTo>
                        <a:pt x="64" y="72"/>
                      </a:lnTo>
                      <a:lnTo>
                        <a:pt x="64" y="70"/>
                      </a:lnTo>
                      <a:lnTo>
                        <a:pt x="64" y="68"/>
                      </a:lnTo>
                      <a:lnTo>
                        <a:pt x="58" y="60"/>
                      </a:lnTo>
                      <a:lnTo>
                        <a:pt x="58" y="60"/>
                      </a:lnTo>
                      <a:lnTo>
                        <a:pt x="50" y="58"/>
                      </a:lnTo>
                      <a:lnTo>
                        <a:pt x="50" y="58"/>
                      </a:lnTo>
                      <a:lnTo>
                        <a:pt x="50" y="54"/>
                      </a:lnTo>
                      <a:lnTo>
                        <a:pt x="50" y="54"/>
                      </a:lnTo>
                      <a:lnTo>
                        <a:pt x="46" y="52"/>
                      </a:lnTo>
                      <a:lnTo>
                        <a:pt x="40" y="54"/>
                      </a:lnTo>
                      <a:lnTo>
                        <a:pt x="40" y="54"/>
                      </a:lnTo>
                      <a:lnTo>
                        <a:pt x="42" y="52"/>
                      </a:lnTo>
                      <a:lnTo>
                        <a:pt x="42" y="52"/>
                      </a:lnTo>
                      <a:lnTo>
                        <a:pt x="42" y="52"/>
                      </a:lnTo>
                      <a:lnTo>
                        <a:pt x="40" y="48"/>
                      </a:lnTo>
                      <a:lnTo>
                        <a:pt x="38" y="44"/>
                      </a:lnTo>
                      <a:lnTo>
                        <a:pt x="38" y="44"/>
                      </a:lnTo>
                      <a:lnTo>
                        <a:pt x="42" y="48"/>
                      </a:lnTo>
                      <a:lnTo>
                        <a:pt x="42" y="48"/>
                      </a:lnTo>
                      <a:lnTo>
                        <a:pt x="46" y="48"/>
                      </a:lnTo>
                      <a:lnTo>
                        <a:pt x="44" y="44"/>
                      </a:lnTo>
                      <a:lnTo>
                        <a:pt x="40" y="40"/>
                      </a:lnTo>
                      <a:lnTo>
                        <a:pt x="40" y="40"/>
                      </a:lnTo>
                      <a:lnTo>
                        <a:pt x="40" y="36"/>
                      </a:lnTo>
                      <a:lnTo>
                        <a:pt x="38" y="32"/>
                      </a:lnTo>
                      <a:lnTo>
                        <a:pt x="38" y="32"/>
                      </a:lnTo>
                      <a:lnTo>
                        <a:pt x="36" y="32"/>
                      </a:lnTo>
                      <a:lnTo>
                        <a:pt x="34" y="30"/>
                      </a:lnTo>
                      <a:lnTo>
                        <a:pt x="34" y="30"/>
                      </a:lnTo>
                      <a:lnTo>
                        <a:pt x="36" y="24"/>
                      </a:lnTo>
                      <a:lnTo>
                        <a:pt x="40" y="20"/>
                      </a:lnTo>
                      <a:lnTo>
                        <a:pt x="40" y="20"/>
                      </a:lnTo>
                      <a:lnTo>
                        <a:pt x="42" y="26"/>
                      </a:lnTo>
                      <a:lnTo>
                        <a:pt x="46" y="32"/>
                      </a:lnTo>
                      <a:lnTo>
                        <a:pt x="46" y="32"/>
                      </a:lnTo>
                      <a:lnTo>
                        <a:pt x="50" y="32"/>
                      </a:lnTo>
                      <a:lnTo>
                        <a:pt x="50" y="32"/>
                      </a:lnTo>
                      <a:lnTo>
                        <a:pt x="46" y="28"/>
                      </a:lnTo>
                      <a:lnTo>
                        <a:pt x="46" y="28"/>
                      </a:lnTo>
                      <a:lnTo>
                        <a:pt x="48" y="28"/>
                      </a:lnTo>
                      <a:lnTo>
                        <a:pt x="48" y="26"/>
                      </a:lnTo>
                      <a:lnTo>
                        <a:pt x="48" y="26"/>
                      </a:lnTo>
                      <a:lnTo>
                        <a:pt x="54" y="28"/>
                      </a:lnTo>
                      <a:lnTo>
                        <a:pt x="54" y="28"/>
                      </a:lnTo>
                      <a:lnTo>
                        <a:pt x="54" y="26"/>
                      </a:lnTo>
                      <a:lnTo>
                        <a:pt x="54" y="24"/>
                      </a:lnTo>
                      <a:lnTo>
                        <a:pt x="54" y="24"/>
                      </a:lnTo>
                      <a:lnTo>
                        <a:pt x="58" y="24"/>
                      </a:lnTo>
                      <a:lnTo>
                        <a:pt x="56" y="22"/>
                      </a:lnTo>
                      <a:lnTo>
                        <a:pt x="56" y="22"/>
                      </a:lnTo>
                      <a:lnTo>
                        <a:pt x="52" y="18"/>
                      </a:lnTo>
                      <a:lnTo>
                        <a:pt x="52" y="16"/>
                      </a:lnTo>
                      <a:lnTo>
                        <a:pt x="52" y="14"/>
                      </a:lnTo>
                      <a:lnTo>
                        <a:pt x="62" y="14"/>
                      </a:lnTo>
                      <a:lnTo>
                        <a:pt x="62" y="14"/>
                      </a:lnTo>
                      <a:lnTo>
                        <a:pt x="68" y="16"/>
                      </a:lnTo>
                      <a:lnTo>
                        <a:pt x="68" y="16"/>
                      </a:lnTo>
                      <a:lnTo>
                        <a:pt x="82" y="14"/>
                      </a:lnTo>
                      <a:lnTo>
                        <a:pt x="82" y="14"/>
                      </a:lnTo>
                      <a:lnTo>
                        <a:pt x="82" y="16"/>
                      </a:lnTo>
                      <a:lnTo>
                        <a:pt x="84" y="18"/>
                      </a:lnTo>
                      <a:lnTo>
                        <a:pt x="84" y="18"/>
                      </a:lnTo>
                      <a:lnTo>
                        <a:pt x="86" y="16"/>
                      </a:lnTo>
                      <a:lnTo>
                        <a:pt x="88" y="14"/>
                      </a:lnTo>
                      <a:lnTo>
                        <a:pt x="88" y="10"/>
                      </a:lnTo>
                      <a:lnTo>
                        <a:pt x="88" y="10"/>
                      </a:lnTo>
                      <a:lnTo>
                        <a:pt x="90" y="8"/>
                      </a:lnTo>
                      <a:lnTo>
                        <a:pt x="90" y="10"/>
                      </a:lnTo>
                      <a:lnTo>
                        <a:pt x="94" y="10"/>
                      </a:lnTo>
                      <a:lnTo>
                        <a:pt x="96" y="10"/>
                      </a:lnTo>
                      <a:lnTo>
                        <a:pt x="96" y="10"/>
                      </a:lnTo>
                      <a:lnTo>
                        <a:pt x="98" y="8"/>
                      </a:lnTo>
                      <a:lnTo>
                        <a:pt x="98" y="6"/>
                      </a:lnTo>
                      <a:lnTo>
                        <a:pt x="96" y="4"/>
                      </a:lnTo>
                      <a:lnTo>
                        <a:pt x="92" y="0"/>
                      </a:lnTo>
                      <a:lnTo>
                        <a:pt x="92" y="0"/>
                      </a:lnTo>
                      <a:lnTo>
                        <a:pt x="88" y="0"/>
                      </a:lnTo>
                      <a:lnTo>
                        <a:pt x="86" y="2"/>
                      </a:lnTo>
                      <a:lnTo>
                        <a:pt x="86" y="4"/>
                      </a:lnTo>
                      <a:lnTo>
                        <a:pt x="86" y="4"/>
                      </a:lnTo>
                      <a:lnTo>
                        <a:pt x="88" y="6"/>
                      </a:lnTo>
                      <a:lnTo>
                        <a:pt x="86" y="6"/>
                      </a:lnTo>
                      <a:lnTo>
                        <a:pt x="82" y="6"/>
                      </a:lnTo>
                      <a:lnTo>
                        <a:pt x="82" y="6"/>
                      </a:lnTo>
                      <a:lnTo>
                        <a:pt x="76" y="6"/>
                      </a:lnTo>
                      <a:lnTo>
                        <a:pt x="76" y="6"/>
                      </a:lnTo>
                      <a:lnTo>
                        <a:pt x="76" y="4"/>
                      </a:lnTo>
                      <a:lnTo>
                        <a:pt x="74" y="2"/>
                      </a:lnTo>
                      <a:lnTo>
                        <a:pt x="72" y="2"/>
                      </a:lnTo>
                      <a:lnTo>
                        <a:pt x="72" y="2"/>
                      </a:lnTo>
                      <a:lnTo>
                        <a:pt x="66" y="0"/>
                      </a:lnTo>
                      <a:lnTo>
                        <a:pt x="64" y="2"/>
                      </a:lnTo>
                      <a:lnTo>
                        <a:pt x="62" y="4"/>
                      </a:lnTo>
                      <a:lnTo>
                        <a:pt x="62" y="4"/>
                      </a:lnTo>
                      <a:lnTo>
                        <a:pt x="60" y="8"/>
                      </a:lnTo>
                      <a:lnTo>
                        <a:pt x="56" y="8"/>
                      </a:lnTo>
                      <a:lnTo>
                        <a:pt x="56" y="8"/>
                      </a:lnTo>
                      <a:lnTo>
                        <a:pt x="50" y="6"/>
                      </a:lnTo>
                      <a:lnTo>
                        <a:pt x="46" y="6"/>
                      </a:lnTo>
                      <a:lnTo>
                        <a:pt x="46" y="6"/>
                      </a:lnTo>
                      <a:lnTo>
                        <a:pt x="46" y="6"/>
                      </a:lnTo>
                      <a:lnTo>
                        <a:pt x="44" y="10"/>
                      </a:lnTo>
                      <a:lnTo>
                        <a:pt x="44" y="10"/>
                      </a:lnTo>
                      <a:lnTo>
                        <a:pt x="44" y="12"/>
                      </a:lnTo>
                      <a:lnTo>
                        <a:pt x="44" y="12"/>
                      </a:lnTo>
                      <a:lnTo>
                        <a:pt x="42" y="12"/>
                      </a:lnTo>
                      <a:lnTo>
                        <a:pt x="42" y="12"/>
                      </a:lnTo>
                      <a:lnTo>
                        <a:pt x="38" y="12"/>
                      </a:lnTo>
                      <a:lnTo>
                        <a:pt x="36" y="14"/>
                      </a:lnTo>
                      <a:lnTo>
                        <a:pt x="34" y="14"/>
                      </a:lnTo>
                      <a:lnTo>
                        <a:pt x="34" y="14"/>
                      </a:lnTo>
                      <a:lnTo>
                        <a:pt x="34" y="16"/>
                      </a:lnTo>
                      <a:lnTo>
                        <a:pt x="32" y="16"/>
                      </a:lnTo>
                      <a:lnTo>
                        <a:pt x="32" y="16"/>
                      </a:lnTo>
                      <a:lnTo>
                        <a:pt x="30" y="18"/>
                      </a:lnTo>
                      <a:lnTo>
                        <a:pt x="30" y="18"/>
                      </a:lnTo>
                      <a:lnTo>
                        <a:pt x="28" y="20"/>
                      </a:lnTo>
                      <a:lnTo>
                        <a:pt x="26" y="20"/>
                      </a:lnTo>
                      <a:lnTo>
                        <a:pt x="26" y="20"/>
                      </a:lnTo>
                      <a:lnTo>
                        <a:pt x="14" y="20"/>
                      </a:lnTo>
                      <a:lnTo>
                        <a:pt x="14" y="26"/>
                      </a:lnTo>
                      <a:lnTo>
                        <a:pt x="14" y="26"/>
                      </a:lnTo>
                      <a:lnTo>
                        <a:pt x="12" y="32"/>
                      </a:lnTo>
                      <a:lnTo>
                        <a:pt x="12" y="32"/>
                      </a:lnTo>
                      <a:lnTo>
                        <a:pt x="8" y="34"/>
                      </a:lnTo>
                      <a:lnTo>
                        <a:pt x="8" y="34"/>
                      </a:lnTo>
                      <a:lnTo>
                        <a:pt x="8" y="34"/>
                      </a:lnTo>
                      <a:lnTo>
                        <a:pt x="8" y="36"/>
                      </a:lnTo>
                      <a:lnTo>
                        <a:pt x="8" y="36"/>
                      </a:lnTo>
                      <a:lnTo>
                        <a:pt x="6" y="36"/>
                      </a:lnTo>
                      <a:lnTo>
                        <a:pt x="2" y="36"/>
                      </a:lnTo>
                      <a:close/>
                      <a:moveTo>
                        <a:pt x="50" y="116"/>
                      </a:moveTo>
                      <a:lnTo>
                        <a:pt x="50" y="116"/>
                      </a:lnTo>
                      <a:lnTo>
                        <a:pt x="46" y="118"/>
                      </a:lnTo>
                      <a:lnTo>
                        <a:pt x="46" y="118"/>
                      </a:lnTo>
                      <a:lnTo>
                        <a:pt x="46" y="120"/>
                      </a:lnTo>
                      <a:lnTo>
                        <a:pt x="46" y="120"/>
                      </a:lnTo>
                      <a:lnTo>
                        <a:pt x="56" y="124"/>
                      </a:lnTo>
                      <a:lnTo>
                        <a:pt x="56" y="124"/>
                      </a:lnTo>
                      <a:lnTo>
                        <a:pt x="62" y="124"/>
                      </a:lnTo>
                      <a:lnTo>
                        <a:pt x="62" y="124"/>
                      </a:lnTo>
                      <a:lnTo>
                        <a:pt x="66" y="126"/>
                      </a:lnTo>
                      <a:lnTo>
                        <a:pt x="68" y="128"/>
                      </a:lnTo>
                      <a:lnTo>
                        <a:pt x="72" y="128"/>
                      </a:lnTo>
                      <a:lnTo>
                        <a:pt x="74" y="126"/>
                      </a:lnTo>
                      <a:lnTo>
                        <a:pt x="74" y="126"/>
                      </a:lnTo>
                      <a:lnTo>
                        <a:pt x="78" y="126"/>
                      </a:lnTo>
                      <a:lnTo>
                        <a:pt x="80" y="126"/>
                      </a:lnTo>
                      <a:lnTo>
                        <a:pt x="80" y="126"/>
                      </a:lnTo>
                      <a:lnTo>
                        <a:pt x="84" y="126"/>
                      </a:lnTo>
                      <a:lnTo>
                        <a:pt x="84" y="126"/>
                      </a:lnTo>
                      <a:lnTo>
                        <a:pt x="86" y="124"/>
                      </a:lnTo>
                      <a:lnTo>
                        <a:pt x="84" y="122"/>
                      </a:lnTo>
                      <a:lnTo>
                        <a:pt x="84" y="122"/>
                      </a:lnTo>
                      <a:lnTo>
                        <a:pt x="80" y="122"/>
                      </a:lnTo>
                      <a:lnTo>
                        <a:pt x="80" y="122"/>
                      </a:lnTo>
                      <a:lnTo>
                        <a:pt x="80" y="118"/>
                      </a:lnTo>
                      <a:lnTo>
                        <a:pt x="80" y="118"/>
                      </a:lnTo>
                      <a:lnTo>
                        <a:pt x="78" y="118"/>
                      </a:lnTo>
                      <a:lnTo>
                        <a:pt x="78" y="118"/>
                      </a:lnTo>
                      <a:lnTo>
                        <a:pt x="78" y="120"/>
                      </a:lnTo>
                      <a:lnTo>
                        <a:pt x="78" y="120"/>
                      </a:lnTo>
                      <a:lnTo>
                        <a:pt x="68" y="120"/>
                      </a:lnTo>
                      <a:lnTo>
                        <a:pt x="68" y="120"/>
                      </a:lnTo>
                      <a:lnTo>
                        <a:pt x="58" y="118"/>
                      </a:lnTo>
                      <a:lnTo>
                        <a:pt x="50" y="116"/>
                      </a:lnTo>
                      <a:lnTo>
                        <a:pt x="50" y="116"/>
                      </a:lnTo>
                      <a:close/>
                      <a:moveTo>
                        <a:pt x="40" y="54"/>
                      </a:moveTo>
                      <a:lnTo>
                        <a:pt x="40" y="54"/>
                      </a:lnTo>
                      <a:lnTo>
                        <a:pt x="42" y="56"/>
                      </a:lnTo>
                      <a:lnTo>
                        <a:pt x="42" y="56"/>
                      </a:lnTo>
                      <a:lnTo>
                        <a:pt x="38" y="54"/>
                      </a:lnTo>
                      <a:lnTo>
                        <a:pt x="40" y="54"/>
                      </a:lnTo>
                      <a:lnTo>
                        <a:pt x="40" y="54"/>
                      </a:lnTo>
                      <a:close/>
                      <a:moveTo>
                        <a:pt x="84" y="46"/>
                      </a:moveTo>
                      <a:lnTo>
                        <a:pt x="84" y="46"/>
                      </a:lnTo>
                      <a:lnTo>
                        <a:pt x="82" y="48"/>
                      </a:lnTo>
                      <a:lnTo>
                        <a:pt x="84" y="48"/>
                      </a:lnTo>
                      <a:lnTo>
                        <a:pt x="84" y="48"/>
                      </a:lnTo>
                      <a:lnTo>
                        <a:pt x="84" y="52"/>
                      </a:lnTo>
                      <a:lnTo>
                        <a:pt x="84" y="52"/>
                      </a:lnTo>
                      <a:lnTo>
                        <a:pt x="88" y="52"/>
                      </a:lnTo>
                      <a:lnTo>
                        <a:pt x="88" y="52"/>
                      </a:lnTo>
                      <a:lnTo>
                        <a:pt x="88" y="50"/>
                      </a:lnTo>
                      <a:lnTo>
                        <a:pt x="88" y="50"/>
                      </a:lnTo>
                      <a:lnTo>
                        <a:pt x="88" y="46"/>
                      </a:lnTo>
                      <a:lnTo>
                        <a:pt x="88" y="46"/>
                      </a:lnTo>
                      <a:lnTo>
                        <a:pt x="84" y="46"/>
                      </a:lnTo>
                      <a:lnTo>
                        <a:pt x="84" y="46"/>
                      </a:lnTo>
                      <a:close/>
                      <a:moveTo>
                        <a:pt x="0" y="36"/>
                      </a:moveTo>
                      <a:lnTo>
                        <a:pt x="0" y="36"/>
                      </a:lnTo>
                      <a:lnTo>
                        <a:pt x="0" y="40"/>
                      </a:lnTo>
                      <a:lnTo>
                        <a:pt x="0" y="40"/>
                      </a:lnTo>
                      <a:lnTo>
                        <a:pt x="0" y="40"/>
                      </a:lnTo>
                      <a:lnTo>
                        <a:pt x="2" y="40"/>
                      </a:lnTo>
                      <a:lnTo>
                        <a:pt x="0" y="36"/>
                      </a:lnTo>
                      <a:lnTo>
                        <a:pt x="0" y="3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0" name="Freeform 182"/>
                <p:cNvSpPr>
                  <a:spLocks/>
                </p:cNvSpPr>
                <p:nvPr/>
              </p:nvSpPr>
              <p:spPr bwMode="auto">
                <a:xfrm>
                  <a:off x="2684" y="2490"/>
                  <a:ext cx="64" cy="118"/>
                </a:xfrm>
                <a:custGeom>
                  <a:avLst/>
                  <a:gdLst/>
                  <a:ahLst/>
                  <a:cxnLst>
                    <a:cxn ang="0">
                      <a:pos x="64" y="100"/>
                    </a:cxn>
                    <a:cxn ang="0">
                      <a:pos x="56" y="84"/>
                    </a:cxn>
                    <a:cxn ang="0">
                      <a:pos x="56" y="82"/>
                    </a:cxn>
                    <a:cxn ang="0">
                      <a:pos x="56" y="80"/>
                    </a:cxn>
                    <a:cxn ang="0">
                      <a:pos x="54" y="78"/>
                    </a:cxn>
                    <a:cxn ang="0">
                      <a:pos x="56" y="74"/>
                    </a:cxn>
                    <a:cxn ang="0">
                      <a:pos x="58" y="60"/>
                    </a:cxn>
                    <a:cxn ang="0">
                      <a:pos x="52" y="52"/>
                    </a:cxn>
                    <a:cxn ang="0">
                      <a:pos x="52" y="48"/>
                    </a:cxn>
                    <a:cxn ang="0">
                      <a:pos x="54" y="40"/>
                    </a:cxn>
                    <a:cxn ang="0">
                      <a:pos x="54" y="38"/>
                    </a:cxn>
                    <a:cxn ang="0">
                      <a:pos x="52" y="36"/>
                    </a:cxn>
                    <a:cxn ang="0">
                      <a:pos x="52" y="34"/>
                    </a:cxn>
                    <a:cxn ang="0">
                      <a:pos x="52" y="22"/>
                    </a:cxn>
                    <a:cxn ang="0">
                      <a:pos x="52" y="16"/>
                    </a:cxn>
                    <a:cxn ang="0">
                      <a:pos x="48" y="14"/>
                    </a:cxn>
                    <a:cxn ang="0">
                      <a:pos x="48" y="6"/>
                    </a:cxn>
                    <a:cxn ang="0">
                      <a:pos x="38" y="0"/>
                    </a:cxn>
                    <a:cxn ang="0">
                      <a:pos x="38" y="2"/>
                    </a:cxn>
                    <a:cxn ang="0">
                      <a:pos x="18" y="2"/>
                    </a:cxn>
                    <a:cxn ang="0">
                      <a:pos x="14" y="4"/>
                    </a:cxn>
                    <a:cxn ang="0">
                      <a:pos x="14" y="8"/>
                    </a:cxn>
                    <a:cxn ang="0">
                      <a:pos x="16" y="18"/>
                    </a:cxn>
                    <a:cxn ang="0">
                      <a:pos x="14" y="26"/>
                    </a:cxn>
                    <a:cxn ang="0">
                      <a:pos x="14" y="30"/>
                    </a:cxn>
                    <a:cxn ang="0">
                      <a:pos x="14" y="36"/>
                    </a:cxn>
                    <a:cxn ang="0">
                      <a:pos x="16" y="38"/>
                    </a:cxn>
                    <a:cxn ang="0">
                      <a:pos x="18" y="44"/>
                    </a:cxn>
                    <a:cxn ang="0">
                      <a:pos x="16" y="56"/>
                    </a:cxn>
                    <a:cxn ang="0">
                      <a:pos x="12" y="64"/>
                    </a:cxn>
                    <a:cxn ang="0">
                      <a:pos x="8" y="74"/>
                    </a:cxn>
                    <a:cxn ang="0">
                      <a:pos x="4" y="84"/>
                    </a:cxn>
                    <a:cxn ang="0">
                      <a:pos x="2" y="104"/>
                    </a:cxn>
                    <a:cxn ang="0">
                      <a:pos x="4" y="106"/>
                    </a:cxn>
                    <a:cxn ang="0">
                      <a:pos x="4" y="110"/>
                    </a:cxn>
                    <a:cxn ang="0">
                      <a:pos x="0" y="118"/>
                    </a:cxn>
                    <a:cxn ang="0">
                      <a:pos x="10" y="118"/>
                    </a:cxn>
                    <a:cxn ang="0">
                      <a:pos x="14" y="116"/>
                    </a:cxn>
                    <a:cxn ang="0">
                      <a:pos x="18" y="112"/>
                    </a:cxn>
                    <a:cxn ang="0">
                      <a:pos x="28" y="112"/>
                    </a:cxn>
                    <a:cxn ang="0">
                      <a:pos x="36" y="106"/>
                    </a:cxn>
                    <a:cxn ang="0">
                      <a:pos x="46" y="106"/>
                    </a:cxn>
                    <a:cxn ang="0">
                      <a:pos x="52" y="104"/>
                    </a:cxn>
                    <a:cxn ang="0">
                      <a:pos x="58" y="104"/>
                    </a:cxn>
                    <a:cxn ang="0">
                      <a:pos x="58" y="98"/>
                    </a:cxn>
                    <a:cxn ang="0">
                      <a:pos x="54" y="94"/>
                    </a:cxn>
                    <a:cxn ang="0">
                      <a:pos x="58" y="94"/>
                    </a:cxn>
                    <a:cxn ang="0">
                      <a:pos x="60" y="100"/>
                    </a:cxn>
                    <a:cxn ang="0">
                      <a:pos x="64" y="100"/>
                    </a:cxn>
                  </a:cxnLst>
                  <a:rect l="0" t="0" r="r" b="b"/>
                  <a:pathLst>
                    <a:path w="64" h="118">
                      <a:moveTo>
                        <a:pt x="64" y="100"/>
                      </a:moveTo>
                      <a:lnTo>
                        <a:pt x="64" y="100"/>
                      </a:lnTo>
                      <a:lnTo>
                        <a:pt x="56" y="84"/>
                      </a:lnTo>
                      <a:lnTo>
                        <a:pt x="56" y="84"/>
                      </a:lnTo>
                      <a:lnTo>
                        <a:pt x="56" y="84"/>
                      </a:lnTo>
                      <a:lnTo>
                        <a:pt x="56" y="82"/>
                      </a:lnTo>
                      <a:lnTo>
                        <a:pt x="56" y="82"/>
                      </a:lnTo>
                      <a:lnTo>
                        <a:pt x="56" y="80"/>
                      </a:lnTo>
                      <a:lnTo>
                        <a:pt x="56" y="80"/>
                      </a:lnTo>
                      <a:lnTo>
                        <a:pt x="54" y="78"/>
                      </a:lnTo>
                      <a:lnTo>
                        <a:pt x="56" y="74"/>
                      </a:lnTo>
                      <a:lnTo>
                        <a:pt x="56" y="74"/>
                      </a:lnTo>
                      <a:lnTo>
                        <a:pt x="58" y="60"/>
                      </a:lnTo>
                      <a:lnTo>
                        <a:pt x="58" y="60"/>
                      </a:lnTo>
                      <a:lnTo>
                        <a:pt x="56" y="56"/>
                      </a:lnTo>
                      <a:lnTo>
                        <a:pt x="52" y="52"/>
                      </a:lnTo>
                      <a:lnTo>
                        <a:pt x="52" y="52"/>
                      </a:lnTo>
                      <a:lnTo>
                        <a:pt x="52" y="48"/>
                      </a:lnTo>
                      <a:lnTo>
                        <a:pt x="52" y="46"/>
                      </a:lnTo>
                      <a:lnTo>
                        <a:pt x="54" y="40"/>
                      </a:lnTo>
                      <a:lnTo>
                        <a:pt x="54" y="40"/>
                      </a:lnTo>
                      <a:lnTo>
                        <a:pt x="54" y="38"/>
                      </a:lnTo>
                      <a:lnTo>
                        <a:pt x="52" y="38"/>
                      </a:lnTo>
                      <a:lnTo>
                        <a:pt x="52" y="36"/>
                      </a:lnTo>
                      <a:lnTo>
                        <a:pt x="52" y="34"/>
                      </a:lnTo>
                      <a:lnTo>
                        <a:pt x="52" y="34"/>
                      </a:lnTo>
                      <a:lnTo>
                        <a:pt x="54" y="28"/>
                      </a:lnTo>
                      <a:lnTo>
                        <a:pt x="52" y="22"/>
                      </a:lnTo>
                      <a:lnTo>
                        <a:pt x="52" y="22"/>
                      </a:lnTo>
                      <a:lnTo>
                        <a:pt x="52" y="16"/>
                      </a:lnTo>
                      <a:lnTo>
                        <a:pt x="48" y="14"/>
                      </a:lnTo>
                      <a:lnTo>
                        <a:pt x="48" y="14"/>
                      </a:lnTo>
                      <a:lnTo>
                        <a:pt x="48" y="12"/>
                      </a:lnTo>
                      <a:lnTo>
                        <a:pt x="48" y="6"/>
                      </a:lnTo>
                      <a:lnTo>
                        <a:pt x="48" y="0"/>
                      </a:lnTo>
                      <a:lnTo>
                        <a:pt x="38" y="0"/>
                      </a:lnTo>
                      <a:lnTo>
                        <a:pt x="38" y="2"/>
                      </a:lnTo>
                      <a:lnTo>
                        <a:pt x="38" y="2"/>
                      </a:lnTo>
                      <a:lnTo>
                        <a:pt x="28" y="2"/>
                      </a:lnTo>
                      <a:lnTo>
                        <a:pt x="18" y="2"/>
                      </a:lnTo>
                      <a:lnTo>
                        <a:pt x="18" y="2"/>
                      </a:lnTo>
                      <a:lnTo>
                        <a:pt x="14" y="4"/>
                      </a:lnTo>
                      <a:lnTo>
                        <a:pt x="14" y="8"/>
                      </a:lnTo>
                      <a:lnTo>
                        <a:pt x="14" y="8"/>
                      </a:lnTo>
                      <a:lnTo>
                        <a:pt x="14" y="14"/>
                      </a:lnTo>
                      <a:lnTo>
                        <a:pt x="16" y="18"/>
                      </a:lnTo>
                      <a:lnTo>
                        <a:pt x="16" y="18"/>
                      </a:lnTo>
                      <a:lnTo>
                        <a:pt x="14" y="26"/>
                      </a:lnTo>
                      <a:lnTo>
                        <a:pt x="14" y="26"/>
                      </a:lnTo>
                      <a:lnTo>
                        <a:pt x="14" y="30"/>
                      </a:lnTo>
                      <a:lnTo>
                        <a:pt x="14" y="36"/>
                      </a:lnTo>
                      <a:lnTo>
                        <a:pt x="14" y="36"/>
                      </a:lnTo>
                      <a:lnTo>
                        <a:pt x="14" y="38"/>
                      </a:lnTo>
                      <a:lnTo>
                        <a:pt x="16" y="38"/>
                      </a:lnTo>
                      <a:lnTo>
                        <a:pt x="18" y="44"/>
                      </a:lnTo>
                      <a:lnTo>
                        <a:pt x="18" y="44"/>
                      </a:lnTo>
                      <a:lnTo>
                        <a:pt x="16" y="56"/>
                      </a:lnTo>
                      <a:lnTo>
                        <a:pt x="16" y="56"/>
                      </a:lnTo>
                      <a:lnTo>
                        <a:pt x="14" y="58"/>
                      </a:lnTo>
                      <a:lnTo>
                        <a:pt x="12" y="64"/>
                      </a:lnTo>
                      <a:lnTo>
                        <a:pt x="12" y="64"/>
                      </a:lnTo>
                      <a:lnTo>
                        <a:pt x="8" y="74"/>
                      </a:lnTo>
                      <a:lnTo>
                        <a:pt x="8" y="74"/>
                      </a:lnTo>
                      <a:lnTo>
                        <a:pt x="4" y="84"/>
                      </a:lnTo>
                      <a:lnTo>
                        <a:pt x="2" y="94"/>
                      </a:lnTo>
                      <a:lnTo>
                        <a:pt x="2" y="104"/>
                      </a:lnTo>
                      <a:lnTo>
                        <a:pt x="2" y="104"/>
                      </a:lnTo>
                      <a:lnTo>
                        <a:pt x="4" y="106"/>
                      </a:lnTo>
                      <a:lnTo>
                        <a:pt x="4" y="110"/>
                      </a:lnTo>
                      <a:lnTo>
                        <a:pt x="4" y="110"/>
                      </a:lnTo>
                      <a:lnTo>
                        <a:pt x="0" y="118"/>
                      </a:lnTo>
                      <a:lnTo>
                        <a:pt x="0" y="118"/>
                      </a:lnTo>
                      <a:lnTo>
                        <a:pt x="4" y="118"/>
                      </a:lnTo>
                      <a:lnTo>
                        <a:pt x="10" y="118"/>
                      </a:lnTo>
                      <a:lnTo>
                        <a:pt x="10" y="118"/>
                      </a:lnTo>
                      <a:lnTo>
                        <a:pt x="14" y="116"/>
                      </a:lnTo>
                      <a:lnTo>
                        <a:pt x="18" y="112"/>
                      </a:lnTo>
                      <a:lnTo>
                        <a:pt x="18" y="112"/>
                      </a:lnTo>
                      <a:lnTo>
                        <a:pt x="28" y="112"/>
                      </a:lnTo>
                      <a:lnTo>
                        <a:pt x="28" y="112"/>
                      </a:lnTo>
                      <a:lnTo>
                        <a:pt x="32" y="108"/>
                      </a:lnTo>
                      <a:lnTo>
                        <a:pt x="36" y="106"/>
                      </a:lnTo>
                      <a:lnTo>
                        <a:pt x="36" y="106"/>
                      </a:lnTo>
                      <a:lnTo>
                        <a:pt x="46" y="106"/>
                      </a:lnTo>
                      <a:lnTo>
                        <a:pt x="46" y="106"/>
                      </a:lnTo>
                      <a:lnTo>
                        <a:pt x="52" y="104"/>
                      </a:lnTo>
                      <a:lnTo>
                        <a:pt x="52" y="104"/>
                      </a:lnTo>
                      <a:lnTo>
                        <a:pt x="58" y="104"/>
                      </a:lnTo>
                      <a:lnTo>
                        <a:pt x="58" y="104"/>
                      </a:lnTo>
                      <a:lnTo>
                        <a:pt x="58" y="98"/>
                      </a:lnTo>
                      <a:lnTo>
                        <a:pt x="58" y="98"/>
                      </a:lnTo>
                      <a:lnTo>
                        <a:pt x="54" y="94"/>
                      </a:lnTo>
                      <a:lnTo>
                        <a:pt x="54" y="94"/>
                      </a:lnTo>
                      <a:lnTo>
                        <a:pt x="58" y="94"/>
                      </a:lnTo>
                      <a:lnTo>
                        <a:pt x="58" y="94"/>
                      </a:lnTo>
                      <a:lnTo>
                        <a:pt x="60" y="100"/>
                      </a:lnTo>
                      <a:lnTo>
                        <a:pt x="60" y="100"/>
                      </a:lnTo>
                      <a:lnTo>
                        <a:pt x="64" y="100"/>
                      </a:lnTo>
                      <a:lnTo>
                        <a:pt x="64" y="10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1" name="Freeform 183"/>
                <p:cNvSpPr>
                  <a:spLocks/>
                </p:cNvSpPr>
                <p:nvPr/>
              </p:nvSpPr>
              <p:spPr bwMode="auto">
                <a:xfrm>
                  <a:off x="2810" y="1702"/>
                  <a:ext cx="121" cy="156"/>
                </a:xfrm>
                <a:custGeom>
                  <a:avLst/>
                  <a:gdLst/>
                  <a:ahLst/>
                  <a:cxnLst>
                    <a:cxn ang="0">
                      <a:pos x="113" y="20"/>
                    </a:cxn>
                    <a:cxn ang="0">
                      <a:pos x="107" y="18"/>
                    </a:cxn>
                    <a:cxn ang="0">
                      <a:pos x="93" y="14"/>
                    </a:cxn>
                    <a:cxn ang="0">
                      <a:pos x="89" y="22"/>
                    </a:cxn>
                    <a:cxn ang="0">
                      <a:pos x="83" y="24"/>
                    </a:cxn>
                    <a:cxn ang="0">
                      <a:pos x="83" y="26"/>
                    </a:cxn>
                    <a:cxn ang="0">
                      <a:pos x="71" y="18"/>
                    </a:cxn>
                    <a:cxn ang="0">
                      <a:pos x="62" y="12"/>
                    </a:cxn>
                    <a:cxn ang="0">
                      <a:pos x="58" y="6"/>
                    </a:cxn>
                    <a:cxn ang="0">
                      <a:pos x="64" y="2"/>
                    </a:cxn>
                    <a:cxn ang="0">
                      <a:pos x="62" y="0"/>
                    </a:cxn>
                    <a:cxn ang="0">
                      <a:pos x="56" y="2"/>
                    </a:cxn>
                    <a:cxn ang="0">
                      <a:pos x="42" y="6"/>
                    </a:cxn>
                    <a:cxn ang="0">
                      <a:pos x="46" y="12"/>
                    </a:cxn>
                    <a:cxn ang="0">
                      <a:pos x="46" y="20"/>
                    </a:cxn>
                    <a:cxn ang="0">
                      <a:pos x="44" y="28"/>
                    </a:cxn>
                    <a:cxn ang="0">
                      <a:pos x="40" y="38"/>
                    </a:cxn>
                    <a:cxn ang="0">
                      <a:pos x="26" y="38"/>
                    </a:cxn>
                    <a:cxn ang="0">
                      <a:pos x="28" y="46"/>
                    </a:cxn>
                    <a:cxn ang="0">
                      <a:pos x="24" y="56"/>
                    </a:cxn>
                    <a:cxn ang="0">
                      <a:pos x="24" y="60"/>
                    </a:cxn>
                    <a:cxn ang="0">
                      <a:pos x="18" y="64"/>
                    </a:cxn>
                    <a:cxn ang="0">
                      <a:pos x="12" y="66"/>
                    </a:cxn>
                    <a:cxn ang="0">
                      <a:pos x="4" y="70"/>
                    </a:cxn>
                    <a:cxn ang="0">
                      <a:pos x="6" y="88"/>
                    </a:cxn>
                    <a:cxn ang="0">
                      <a:pos x="4" y="90"/>
                    </a:cxn>
                    <a:cxn ang="0">
                      <a:pos x="6" y="96"/>
                    </a:cxn>
                    <a:cxn ang="0">
                      <a:pos x="8" y="104"/>
                    </a:cxn>
                    <a:cxn ang="0">
                      <a:pos x="10" y="110"/>
                    </a:cxn>
                    <a:cxn ang="0">
                      <a:pos x="10" y="118"/>
                    </a:cxn>
                    <a:cxn ang="0">
                      <a:pos x="20" y="118"/>
                    </a:cxn>
                    <a:cxn ang="0">
                      <a:pos x="28" y="120"/>
                    </a:cxn>
                    <a:cxn ang="0">
                      <a:pos x="34" y="124"/>
                    </a:cxn>
                    <a:cxn ang="0">
                      <a:pos x="32" y="138"/>
                    </a:cxn>
                    <a:cxn ang="0">
                      <a:pos x="34" y="152"/>
                    </a:cxn>
                    <a:cxn ang="0">
                      <a:pos x="42" y="146"/>
                    </a:cxn>
                    <a:cxn ang="0">
                      <a:pos x="50" y="148"/>
                    </a:cxn>
                    <a:cxn ang="0">
                      <a:pos x="68" y="150"/>
                    </a:cxn>
                    <a:cxn ang="0">
                      <a:pos x="75" y="150"/>
                    </a:cxn>
                    <a:cxn ang="0">
                      <a:pos x="83" y="144"/>
                    </a:cxn>
                    <a:cxn ang="0">
                      <a:pos x="91" y="146"/>
                    </a:cxn>
                    <a:cxn ang="0">
                      <a:pos x="99" y="150"/>
                    </a:cxn>
                    <a:cxn ang="0">
                      <a:pos x="97" y="140"/>
                    </a:cxn>
                    <a:cxn ang="0">
                      <a:pos x="99" y="136"/>
                    </a:cxn>
                    <a:cxn ang="0">
                      <a:pos x="103" y="132"/>
                    </a:cxn>
                    <a:cxn ang="0">
                      <a:pos x="109" y="124"/>
                    </a:cxn>
                    <a:cxn ang="0">
                      <a:pos x="101" y="118"/>
                    </a:cxn>
                    <a:cxn ang="0">
                      <a:pos x="97" y="110"/>
                    </a:cxn>
                    <a:cxn ang="0">
                      <a:pos x="89" y="98"/>
                    </a:cxn>
                    <a:cxn ang="0">
                      <a:pos x="91" y="92"/>
                    </a:cxn>
                    <a:cxn ang="0">
                      <a:pos x="101" y="86"/>
                    </a:cxn>
                    <a:cxn ang="0">
                      <a:pos x="121" y="82"/>
                    </a:cxn>
                    <a:cxn ang="0">
                      <a:pos x="119" y="60"/>
                    </a:cxn>
                    <a:cxn ang="0">
                      <a:pos x="119" y="46"/>
                    </a:cxn>
                    <a:cxn ang="0">
                      <a:pos x="115" y="38"/>
                    </a:cxn>
                  </a:cxnLst>
                  <a:rect l="0" t="0" r="r" b="b"/>
                  <a:pathLst>
                    <a:path w="121" h="156">
                      <a:moveTo>
                        <a:pt x="117" y="22"/>
                      </a:moveTo>
                      <a:lnTo>
                        <a:pt x="117" y="22"/>
                      </a:lnTo>
                      <a:lnTo>
                        <a:pt x="113" y="20"/>
                      </a:lnTo>
                      <a:lnTo>
                        <a:pt x="113" y="20"/>
                      </a:lnTo>
                      <a:lnTo>
                        <a:pt x="113" y="18"/>
                      </a:lnTo>
                      <a:lnTo>
                        <a:pt x="113" y="18"/>
                      </a:lnTo>
                      <a:lnTo>
                        <a:pt x="109" y="18"/>
                      </a:lnTo>
                      <a:lnTo>
                        <a:pt x="107" y="18"/>
                      </a:lnTo>
                      <a:lnTo>
                        <a:pt x="107" y="18"/>
                      </a:lnTo>
                      <a:lnTo>
                        <a:pt x="101" y="16"/>
                      </a:lnTo>
                      <a:lnTo>
                        <a:pt x="101" y="16"/>
                      </a:lnTo>
                      <a:lnTo>
                        <a:pt x="93" y="14"/>
                      </a:lnTo>
                      <a:lnTo>
                        <a:pt x="93" y="14"/>
                      </a:lnTo>
                      <a:lnTo>
                        <a:pt x="91" y="18"/>
                      </a:lnTo>
                      <a:lnTo>
                        <a:pt x="89" y="22"/>
                      </a:lnTo>
                      <a:lnTo>
                        <a:pt x="89" y="22"/>
                      </a:lnTo>
                      <a:lnTo>
                        <a:pt x="87" y="22"/>
                      </a:lnTo>
                      <a:lnTo>
                        <a:pt x="83" y="22"/>
                      </a:lnTo>
                      <a:lnTo>
                        <a:pt x="83" y="22"/>
                      </a:lnTo>
                      <a:lnTo>
                        <a:pt x="83" y="24"/>
                      </a:lnTo>
                      <a:lnTo>
                        <a:pt x="83" y="24"/>
                      </a:lnTo>
                      <a:lnTo>
                        <a:pt x="83" y="26"/>
                      </a:lnTo>
                      <a:lnTo>
                        <a:pt x="83" y="26"/>
                      </a:lnTo>
                      <a:lnTo>
                        <a:pt x="83" y="26"/>
                      </a:lnTo>
                      <a:lnTo>
                        <a:pt x="75" y="24"/>
                      </a:lnTo>
                      <a:lnTo>
                        <a:pt x="75" y="24"/>
                      </a:lnTo>
                      <a:lnTo>
                        <a:pt x="75" y="20"/>
                      </a:lnTo>
                      <a:lnTo>
                        <a:pt x="71" y="18"/>
                      </a:lnTo>
                      <a:lnTo>
                        <a:pt x="71" y="18"/>
                      </a:lnTo>
                      <a:lnTo>
                        <a:pt x="66" y="20"/>
                      </a:lnTo>
                      <a:lnTo>
                        <a:pt x="66" y="20"/>
                      </a:lnTo>
                      <a:lnTo>
                        <a:pt x="62" y="12"/>
                      </a:lnTo>
                      <a:lnTo>
                        <a:pt x="62" y="12"/>
                      </a:lnTo>
                      <a:lnTo>
                        <a:pt x="62" y="8"/>
                      </a:lnTo>
                      <a:lnTo>
                        <a:pt x="62" y="8"/>
                      </a:lnTo>
                      <a:lnTo>
                        <a:pt x="58" y="6"/>
                      </a:lnTo>
                      <a:lnTo>
                        <a:pt x="58" y="6"/>
                      </a:lnTo>
                      <a:lnTo>
                        <a:pt x="60" y="4"/>
                      </a:lnTo>
                      <a:lnTo>
                        <a:pt x="60" y="4"/>
                      </a:lnTo>
                      <a:lnTo>
                        <a:pt x="64" y="2"/>
                      </a:lnTo>
                      <a:lnTo>
                        <a:pt x="64" y="2"/>
                      </a:lnTo>
                      <a:lnTo>
                        <a:pt x="64" y="0"/>
                      </a:lnTo>
                      <a:lnTo>
                        <a:pt x="62" y="0"/>
                      </a:lnTo>
                      <a:lnTo>
                        <a:pt x="62" y="0"/>
                      </a:lnTo>
                      <a:lnTo>
                        <a:pt x="60" y="2"/>
                      </a:lnTo>
                      <a:lnTo>
                        <a:pt x="60" y="2"/>
                      </a:lnTo>
                      <a:lnTo>
                        <a:pt x="56" y="2"/>
                      </a:lnTo>
                      <a:lnTo>
                        <a:pt x="56" y="2"/>
                      </a:lnTo>
                      <a:lnTo>
                        <a:pt x="56" y="0"/>
                      </a:lnTo>
                      <a:lnTo>
                        <a:pt x="44" y="0"/>
                      </a:lnTo>
                      <a:lnTo>
                        <a:pt x="44" y="0"/>
                      </a:lnTo>
                      <a:lnTo>
                        <a:pt x="42" y="6"/>
                      </a:lnTo>
                      <a:lnTo>
                        <a:pt x="44" y="6"/>
                      </a:lnTo>
                      <a:lnTo>
                        <a:pt x="44" y="6"/>
                      </a:lnTo>
                      <a:lnTo>
                        <a:pt x="46" y="12"/>
                      </a:lnTo>
                      <a:lnTo>
                        <a:pt x="46" y="12"/>
                      </a:lnTo>
                      <a:lnTo>
                        <a:pt x="46" y="12"/>
                      </a:lnTo>
                      <a:lnTo>
                        <a:pt x="46" y="12"/>
                      </a:lnTo>
                      <a:lnTo>
                        <a:pt x="46" y="18"/>
                      </a:lnTo>
                      <a:lnTo>
                        <a:pt x="46" y="20"/>
                      </a:lnTo>
                      <a:lnTo>
                        <a:pt x="46" y="24"/>
                      </a:lnTo>
                      <a:lnTo>
                        <a:pt x="50" y="28"/>
                      </a:lnTo>
                      <a:lnTo>
                        <a:pt x="50" y="28"/>
                      </a:lnTo>
                      <a:lnTo>
                        <a:pt x="44" y="28"/>
                      </a:lnTo>
                      <a:lnTo>
                        <a:pt x="44" y="28"/>
                      </a:lnTo>
                      <a:lnTo>
                        <a:pt x="42" y="34"/>
                      </a:lnTo>
                      <a:lnTo>
                        <a:pt x="40" y="38"/>
                      </a:lnTo>
                      <a:lnTo>
                        <a:pt x="40" y="38"/>
                      </a:lnTo>
                      <a:lnTo>
                        <a:pt x="36" y="34"/>
                      </a:lnTo>
                      <a:lnTo>
                        <a:pt x="36" y="34"/>
                      </a:lnTo>
                      <a:lnTo>
                        <a:pt x="30" y="36"/>
                      </a:lnTo>
                      <a:lnTo>
                        <a:pt x="26" y="38"/>
                      </a:lnTo>
                      <a:lnTo>
                        <a:pt x="26" y="40"/>
                      </a:lnTo>
                      <a:lnTo>
                        <a:pt x="30" y="46"/>
                      </a:lnTo>
                      <a:lnTo>
                        <a:pt x="28" y="46"/>
                      </a:lnTo>
                      <a:lnTo>
                        <a:pt x="28" y="46"/>
                      </a:lnTo>
                      <a:lnTo>
                        <a:pt x="28" y="52"/>
                      </a:lnTo>
                      <a:lnTo>
                        <a:pt x="26" y="54"/>
                      </a:lnTo>
                      <a:lnTo>
                        <a:pt x="24" y="56"/>
                      </a:lnTo>
                      <a:lnTo>
                        <a:pt x="24" y="56"/>
                      </a:lnTo>
                      <a:lnTo>
                        <a:pt x="22" y="56"/>
                      </a:lnTo>
                      <a:lnTo>
                        <a:pt x="22" y="56"/>
                      </a:lnTo>
                      <a:lnTo>
                        <a:pt x="24" y="60"/>
                      </a:lnTo>
                      <a:lnTo>
                        <a:pt x="24" y="60"/>
                      </a:lnTo>
                      <a:lnTo>
                        <a:pt x="24" y="62"/>
                      </a:lnTo>
                      <a:lnTo>
                        <a:pt x="22" y="62"/>
                      </a:lnTo>
                      <a:lnTo>
                        <a:pt x="18" y="64"/>
                      </a:lnTo>
                      <a:lnTo>
                        <a:pt x="18" y="64"/>
                      </a:lnTo>
                      <a:lnTo>
                        <a:pt x="18" y="66"/>
                      </a:lnTo>
                      <a:lnTo>
                        <a:pt x="16" y="68"/>
                      </a:lnTo>
                      <a:lnTo>
                        <a:pt x="12" y="66"/>
                      </a:lnTo>
                      <a:lnTo>
                        <a:pt x="12" y="66"/>
                      </a:lnTo>
                      <a:lnTo>
                        <a:pt x="8" y="66"/>
                      </a:lnTo>
                      <a:lnTo>
                        <a:pt x="6" y="66"/>
                      </a:lnTo>
                      <a:lnTo>
                        <a:pt x="4" y="70"/>
                      </a:lnTo>
                      <a:lnTo>
                        <a:pt x="4" y="70"/>
                      </a:lnTo>
                      <a:lnTo>
                        <a:pt x="0" y="84"/>
                      </a:lnTo>
                      <a:lnTo>
                        <a:pt x="0" y="84"/>
                      </a:lnTo>
                      <a:lnTo>
                        <a:pt x="2" y="86"/>
                      </a:lnTo>
                      <a:lnTo>
                        <a:pt x="6" y="88"/>
                      </a:lnTo>
                      <a:lnTo>
                        <a:pt x="6" y="88"/>
                      </a:lnTo>
                      <a:lnTo>
                        <a:pt x="6" y="88"/>
                      </a:lnTo>
                      <a:lnTo>
                        <a:pt x="4" y="88"/>
                      </a:lnTo>
                      <a:lnTo>
                        <a:pt x="4" y="90"/>
                      </a:lnTo>
                      <a:lnTo>
                        <a:pt x="4" y="92"/>
                      </a:lnTo>
                      <a:lnTo>
                        <a:pt x="4" y="92"/>
                      </a:lnTo>
                      <a:lnTo>
                        <a:pt x="6" y="94"/>
                      </a:lnTo>
                      <a:lnTo>
                        <a:pt x="6" y="96"/>
                      </a:lnTo>
                      <a:lnTo>
                        <a:pt x="6" y="100"/>
                      </a:lnTo>
                      <a:lnTo>
                        <a:pt x="6" y="100"/>
                      </a:lnTo>
                      <a:lnTo>
                        <a:pt x="6" y="102"/>
                      </a:lnTo>
                      <a:lnTo>
                        <a:pt x="8" y="104"/>
                      </a:lnTo>
                      <a:lnTo>
                        <a:pt x="8" y="104"/>
                      </a:lnTo>
                      <a:lnTo>
                        <a:pt x="10" y="106"/>
                      </a:lnTo>
                      <a:lnTo>
                        <a:pt x="10" y="106"/>
                      </a:lnTo>
                      <a:lnTo>
                        <a:pt x="10" y="110"/>
                      </a:lnTo>
                      <a:lnTo>
                        <a:pt x="10" y="110"/>
                      </a:lnTo>
                      <a:lnTo>
                        <a:pt x="8" y="112"/>
                      </a:lnTo>
                      <a:lnTo>
                        <a:pt x="8" y="116"/>
                      </a:lnTo>
                      <a:lnTo>
                        <a:pt x="10" y="118"/>
                      </a:lnTo>
                      <a:lnTo>
                        <a:pt x="10" y="118"/>
                      </a:lnTo>
                      <a:lnTo>
                        <a:pt x="14" y="116"/>
                      </a:lnTo>
                      <a:lnTo>
                        <a:pt x="18" y="116"/>
                      </a:lnTo>
                      <a:lnTo>
                        <a:pt x="20" y="118"/>
                      </a:lnTo>
                      <a:lnTo>
                        <a:pt x="20" y="118"/>
                      </a:lnTo>
                      <a:lnTo>
                        <a:pt x="22" y="120"/>
                      </a:lnTo>
                      <a:lnTo>
                        <a:pt x="24" y="122"/>
                      </a:lnTo>
                      <a:lnTo>
                        <a:pt x="28" y="120"/>
                      </a:lnTo>
                      <a:lnTo>
                        <a:pt x="28" y="120"/>
                      </a:lnTo>
                      <a:lnTo>
                        <a:pt x="34" y="122"/>
                      </a:lnTo>
                      <a:lnTo>
                        <a:pt x="34" y="122"/>
                      </a:lnTo>
                      <a:lnTo>
                        <a:pt x="34" y="124"/>
                      </a:lnTo>
                      <a:lnTo>
                        <a:pt x="34" y="130"/>
                      </a:lnTo>
                      <a:lnTo>
                        <a:pt x="34" y="130"/>
                      </a:lnTo>
                      <a:lnTo>
                        <a:pt x="32" y="134"/>
                      </a:lnTo>
                      <a:lnTo>
                        <a:pt x="32" y="138"/>
                      </a:lnTo>
                      <a:lnTo>
                        <a:pt x="32" y="138"/>
                      </a:lnTo>
                      <a:lnTo>
                        <a:pt x="32" y="144"/>
                      </a:lnTo>
                      <a:lnTo>
                        <a:pt x="32" y="148"/>
                      </a:lnTo>
                      <a:lnTo>
                        <a:pt x="34" y="152"/>
                      </a:lnTo>
                      <a:lnTo>
                        <a:pt x="34" y="152"/>
                      </a:lnTo>
                      <a:lnTo>
                        <a:pt x="40" y="148"/>
                      </a:lnTo>
                      <a:lnTo>
                        <a:pt x="40" y="148"/>
                      </a:lnTo>
                      <a:lnTo>
                        <a:pt x="42" y="146"/>
                      </a:lnTo>
                      <a:lnTo>
                        <a:pt x="44" y="146"/>
                      </a:lnTo>
                      <a:lnTo>
                        <a:pt x="46" y="146"/>
                      </a:lnTo>
                      <a:lnTo>
                        <a:pt x="46" y="146"/>
                      </a:lnTo>
                      <a:lnTo>
                        <a:pt x="50" y="148"/>
                      </a:lnTo>
                      <a:lnTo>
                        <a:pt x="62" y="156"/>
                      </a:lnTo>
                      <a:lnTo>
                        <a:pt x="62" y="156"/>
                      </a:lnTo>
                      <a:lnTo>
                        <a:pt x="64" y="152"/>
                      </a:lnTo>
                      <a:lnTo>
                        <a:pt x="68" y="150"/>
                      </a:lnTo>
                      <a:lnTo>
                        <a:pt x="68" y="150"/>
                      </a:lnTo>
                      <a:lnTo>
                        <a:pt x="71" y="150"/>
                      </a:lnTo>
                      <a:lnTo>
                        <a:pt x="75" y="150"/>
                      </a:lnTo>
                      <a:lnTo>
                        <a:pt x="75" y="150"/>
                      </a:lnTo>
                      <a:lnTo>
                        <a:pt x="79" y="148"/>
                      </a:lnTo>
                      <a:lnTo>
                        <a:pt x="81" y="144"/>
                      </a:lnTo>
                      <a:lnTo>
                        <a:pt x="81" y="144"/>
                      </a:lnTo>
                      <a:lnTo>
                        <a:pt x="83" y="144"/>
                      </a:lnTo>
                      <a:lnTo>
                        <a:pt x="85" y="146"/>
                      </a:lnTo>
                      <a:lnTo>
                        <a:pt x="89" y="146"/>
                      </a:lnTo>
                      <a:lnTo>
                        <a:pt x="89" y="146"/>
                      </a:lnTo>
                      <a:lnTo>
                        <a:pt x="91" y="146"/>
                      </a:lnTo>
                      <a:lnTo>
                        <a:pt x="93" y="146"/>
                      </a:lnTo>
                      <a:lnTo>
                        <a:pt x="95" y="150"/>
                      </a:lnTo>
                      <a:lnTo>
                        <a:pt x="95" y="150"/>
                      </a:lnTo>
                      <a:lnTo>
                        <a:pt x="99" y="150"/>
                      </a:lnTo>
                      <a:lnTo>
                        <a:pt x="99" y="144"/>
                      </a:lnTo>
                      <a:lnTo>
                        <a:pt x="99" y="144"/>
                      </a:lnTo>
                      <a:lnTo>
                        <a:pt x="97" y="142"/>
                      </a:lnTo>
                      <a:lnTo>
                        <a:pt x="97" y="140"/>
                      </a:lnTo>
                      <a:lnTo>
                        <a:pt x="95" y="140"/>
                      </a:lnTo>
                      <a:lnTo>
                        <a:pt x="95" y="140"/>
                      </a:lnTo>
                      <a:lnTo>
                        <a:pt x="95" y="138"/>
                      </a:lnTo>
                      <a:lnTo>
                        <a:pt x="99" y="136"/>
                      </a:lnTo>
                      <a:lnTo>
                        <a:pt x="99" y="136"/>
                      </a:lnTo>
                      <a:lnTo>
                        <a:pt x="103" y="134"/>
                      </a:lnTo>
                      <a:lnTo>
                        <a:pt x="103" y="132"/>
                      </a:lnTo>
                      <a:lnTo>
                        <a:pt x="103" y="132"/>
                      </a:lnTo>
                      <a:lnTo>
                        <a:pt x="105" y="128"/>
                      </a:lnTo>
                      <a:lnTo>
                        <a:pt x="107" y="126"/>
                      </a:lnTo>
                      <a:lnTo>
                        <a:pt x="109" y="124"/>
                      </a:lnTo>
                      <a:lnTo>
                        <a:pt x="109" y="124"/>
                      </a:lnTo>
                      <a:lnTo>
                        <a:pt x="105" y="120"/>
                      </a:lnTo>
                      <a:lnTo>
                        <a:pt x="105" y="120"/>
                      </a:lnTo>
                      <a:lnTo>
                        <a:pt x="103" y="118"/>
                      </a:lnTo>
                      <a:lnTo>
                        <a:pt x="101" y="118"/>
                      </a:lnTo>
                      <a:lnTo>
                        <a:pt x="99" y="118"/>
                      </a:lnTo>
                      <a:lnTo>
                        <a:pt x="97" y="114"/>
                      </a:lnTo>
                      <a:lnTo>
                        <a:pt x="97" y="114"/>
                      </a:lnTo>
                      <a:lnTo>
                        <a:pt x="97" y="110"/>
                      </a:lnTo>
                      <a:lnTo>
                        <a:pt x="95" y="106"/>
                      </a:lnTo>
                      <a:lnTo>
                        <a:pt x="95" y="106"/>
                      </a:lnTo>
                      <a:lnTo>
                        <a:pt x="93" y="102"/>
                      </a:lnTo>
                      <a:lnTo>
                        <a:pt x="89" y="98"/>
                      </a:lnTo>
                      <a:lnTo>
                        <a:pt x="89" y="98"/>
                      </a:lnTo>
                      <a:lnTo>
                        <a:pt x="89" y="94"/>
                      </a:lnTo>
                      <a:lnTo>
                        <a:pt x="91" y="92"/>
                      </a:lnTo>
                      <a:lnTo>
                        <a:pt x="91" y="92"/>
                      </a:lnTo>
                      <a:lnTo>
                        <a:pt x="95" y="92"/>
                      </a:lnTo>
                      <a:lnTo>
                        <a:pt x="99" y="90"/>
                      </a:lnTo>
                      <a:lnTo>
                        <a:pt x="99" y="90"/>
                      </a:lnTo>
                      <a:lnTo>
                        <a:pt x="101" y="86"/>
                      </a:lnTo>
                      <a:lnTo>
                        <a:pt x="107" y="84"/>
                      </a:lnTo>
                      <a:lnTo>
                        <a:pt x="107" y="84"/>
                      </a:lnTo>
                      <a:lnTo>
                        <a:pt x="115" y="78"/>
                      </a:lnTo>
                      <a:lnTo>
                        <a:pt x="121" y="82"/>
                      </a:lnTo>
                      <a:lnTo>
                        <a:pt x="121" y="82"/>
                      </a:lnTo>
                      <a:lnTo>
                        <a:pt x="119" y="64"/>
                      </a:lnTo>
                      <a:lnTo>
                        <a:pt x="119" y="64"/>
                      </a:lnTo>
                      <a:lnTo>
                        <a:pt x="119" y="60"/>
                      </a:lnTo>
                      <a:lnTo>
                        <a:pt x="117" y="56"/>
                      </a:lnTo>
                      <a:lnTo>
                        <a:pt x="117" y="56"/>
                      </a:lnTo>
                      <a:lnTo>
                        <a:pt x="119" y="46"/>
                      </a:lnTo>
                      <a:lnTo>
                        <a:pt x="119" y="46"/>
                      </a:lnTo>
                      <a:lnTo>
                        <a:pt x="117" y="44"/>
                      </a:lnTo>
                      <a:lnTo>
                        <a:pt x="115" y="40"/>
                      </a:lnTo>
                      <a:lnTo>
                        <a:pt x="115" y="38"/>
                      </a:lnTo>
                      <a:lnTo>
                        <a:pt x="115" y="38"/>
                      </a:lnTo>
                      <a:lnTo>
                        <a:pt x="117" y="28"/>
                      </a:lnTo>
                      <a:lnTo>
                        <a:pt x="117" y="22"/>
                      </a:lnTo>
                      <a:lnTo>
                        <a:pt x="117" y="2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2" name="Freeform 184"/>
                <p:cNvSpPr>
                  <a:spLocks/>
                </p:cNvSpPr>
                <p:nvPr/>
              </p:nvSpPr>
              <p:spPr bwMode="auto">
                <a:xfrm>
                  <a:off x="3271" y="1926"/>
                  <a:ext cx="96" cy="48"/>
                </a:xfrm>
                <a:custGeom>
                  <a:avLst/>
                  <a:gdLst/>
                  <a:ahLst/>
                  <a:cxnLst>
                    <a:cxn ang="0">
                      <a:pos x="0" y="10"/>
                    </a:cxn>
                    <a:cxn ang="0">
                      <a:pos x="4" y="14"/>
                    </a:cxn>
                    <a:cxn ang="0">
                      <a:pos x="8" y="14"/>
                    </a:cxn>
                    <a:cxn ang="0">
                      <a:pos x="12" y="18"/>
                    </a:cxn>
                    <a:cxn ang="0">
                      <a:pos x="18" y="22"/>
                    </a:cxn>
                    <a:cxn ang="0">
                      <a:pos x="22" y="36"/>
                    </a:cxn>
                    <a:cxn ang="0">
                      <a:pos x="22" y="42"/>
                    </a:cxn>
                    <a:cxn ang="0">
                      <a:pos x="24" y="42"/>
                    </a:cxn>
                    <a:cxn ang="0">
                      <a:pos x="26" y="42"/>
                    </a:cxn>
                    <a:cxn ang="0">
                      <a:pos x="30" y="42"/>
                    </a:cxn>
                    <a:cxn ang="0">
                      <a:pos x="34" y="42"/>
                    </a:cxn>
                    <a:cxn ang="0">
                      <a:pos x="40" y="46"/>
                    </a:cxn>
                    <a:cxn ang="0">
                      <a:pos x="48" y="44"/>
                    </a:cxn>
                    <a:cxn ang="0">
                      <a:pos x="50" y="44"/>
                    </a:cxn>
                    <a:cxn ang="0">
                      <a:pos x="50" y="48"/>
                    </a:cxn>
                    <a:cxn ang="0">
                      <a:pos x="54" y="48"/>
                    </a:cxn>
                    <a:cxn ang="0">
                      <a:pos x="64" y="48"/>
                    </a:cxn>
                    <a:cxn ang="0">
                      <a:pos x="72" y="48"/>
                    </a:cxn>
                    <a:cxn ang="0">
                      <a:pos x="74" y="46"/>
                    </a:cxn>
                    <a:cxn ang="0">
                      <a:pos x="76" y="42"/>
                    </a:cxn>
                    <a:cxn ang="0">
                      <a:pos x="82" y="40"/>
                    </a:cxn>
                    <a:cxn ang="0">
                      <a:pos x="86" y="42"/>
                    </a:cxn>
                    <a:cxn ang="0">
                      <a:pos x="88" y="44"/>
                    </a:cxn>
                    <a:cxn ang="0">
                      <a:pos x="92" y="48"/>
                    </a:cxn>
                    <a:cxn ang="0">
                      <a:pos x="94" y="48"/>
                    </a:cxn>
                    <a:cxn ang="0">
                      <a:pos x="92" y="42"/>
                    </a:cxn>
                    <a:cxn ang="0">
                      <a:pos x="92" y="40"/>
                    </a:cxn>
                    <a:cxn ang="0">
                      <a:pos x="96" y="36"/>
                    </a:cxn>
                    <a:cxn ang="0">
                      <a:pos x="92" y="32"/>
                    </a:cxn>
                    <a:cxn ang="0">
                      <a:pos x="90" y="30"/>
                    </a:cxn>
                    <a:cxn ang="0">
                      <a:pos x="84" y="30"/>
                    </a:cxn>
                    <a:cxn ang="0">
                      <a:pos x="84" y="30"/>
                    </a:cxn>
                    <a:cxn ang="0">
                      <a:pos x="84" y="26"/>
                    </a:cxn>
                    <a:cxn ang="0">
                      <a:pos x="84" y="24"/>
                    </a:cxn>
                    <a:cxn ang="0">
                      <a:pos x="78" y="20"/>
                    </a:cxn>
                    <a:cxn ang="0">
                      <a:pos x="76" y="18"/>
                    </a:cxn>
                    <a:cxn ang="0">
                      <a:pos x="74" y="14"/>
                    </a:cxn>
                    <a:cxn ang="0">
                      <a:pos x="66" y="14"/>
                    </a:cxn>
                    <a:cxn ang="0">
                      <a:pos x="62" y="16"/>
                    </a:cxn>
                    <a:cxn ang="0">
                      <a:pos x="60" y="16"/>
                    </a:cxn>
                    <a:cxn ang="0">
                      <a:pos x="58" y="14"/>
                    </a:cxn>
                    <a:cxn ang="0">
                      <a:pos x="50" y="16"/>
                    </a:cxn>
                    <a:cxn ang="0">
                      <a:pos x="46" y="16"/>
                    </a:cxn>
                    <a:cxn ang="0">
                      <a:pos x="40" y="8"/>
                    </a:cxn>
                    <a:cxn ang="0">
                      <a:pos x="36" y="6"/>
                    </a:cxn>
                    <a:cxn ang="0">
                      <a:pos x="32" y="4"/>
                    </a:cxn>
                    <a:cxn ang="0">
                      <a:pos x="22" y="4"/>
                    </a:cxn>
                    <a:cxn ang="0">
                      <a:pos x="16" y="4"/>
                    </a:cxn>
                    <a:cxn ang="0">
                      <a:pos x="14" y="0"/>
                    </a:cxn>
                    <a:cxn ang="0">
                      <a:pos x="8" y="0"/>
                    </a:cxn>
                    <a:cxn ang="0">
                      <a:pos x="4" y="2"/>
                    </a:cxn>
                    <a:cxn ang="0">
                      <a:pos x="0" y="10"/>
                    </a:cxn>
                  </a:cxnLst>
                  <a:rect l="0" t="0" r="r" b="b"/>
                  <a:pathLst>
                    <a:path w="96" h="48">
                      <a:moveTo>
                        <a:pt x="0" y="10"/>
                      </a:moveTo>
                      <a:lnTo>
                        <a:pt x="0" y="10"/>
                      </a:lnTo>
                      <a:lnTo>
                        <a:pt x="4" y="14"/>
                      </a:lnTo>
                      <a:lnTo>
                        <a:pt x="4" y="14"/>
                      </a:lnTo>
                      <a:lnTo>
                        <a:pt x="8" y="14"/>
                      </a:lnTo>
                      <a:lnTo>
                        <a:pt x="8" y="14"/>
                      </a:lnTo>
                      <a:lnTo>
                        <a:pt x="12" y="18"/>
                      </a:lnTo>
                      <a:lnTo>
                        <a:pt x="12" y="18"/>
                      </a:lnTo>
                      <a:lnTo>
                        <a:pt x="18" y="22"/>
                      </a:lnTo>
                      <a:lnTo>
                        <a:pt x="18" y="22"/>
                      </a:lnTo>
                      <a:lnTo>
                        <a:pt x="22" y="30"/>
                      </a:lnTo>
                      <a:lnTo>
                        <a:pt x="22" y="36"/>
                      </a:lnTo>
                      <a:lnTo>
                        <a:pt x="22" y="40"/>
                      </a:lnTo>
                      <a:lnTo>
                        <a:pt x="22" y="42"/>
                      </a:lnTo>
                      <a:lnTo>
                        <a:pt x="22" y="42"/>
                      </a:lnTo>
                      <a:lnTo>
                        <a:pt x="24" y="42"/>
                      </a:lnTo>
                      <a:lnTo>
                        <a:pt x="24" y="44"/>
                      </a:lnTo>
                      <a:lnTo>
                        <a:pt x="26" y="42"/>
                      </a:lnTo>
                      <a:lnTo>
                        <a:pt x="26" y="42"/>
                      </a:lnTo>
                      <a:lnTo>
                        <a:pt x="30" y="42"/>
                      </a:lnTo>
                      <a:lnTo>
                        <a:pt x="34" y="42"/>
                      </a:lnTo>
                      <a:lnTo>
                        <a:pt x="34" y="42"/>
                      </a:lnTo>
                      <a:lnTo>
                        <a:pt x="38" y="44"/>
                      </a:lnTo>
                      <a:lnTo>
                        <a:pt x="40" y="46"/>
                      </a:lnTo>
                      <a:lnTo>
                        <a:pt x="40" y="46"/>
                      </a:lnTo>
                      <a:lnTo>
                        <a:pt x="48" y="44"/>
                      </a:lnTo>
                      <a:lnTo>
                        <a:pt x="48" y="44"/>
                      </a:lnTo>
                      <a:lnTo>
                        <a:pt x="50" y="44"/>
                      </a:lnTo>
                      <a:lnTo>
                        <a:pt x="50" y="46"/>
                      </a:lnTo>
                      <a:lnTo>
                        <a:pt x="50" y="48"/>
                      </a:lnTo>
                      <a:lnTo>
                        <a:pt x="52" y="48"/>
                      </a:lnTo>
                      <a:lnTo>
                        <a:pt x="54" y="48"/>
                      </a:lnTo>
                      <a:lnTo>
                        <a:pt x="54" y="48"/>
                      </a:lnTo>
                      <a:lnTo>
                        <a:pt x="64" y="48"/>
                      </a:lnTo>
                      <a:lnTo>
                        <a:pt x="64" y="48"/>
                      </a:lnTo>
                      <a:lnTo>
                        <a:pt x="72" y="48"/>
                      </a:lnTo>
                      <a:lnTo>
                        <a:pt x="72" y="48"/>
                      </a:lnTo>
                      <a:lnTo>
                        <a:pt x="74" y="46"/>
                      </a:lnTo>
                      <a:lnTo>
                        <a:pt x="76" y="42"/>
                      </a:lnTo>
                      <a:lnTo>
                        <a:pt x="76" y="42"/>
                      </a:lnTo>
                      <a:lnTo>
                        <a:pt x="78" y="40"/>
                      </a:lnTo>
                      <a:lnTo>
                        <a:pt x="82" y="40"/>
                      </a:lnTo>
                      <a:lnTo>
                        <a:pt x="82" y="40"/>
                      </a:lnTo>
                      <a:lnTo>
                        <a:pt x="86" y="42"/>
                      </a:lnTo>
                      <a:lnTo>
                        <a:pt x="88" y="44"/>
                      </a:lnTo>
                      <a:lnTo>
                        <a:pt x="88" y="44"/>
                      </a:lnTo>
                      <a:lnTo>
                        <a:pt x="90" y="48"/>
                      </a:lnTo>
                      <a:lnTo>
                        <a:pt x="92" y="48"/>
                      </a:lnTo>
                      <a:lnTo>
                        <a:pt x="94" y="48"/>
                      </a:lnTo>
                      <a:lnTo>
                        <a:pt x="94" y="48"/>
                      </a:lnTo>
                      <a:lnTo>
                        <a:pt x="96" y="44"/>
                      </a:lnTo>
                      <a:lnTo>
                        <a:pt x="92" y="42"/>
                      </a:lnTo>
                      <a:lnTo>
                        <a:pt x="92" y="42"/>
                      </a:lnTo>
                      <a:lnTo>
                        <a:pt x="92" y="40"/>
                      </a:lnTo>
                      <a:lnTo>
                        <a:pt x="94" y="38"/>
                      </a:lnTo>
                      <a:lnTo>
                        <a:pt x="96" y="36"/>
                      </a:lnTo>
                      <a:lnTo>
                        <a:pt x="96" y="36"/>
                      </a:lnTo>
                      <a:lnTo>
                        <a:pt x="92" y="32"/>
                      </a:lnTo>
                      <a:lnTo>
                        <a:pt x="92" y="32"/>
                      </a:lnTo>
                      <a:lnTo>
                        <a:pt x="90" y="30"/>
                      </a:lnTo>
                      <a:lnTo>
                        <a:pt x="88" y="30"/>
                      </a:lnTo>
                      <a:lnTo>
                        <a:pt x="84" y="30"/>
                      </a:lnTo>
                      <a:lnTo>
                        <a:pt x="84" y="30"/>
                      </a:lnTo>
                      <a:lnTo>
                        <a:pt x="84" y="30"/>
                      </a:lnTo>
                      <a:lnTo>
                        <a:pt x="84" y="28"/>
                      </a:lnTo>
                      <a:lnTo>
                        <a:pt x="84" y="26"/>
                      </a:lnTo>
                      <a:lnTo>
                        <a:pt x="84" y="24"/>
                      </a:lnTo>
                      <a:lnTo>
                        <a:pt x="84" y="24"/>
                      </a:lnTo>
                      <a:lnTo>
                        <a:pt x="80" y="22"/>
                      </a:lnTo>
                      <a:lnTo>
                        <a:pt x="78" y="20"/>
                      </a:lnTo>
                      <a:lnTo>
                        <a:pt x="78" y="20"/>
                      </a:lnTo>
                      <a:lnTo>
                        <a:pt x="76" y="18"/>
                      </a:lnTo>
                      <a:lnTo>
                        <a:pt x="74" y="14"/>
                      </a:lnTo>
                      <a:lnTo>
                        <a:pt x="74" y="14"/>
                      </a:lnTo>
                      <a:lnTo>
                        <a:pt x="70" y="12"/>
                      </a:lnTo>
                      <a:lnTo>
                        <a:pt x="66" y="14"/>
                      </a:lnTo>
                      <a:lnTo>
                        <a:pt x="66" y="14"/>
                      </a:lnTo>
                      <a:lnTo>
                        <a:pt x="62" y="16"/>
                      </a:lnTo>
                      <a:lnTo>
                        <a:pt x="62" y="16"/>
                      </a:lnTo>
                      <a:lnTo>
                        <a:pt x="60" y="16"/>
                      </a:lnTo>
                      <a:lnTo>
                        <a:pt x="60" y="16"/>
                      </a:lnTo>
                      <a:lnTo>
                        <a:pt x="58" y="14"/>
                      </a:lnTo>
                      <a:lnTo>
                        <a:pt x="56" y="14"/>
                      </a:lnTo>
                      <a:lnTo>
                        <a:pt x="50" y="16"/>
                      </a:lnTo>
                      <a:lnTo>
                        <a:pt x="50" y="16"/>
                      </a:lnTo>
                      <a:lnTo>
                        <a:pt x="46" y="16"/>
                      </a:lnTo>
                      <a:lnTo>
                        <a:pt x="44" y="14"/>
                      </a:lnTo>
                      <a:lnTo>
                        <a:pt x="40" y="8"/>
                      </a:lnTo>
                      <a:lnTo>
                        <a:pt x="40" y="8"/>
                      </a:lnTo>
                      <a:lnTo>
                        <a:pt x="36" y="6"/>
                      </a:lnTo>
                      <a:lnTo>
                        <a:pt x="32" y="4"/>
                      </a:lnTo>
                      <a:lnTo>
                        <a:pt x="32" y="4"/>
                      </a:lnTo>
                      <a:lnTo>
                        <a:pt x="28" y="4"/>
                      </a:lnTo>
                      <a:lnTo>
                        <a:pt x="22" y="4"/>
                      </a:lnTo>
                      <a:lnTo>
                        <a:pt x="22" y="4"/>
                      </a:lnTo>
                      <a:lnTo>
                        <a:pt x="16" y="4"/>
                      </a:lnTo>
                      <a:lnTo>
                        <a:pt x="14" y="0"/>
                      </a:lnTo>
                      <a:lnTo>
                        <a:pt x="14" y="0"/>
                      </a:lnTo>
                      <a:lnTo>
                        <a:pt x="12" y="0"/>
                      </a:lnTo>
                      <a:lnTo>
                        <a:pt x="8" y="0"/>
                      </a:lnTo>
                      <a:lnTo>
                        <a:pt x="4" y="2"/>
                      </a:lnTo>
                      <a:lnTo>
                        <a:pt x="4" y="2"/>
                      </a:lnTo>
                      <a:lnTo>
                        <a:pt x="0" y="6"/>
                      </a:lnTo>
                      <a:lnTo>
                        <a:pt x="0" y="10"/>
                      </a:lnTo>
                      <a:lnTo>
                        <a:pt x="0" y="1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3" name="Freeform 185"/>
                <p:cNvSpPr>
                  <a:spLocks/>
                </p:cNvSpPr>
                <p:nvPr/>
              </p:nvSpPr>
              <p:spPr bwMode="auto">
                <a:xfrm>
                  <a:off x="2510" y="2456"/>
                  <a:ext cx="44" cy="14"/>
                </a:xfrm>
                <a:custGeom>
                  <a:avLst/>
                  <a:gdLst/>
                  <a:ahLst/>
                  <a:cxnLst>
                    <a:cxn ang="0">
                      <a:pos x="0" y="14"/>
                    </a:cxn>
                    <a:cxn ang="0">
                      <a:pos x="12" y="12"/>
                    </a:cxn>
                    <a:cxn ang="0">
                      <a:pos x="12" y="12"/>
                    </a:cxn>
                    <a:cxn ang="0">
                      <a:pos x="12" y="10"/>
                    </a:cxn>
                    <a:cxn ang="0">
                      <a:pos x="14" y="10"/>
                    </a:cxn>
                    <a:cxn ang="0">
                      <a:pos x="16" y="10"/>
                    </a:cxn>
                    <a:cxn ang="0">
                      <a:pos x="16" y="10"/>
                    </a:cxn>
                    <a:cxn ang="0">
                      <a:pos x="38" y="8"/>
                    </a:cxn>
                    <a:cxn ang="0">
                      <a:pos x="38" y="8"/>
                    </a:cxn>
                    <a:cxn ang="0">
                      <a:pos x="42" y="8"/>
                    </a:cxn>
                    <a:cxn ang="0">
                      <a:pos x="44" y="2"/>
                    </a:cxn>
                    <a:cxn ang="0">
                      <a:pos x="44" y="2"/>
                    </a:cxn>
                    <a:cxn ang="0">
                      <a:pos x="42" y="0"/>
                    </a:cxn>
                    <a:cxn ang="0">
                      <a:pos x="42" y="0"/>
                    </a:cxn>
                    <a:cxn ang="0">
                      <a:pos x="38" y="0"/>
                    </a:cxn>
                    <a:cxn ang="0">
                      <a:pos x="38" y="0"/>
                    </a:cxn>
                    <a:cxn ang="0">
                      <a:pos x="28" y="0"/>
                    </a:cxn>
                    <a:cxn ang="0">
                      <a:pos x="28" y="0"/>
                    </a:cxn>
                    <a:cxn ang="0">
                      <a:pos x="22" y="2"/>
                    </a:cxn>
                    <a:cxn ang="0">
                      <a:pos x="20" y="2"/>
                    </a:cxn>
                    <a:cxn ang="0">
                      <a:pos x="16" y="0"/>
                    </a:cxn>
                    <a:cxn ang="0">
                      <a:pos x="16" y="0"/>
                    </a:cxn>
                    <a:cxn ang="0">
                      <a:pos x="14" y="0"/>
                    </a:cxn>
                    <a:cxn ang="0">
                      <a:pos x="12" y="2"/>
                    </a:cxn>
                    <a:cxn ang="0">
                      <a:pos x="12" y="2"/>
                    </a:cxn>
                    <a:cxn ang="0">
                      <a:pos x="8" y="2"/>
                    </a:cxn>
                    <a:cxn ang="0">
                      <a:pos x="6" y="2"/>
                    </a:cxn>
                    <a:cxn ang="0">
                      <a:pos x="6" y="2"/>
                    </a:cxn>
                    <a:cxn ang="0">
                      <a:pos x="2" y="2"/>
                    </a:cxn>
                    <a:cxn ang="0">
                      <a:pos x="0" y="4"/>
                    </a:cxn>
                    <a:cxn ang="0">
                      <a:pos x="0" y="6"/>
                    </a:cxn>
                    <a:cxn ang="0">
                      <a:pos x="0" y="6"/>
                    </a:cxn>
                    <a:cxn ang="0">
                      <a:pos x="2" y="8"/>
                    </a:cxn>
                    <a:cxn ang="0">
                      <a:pos x="2" y="8"/>
                    </a:cxn>
                    <a:cxn ang="0">
                      <a:pos x="0" y="10"/>
                    </a:cxn>
                    <a:cxn ang="0">
                      <a:pos x="0" y="10"/>
                    </a:cxn>
                    <a:cxn ang="0">
                      <a:pos x="0" y="10"/>
                    </a:cxn>
                    <a:cxn ang="0">
                      <a:pos x="0" y="14"/>
                    </a:cxn>
                    <a:cxn ang="0">
                      <a:pos x="0" y="14"/>
                    </a:cxn>
                  </a:cxnLst>
                  <a:rect l="0" t="0" r="r" b="b"/>
                  <a:pathLst>
                    <a:path w="44" h="14">
                      <a:moveTo>
                        <a:pt x="0" y="14"/>
                      </a:moveTo>
                      <a:lnTo>
                        <a:pt x="12" y="12"/>
                      </a:lnTo>
                      <a:lnTo>
                        <a:pt x="12" y="12"/>
                      </a:lnTo>
                      <a:lnTo>
                        <a:pt x="12" y="10"/>
                      </a:lnTo>
                      <a:lnTo>
                        <a:pt x="14" y="10"/>
                      </a:lnTo>
                      <a:lnTo>
                        <a:pt x="16" y="10"/>
                      </a:lnTo>
                      <a:lnTo>
                        <a:pt x="16" y="10"/>
                      </a:lnTo>
                      <a:lnTo>
                        <a:pt x="38" y="8"/>
                      </a:lnTo>
                      <a:lnTo>
                        <a:pt x="38" y="8"/>
                      </a:lnTo>
                      <a:lnTo>
                        <a:pt x="42" y="8"/>
                      </a:lnTo>
                      <a:lnTo>
                        <a:pt x="44" y="2"/>
                      </a:lnTo>
                      <a:lnTo>
                        <a:pt x="44" y="2"/>
                      </a:lnTo>
                      <a:lnTo>
                        <a:pt x="42" y="0"/>
                      </a:lnTo>
                      <a:lnTo>
                        <a:pt x="42" y="0"/>
                      </a:lnTo>
                      <a:lnTo>
                        <a:pt x="38" y="0"/>
                      </a:lnTo>
                      <a:lnTo>
                        <a:pt x="38" y="0"/>
                      </a:lnTo>
                      <a:lnTo>
                        <a:pt x="28" y="0"/>
                      </a:lnTo>
                      <a:lnTo>
                        <a:pt x="28" y="0"/>
                      </a:lnTo>
                      <a:lnTo>
                        <a:pt x="22" y="2"/>
                      </a:lnTo>
                      <a:lnTo>
                        <a:pt x="20" y="2"/>
                      </a:lnTo>
                      <a:lnTo>
                        <a:pt x="16" y="0"/>
                      </a:lnTo>
                      <a:lnTo>
                        <a:pt x="16" y="0"/>
                      </a:lnTo>
                      <a:lnTo>
                        <a:pt x="14" y="0"/>
                      </a:lnTo>
                      <a:lnTo>
                        <a:pt x="12" y="2"/>
                      </a:lnTo>
                      <a:lnTo>
                        <a:pt x="12" y="2"/>
                      </a:lnTo>
                      <a:lnTo>
                        <a:pt x="8" y="2"/>
                      </a:lnTo>
                      <a:lnTo>
                        <a:pt x="6" y="2"/>
                      </a:lnTo>
                      <a:lnTo>
                        <a:pt x="6" y="2"/>
                      </a:lnTo>
                      <a:lnTo>
                        <a:pt x="2" y="2"/>
                      </a:lnTo>
                      <a:lnTo>
                        <a:pt x="0" y="4"/>
                      </a:lnTo>
                      <a:lnTo>
                        <a:pt x="0" y="6"/>
                      </a:lnTo>
                      <a:lnTo>
                        <a:pt x="0" y="6"/>
                      </a:lnTo>
                      <a:lnTo>
                        <a:pt x="2" y="8"/>
                      </a:lnTo>
                      <a:lnTo>
                        <a:pt x="2" y="8"/>
                      </a:lnTo>
                      <a:lnTo>
                        <a:pt x="0" y="10"/>
                      </a:lnTo>
                      <a:lnTo>
                        <a:pt x="0" y="10"/>
                      </a:lnTo>
                      <a:lnTo>
                        <a:pt x="0" y="10"/>
                      </a:lnTo>
                      <a:lnTo>
                        <a:pt x="0" y="14"/>
                      </a:lnTo>
                      <a:lnTo>
                        <a:pt x="0" y="1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4" name="Freeform 186"/>
                <p:cNvSpPr>
                  <a:spLocks/>
                </p:cNvSpPr>
                <p:nvPr/>
              </p:nvSpPr>
              <p:spPr bwMode="auto">
                <a:xfrm>
                  <a:off x="2852" y="2642"/>
                  <a:ext cx="81" cy="108"/>
                </a:xfrm>
                <a:custGeom>
                  <a:avLst/>
                  <a:gdLst/>
                  <a:ahLst/>
                  <a:cxnLst>
                    <a:cxn ang="0">
                      <a:pos x="31" y="104"/>
                    </a:cxn>
                    <a:cxn ang="0">
                      <a:pos x="35" y="98"/>
                    </a:cxn>
                    <a:cxn ang="0">
                      <a:pos x="43" y="102"/>
                    </a:cxn>
                    <a:cxn ang="0">
                      <a:pos x="45" y="96"/>
                    </a:cxn>
                    <a:cxn ang="0">
                      <a:pos x="43" y="88"/>
                    </a:cxn>
                    <a:cxn ang="0">
                      <a:pos x="45" y="84"/>
                    </a:cxn>
                    <a:cxn ang="0">
                      <a:pos x="43" y="78"/>
                    </a:cxn>
                    <a:cxn ang="0">
                      <a:pos x="51" y="78"/>
                    </a:cxn>
                    <a:cxn ang="0">
                      <a:pos x="51" y="74"/>
                    </a:cxn>
                    <a:cxn ang="0">
                      <a:pos x="57" y="76"/>
                    </a:cxn>
                    <a:cxn ang="0">
                      <a:pos x="61" y="76"/>
                    </a:cxn>
                    <a:cxn ang="0">
                      <a:pos x="69" y="76"/>
                    </a:cxn>
                    <a:cxn ang="0">
                      <a:pos x="73" y="82"/>
                    </a:cxn>
                    <a:cxn ang="0">
                      <a:pos x="77" y="76"/>
                    </a:cxn>
                    <a:cxn ang="0">
                      <a:pos x="73" y="68"/>
                    </a:cxn>
                    <a:cxn ang="0">
                      <a:pos x="73" y="66"/>
                    </a:cxn>
                    <a:cxn ang="0">
                      <a:pos x="75" y="60"/>
                    </a:cxn>
                    <a:cxn ang="0">
                      <a:pos x="73" y="54"/>
                    </a:cxn>
                    <a:cxn ang="0">
                      <a:pos x="73" y="46"/>
                    </a:cxn>
                    <a:cxn ang="0">
                      <a:pos x="67" y="40"/>
                    </a:cxn>
                    <a:cxn ang="0">
                      <a:pos x="69" y="38"/>
                    </a:cxn>
                    <a:cxn ang="0">
                      <a:pos x="67" y="32"/>
                    </a:cxn>
                    <a:cxn ang="0">
                      <a:pos x="73" y="26"/>
                    </a:cxn>
                    <a:cxn ang="0">
                      <a:pos x="81" y="16"/>
                    </a:cxn>
                    <a:cxn ang="0">
                      <a:pos x="73" y="14"/>
                    </a:cxn>
                    <a:cxn ang="0">
                      <a:pos x="65" y="16"/>
                    </a:cxn>
                    <a:cxn ang="0">
                      <a:pos x="63" y="10"/>
                    </a:cxn>
                    <a:cxn ang="0">
                      <a:pos x="63" y="0"/>
                    </a:cxn>
                    <a:cxn ang="0">
                      <a:pos x="53" y="0"/>
                    </a:cxn>
                    <a:cxn ang="0">
                      <a:pos x="45" y="0"/>
                    </a:cxn>
                    <a:cxn ang="0">
                      <a:pos x="39" y="2"/>
                    </a:cxn>
                    <a:cxn ang="0">
                      <a:pos x="10" y="20"/>
                    </a:cxn>
                    <a:cxn ang="0">
                      <a:pos x="8" y="24"/>
                    </a:cxn>
                    <a:cxn ang="0">
                      <a:pos x="8" y="28"/>
                    </a:cxn>
                    <a:cxn ang="0">
                      <a:pos x="12" y="38"/>
                    </a:cxn>
                    <a:cxn ang="0">
                      <a:pos x="6" y="38"/>
                    </a:cxn>
                    <a:cxn ang="0">
                      <a:pos x="8" y="42"/>
                    </a:cxn>
                    <a:cxn ang="0">
                      <a:pos x="6" y="44"/>
                    </a:cxn>
                    <a:cxn ang="0">
                      <a:pos x="8" y="46"/>
                    </a:cxn>
                    <a:cxn ang="0">
                      <a:pos x="4" y="60"/>
                    </a:cxn>
                    <a:cxn ang="0">
                      <a:pos x="0" y="64"/>
                    </a:cxn>
                    <a:cxn ang="0">
                      <a:pos x="4" y="66"/>
                    </a:cxn>
                    <a:cxn ang="0">
                      <a:pos x="4" y="70"/>
                    </a:cxn>
                    <a:cxn ang="0">
                      <a:pos x="8" y="74"/>
                    </a:cxn>
                    <a:cxn ang="0">
                      <a:pos x="10" y="76"/>
                    </a:cxn>
                    <a:cxn ang="0">
                      <a:pos x="6" y="76"/>
                    </a:cxn>
                    <a:cxn ang="0">
                      <a:pos x="26" y="98"/>
                    </a:cxn>
                    <a:cxn ang="0">
                      <a:pos x="26" y="104"/>
                    </a:cxn>
                    <a:cxn ang="0">
                      <a:pos x="31" y="108"/>
                    </a:cxn>
                  </a:cxnLst>
                  <a:rect l="0" t="0" r="r" b="b"/>
                  <a:pathLst>
                    <a:path w="81" h="108">
                      <a:moveTo>
                        <a:pt x="31" y="108"/>
                      </a:moveTo>
                      <a:lnTo>
                        <a:pt x="31" y="108"/>
                      </a:lnTo>
                      <a:lnTo>
                        <a:pt x="31" y="104"/>
                      </a:lnTo>
                      <a:lnTo>
                        <a:pt x="33" y="100"/>
                      </a:lnTo>
                      <a:lnTo>
                        <a:pt x="35" y="98"/>
                      </a:lnTo>
                      <a:lnTo>
                        <a:pt x="35" y="98"/>
                      </a:lnTo>
                      <a:lnTo>
                        <a:pt x="39" y="100"/>
                      </a:lnTo>
                      <a:lnTo>
                        <a:pt x="43" y="102"/>
                      </a:lnTo>
                      <a:lnTo>
                        <a:pt x="43" y="102"/>
                      </a:lnTo>
                      <a:lnTo>
                        <a:pt x="45" y="102"/>
                      </a:lnTo>
                      <a:lnTo>
                        <a:pt x="47" y="100"/>
                      </a:lnTo>
                      <a:lnTo>
                        <a:pt x="45" y="96"/>
                      </a:lnTo>
                      <a:lnTo>
                        <a:pt x="45" y="96"/>
                      </a:lnTo>
                      <a:lnTo>
                        <a:pt x="43" y="90"/>
                      </a:lnTo>
                      <a:lnTo>
                        <a:pt x="43" y="88"/>
                      </a:lnTo>
                      <a:lnTo>
                        <a:pt x="43" y="86"/>
                      </a:lnTo>
                      <a:lnTo>
                        <a:pt x="43" y="86"/>
                      </a:lnTo>
                      <a:lnTo>
                        <a:pt x="45" y="84"/>
                      </a:lnTo>
                      <a:lnTo>
                        <a:pt x="43" y="82"/>
                      </a:lnTo>
                      <a:lnTo>
                        <a:pt x="43" y="82"/>
                      </a:lnTo>
                      <a:lnTo>
                        <a:pt x="43" y="78"/>
                      </a:lnTo>
                      <a:lnTo>
                        <a:pt x="45" y="78"/>
                      </a:lnTo>
                      <a:lnTo>
                        <a:pt x="51" y="78"/>
                      </a:lnTo>
                      <a:lnTo>
                        <a:pt x="51" y="78"/>
                      </a:lnTo>
                      <a:lnTo>
                        <a:pt x="53" y="78"/>
                      </a:lnTo>
                      <a:lnTo>
                        <a:pt x="51" y="74"/>
                      </a:lnTo>
                      <a:lnTo>
                        <a:pt x="51" y="74"/>
                      </a:lnTo>
                      <a:lnTo>
                        <a:pt x="53" y="74"/>
                      </a:lnTo>
                      <a:lnTo>
                        <a:pt x="53" y="74"/>
                      </a:lnTo>
                      <a:lnTo>
                        <a:pt x="57" y="76"/>
                      </a:lnTo>
                      <a:lnTo>
                        <a:pt x="57" y="78"/>
                      </a:lnTo>
                      <a:lnTo>
                        <a:pt x="57" y="78"/>
                      </a:lnTo>
                      <a:lnTo>
                        <a:pt x="61" y="76"/>
                      </a:lnTo>
                      <a:lnTo>
                        <a:pt x="67" y="76"/>
                      </a:lnTo>
                      <a:lnTo>
                        <a:pt x="67" y="76"/>
                      </a:lnTo>
                      <a:lnTo>
                        <a:pt x="69" y="76"/>
                      </a:lnTo>
                      <a:lnTo>
                        <a:pt x="69" y="78"/>
                      </a:lnTo>
                      <a:lnTo>
                        <a:pt x="73" y="82"/>
                      </a:lnTo>
                      <a:lnTo>
                        <a:pt x="73" y="82"/>
                      </a:lnTo>
                      <a:lnTo>
                        <a:pt x="75" y="84"/>
                      </a:lnTo>
                      <a:lnTo>
                        <a:pt x="75" y="82"/>
                      </a:lnTo>
                      <a:lnTo>
                        <a:pt x="77" y="76"/>
                      </a:lnTo>
                      <a:lnTo>
                        <a:pt x="77" y="76"/>
                      </a:lnTo>
                      <a:lnTo>
                        <a:pt x="77" y="70"/>
                      </a:lnTo>
                      <a:lnTo>
                        <a:pt x="73" y="68"/>
                      </a:lnTo>
                      <a:lnTo>
                        <a:pt x="73" y="68"/>
                      </a:lnTo>
                      <a:lnTo>
                        <a:pt x="73" y="66"/>
                      </a:lnTo>
                      <a:lnTo>
                        <a:pt x="73" y="66"/>
                      </a:lnTo>
                      <a:lnTo>
                        <a:pt x="75" y="64"/>
                      </a:lnTo>
                      <a:lnTo>
                        <a:pt x="75" y="60"/>
                      </a:lnTo>
                      <a:lnTo>
                        <a:pt x="75" y="60"/>
                      </a:lnTo>
                      <a:lnTo>
                        <a:pt x="73" y="58"/>
                      </a:lnTo>
                      <a:lnTo>
                        <a:pt x="73" y="54"/>
                      </a:lnTo>
                      <a:lnTo>
                        <a:pt x="73" y="54"/>
                      </a:lnTo>
                      <a:lnTo>
                        <a:pt x="73" y="50"/>
                      </a:lnTo>
                      <a:lnTo>
                        <a:pt x="73" y="46"/>
                      </a:lnTo>
                      <a:lnTo>
                        <a:pt x="73" y="46"/>
                      </a:lnTo>
                      <a:lnTo>
                        <a:pt x="71" y="42"/>
                      </a:lnTo>
                      <a:lnTo>
                        <a:pt x="67" y="40"/>
                      </a:lnTo>
                      <a:lnTo>
                        <a:pt x="67" y="40"/>
                      </a:lnTo>
                      <a:lnTo>
                        <a:pt x="67" y="40"/>
                      </a:lnTo>
                      <a:lnTo>
                        <a:pt x="67" y="38"/>
                      </a:lnTo>
                      <a:lnTo>
                        <a:pt x="69" y="38"/>
                      </a:lnTo>
                      <a:lnTo>
                        <a:pt x="69" y="38"/>
                      </a:lnTo>
                      <a:lnTo>
                        <a:pt x="67" y="32"/>
                      </a:lnTo>
                      <a:lnTo>
                        <a:pt x="67" y="32"/>
                      </a:lnTo>
                      <a:lnTo>
                        <a:pt x="69" y="28"/>
                      </a:lnTo>
                      <a:lnTo>
                        <a:pt x="73" y="26"/>
                      </a:lnTo>
                      <a:lnTo>
                        <a:pt x="73" y="26"/>
                      </a:lnTo>
                      <a:lnTo>
                        <a:pt x="77" y="26"/>
                      </a:lnTo>
                      <a:lnTo>
                        <a:pt x="79" y="26"/>
                      </a:lnTo>
                      <a:lnTo>
                        <a:pt x="81" y="16"/>
                      </a:lnTo>
                      <a:lnTo>
                        <a:pt x="81" y="16"/>
                      </a:lnTo>
                      <a:lnTo>
                        <a:pt x="73" y="14"/>
                      </a:lnTo>
                      <a:lnTo>
                        <a:pt x="73" y="14"/>
                      </a:lnTo>
                      <a:lnTo>
                        <a:pt x="69" y="14"/>
                      </a:lnTo>
                      <a:lnTo>
                        <a:pt x="65" y="16"/>
                      </a:lnTo>
                      <a:lnTo>
                        <a:pt x="65" y="16"/>
                      </a:lnTo>
                      <a:lnTo>
                        <a:pt x="63" y="16"/>
                      </a:lnTo>
                      <a:lnTo>
                        <a:pt x="63" y="14"/>
                      </a:lnTo>
                      <a:lnTo>
                        <a:pt x="63" y="10"/>
                      </a:lnTo>
                      <a:lnTo>
                        <a:pt x="63" y="10"/>
                      </a:lnTo>
                      <a:lnTo>
                        <a:pt x="63" y="0"/>
                      </a:lnTo>
                      <a:lnTo>
                        <a:pt x="63" y="0"/>
                      </a:lnTo>
                      <a:lnTo>
                        <a:pt x="59" y="0"/>
                      </a:lnTo>
                      <a:lnTo>
                        <a:pt x="53" y="0"/>
                      </a:lnTo>
                      <a:lnTo>
                        <a:pt x="53" y="0"/>
                      </a:lnTo>
                      <a:lnTo>
                        <a:pt x="51" y="0"/>
                      </a:lnTo>
                      <a:lnTo>
                        <a:pt x="49" y="0"/>
                      </a:lnTo>
                      <a:lnTo>
                        <a:pt x="45" y="0"/>
                      </a:lnTo>
                      <a:lnTo>
                        <a:pt x="45" y="0"/>
                      </a:lnTo>
                      <a:lnTo>
                        <a:pt x="41" y="2"/>
                      </a:lnTo>
                      <a:lnTo>
                        <a:pt x="39" y="2"/>
                      </a:lnTo>
                      <a:lnTo>
                        <a:pt x="37" y="22"/>
                      </a:lnTo>
                      <a:lnTo>
                        <a:pt x="10" y="20"/>
                      </a:lnTo>
                      <a:lnTo>
                        <a:pt x="10" y="20"/>
                      </a:lnTo>
                      <a:lnTo>
                        <a:pt x="8" y="22"/>
                      </a:lnTo>
                      <a:lnTo>
                        <a:pt x="8" y="22"/>
                      </a:lnTo>
                      <a:lnTo>
                        <a:pt x="8" y="24"/>
                      </a:lnTo>
                      <a:lnTo>
                        <a:pt x="8" y="24"/>
                      </a:lnTo>
                      <a:lnTo>
                        <a:pt x="8" y="28"/>
                      </a:lnTo>
                      <a:lnTo>
                        <a:pt x="8" y="28"/>
                      </a:lnTo>
                      <a:lnTo>
                        <a:pt x="10" y="30"/>
                      </a:lnTo>
                      <a:lnTo>
                        <a:pt x="10" y="30"/>
                      </a:lnTo>
                      <a:lnTo>
                        <a:pt x="12" y="38"/>
                      </a:lnTo>
                      <a:lnTo>
                        <a:pt x="12" y="38"/>
                      </a:lnTo>
                      <a:lnTo>
                        <a:pt x="6" y="38"/>
                      </a:lnTo>
                      <a:lnTo>
                        <a:pt x="6" y="38"/>
                      </a:lnTo>
                      <a:lnTo>
                        <a:pt x="6" y="40"/>
                      </a:lnTo>
                      <a:lnTo>
                        <a:pt x="6" y="40"/>
                      </a:lnTo>
                      <a:lnTo>
                        <a:pt x="8" y="42"/>
                      </a:lnTo>
                      <a:lnTo>
                        <a:pt x="10" y="42"/>
                      </a:lnTo>
                      <a:lnTo>
                        <a:pt x="8" y="44"/>
                      </a:lnTo>
                      <a:lnTo>
                        <a:pt x="6" y="44"/>
                      </a:lnTo>
                      <a:lnTo>
                        <a:pt x="6" y="44"/>
                      </a:lnTo>
                      <a:lnTo>
                        <a:pt x="8" y="46"/>
                      </a:lnTo>
                      <a:lnTo>
                        <a:pt x="8" y="46"/>
                      </a:lnTo>
                      <a:lnTo>
                        <a:pt x="6" y="54"/>
                      </a:lnTo>
                      <a:lnTo>
                        <a:pt x="4" y="60"/>
                      </a:lnTo>
                      <a:lnTo>
                        <a:pt x="4" y="60"/>
                      </a:lnTo>
                      <a:lnTo>
                        <a:pt x="0" y="60"/>
                      </a:lnTo>
                      <a:lnTo>
                        <a:pt x="0" y="60"/>
                      </a:lnTo>
                      <a:lnTo>
                        <a:pt x="0" y="64"/>
                      </a:lnTo>
                      <a:lnTo>
                        <a:pt x="0" y="64"/>
                      </a:lnTo>
                      <a:lnTo>
                        <a:pt x="4" y="66"/>
                      </a:lnTo>
                      <a:lnTo>
                        <a:pt x="4" y="66"/>
                      </a:lnTo>
                      <a:lnTo>
                        <a:pt x="2" y="68"/>
                      </a:lnTo>
                      <a:lnTo>
                        <a:pt x="4" y="70"/>
                      </a:lnTo>
                      <a:lnTo>
                        <a:pt x="4" y="70"/>
                      </a:lnTo>
                      <a:lnTo>
                        <a:pt x="8" y="70"/>
                      </a:lnTo>
                      <a:lnTo>
                        <a:pt x="8" y="70"/>
                      </a:lnTo>
                      <a:lnTo>
                        <a:pt x="8" y="74"/>
                      </a:lnTo>
                      <a:lnTo>
                        <a:pt x="8" y="74"/>
                      </a:lnTo>
                      <a:lnTo>
                        <a:pt x="10" y="74"/>
                      </a:lnTo>
                      <a:lnTo>
                        <a:pt x="10" y="76"/>
                      </a:lnTo>
                      <a:lnTo>
                        <a:pt x="10" y="76"/>
                      </a:lnTo>
                      <a:lnTo>
                        <a:pt x="6" y="76"/>
                      </a:lnTo>
                      <a:lnTo>
                        <a:pt x="6" y="76"/>
                      </a:lnTo>
                      <a:lnTo>
                        <a:pt x="6" y="78"/>
                      </a:lnTo>
                      <a:lnTo>
                        <a:pt x="6" y="78"/>
                      </a:lnTo>
                      <a:lnTo>
                        <a:pt x="26" y="98"/>
                      </a:lnTo>
                      <a:lnTo>
                        <a:pt x="26" y="98"/>
                      </a:lnTo>
                      <a:lnTo>
                        <a:pt x="26" y="100"/>
                      </a:lnTo>
                      <a:lnTo>
                        <a:pt x="26" y="104"/>
                      </a:lnTo>
                      <a:lnTo>
                        <a:pt x="26" y="104"/>
                      </a:lnTo>
                      <a:lnTo>
                        <a:pt x="29" y="106"/>
                      </a:lnTo>
                      <a:lnTo>
                        <a:pt x="31" y="108"/>
                      </a:lnTo>
                      <a:lnTo>
                        <a:pt x="31" y="10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5" name="Freeform 187"/>
                <p:cNvSpPr>
                  <a:spLocks/>
                </p:cNvSpPr>
                <p:nvPr/>
              </p:nvSpPr>
              <p:spPr bwMode="auto">
                <a:xfrm>
                  <a:off x="2002" y="2582"/>
                  <a:ext cx="42" cy="78"/>
                </a:xfrm>
                <a:custGeom>
                  <a:avLst/>
                  <a:gdLst/>
                  <a:ahLst/>
                  <a:cxnLst>
                    <a:cxn ang="0">
                      <a:pos x="6" y="2"/>
                    </a:cxn>
                    <a:cxn ang="0">
                      <a:pos x="6" y="2"/>
                    </a:cxn>
                    <a:cxn ang="0">
                      <a:pos x="6" y="4"/>
                    </a:cxn>
                    <a:cxn ang="0">
                      <a:pos x="6" y="4"/>
                    </a:cxn>
                    <a:cxn ang="0">
                      <a:pos x="6" y="10"/>
                    </a:cxn>
                    <a:cxn ang="0">
                      <a:pos x="0" y="20"/>
                    </a:cxn>
                    <a:cxn ang="0">
                      <a:pos x="0" y="20"/>
                    </a:cxn>
                    <a:cxn ang="0">
                      <a:pos x="0" y="38"/>
                    </a:cxn>
                    <a:cxn ang="0">
                      <a:pos x="0" y="38"/>
                    </a:cxn>
                    <a:cxn ang="0">
                      <a:pos x="2" y="42"/>
                    </a:cxn>
                    <a:cxn ang="0">
                      <a:pos x="4" y="46"/>
                    </a:cxn>
                    <a:cxn ang="0">
                      <a:pos x="8" y="50"/>
                    </a:cxn>
                    <a:cxn ang="0">
                      <a:pos x="8" y="50"/>
                    </a:cxn>
                    <a:cxn ang="0">
                      <a:pos x="8" y="54"/>
                    </a:cxn>
                    <a:cxn ang="0">
                      <a:pos x="4" y="60"/>
                    </a:cxn>
                    <a:cxn ang="0">
                      <a:pos x="4" y="60"/>
                    </a:cxn>
                    <a:cxn ang="0">
                      <a:pos x="0" y="70"/>
                    </a:cxn>
                    <a:cxn ang="0">
                      <a:pos x="0" y="70"/>
                    </a:cxn>
                    <a:cxn ang="0">
                      <a:pos x="0" y="74"/>
                    </a:cxn>
                    <a:cxn ang="0">
                      <a:pos x="4" y="78"/>
                    </a:cxn>
                    <a:cxn ang="0">
                      <a:pos x="4" y="78"/>
                    </a:cxn>
                    <a:cxn ang="0">
                      <a:pos x="6" y="78"/>
                    </a:cxn>
                    <a:cxn ang="0">
                      <a:pos x="8" y="78"/>
                    </a:cxn>
                    <a:cxn ang="0">
                      <a:pos x="12" y="76"/>
                    </a:cxn>
                    <a:cxn ang="0">
                      <a:pos x="18" y="74"/>
                    </a:cxn>
                    <a:cxn ang="0">
                      <a:pos x="24" y="78"/>
                    </a:cxn>
                    <a:cxn ang="0">
                      <a:pos x="24" y="78"/>
                    </a:cxn>
                    <a:cxn ang="0">
                      <a:pos x="28" y="74"/>
                    </a:cxn>
                    <a:cxn ang="0">
                      <a:pos x="32" y="66"/>
                    </a:cxn>
                    <a:cxn ang="0">
                      <a:pos x="32" y="66"/>
                    </a:cxn>
                    <a:cxn ang="0">
                      <a:pos x="34" y="52"/>
                    </a:cxn>
                    <a:cxn ang="0">
                      <a:pos x="38" y="44"/>
                    </a:cxn>
                    <a:cxn ang="0">
                      <a:pos x="38" y="44"/>
                    </a:cxn>
                    <a:cxn ang="0">
                      <a:pos x="42" y="32"/>
                    </a:cxn>
                    <a:cxn ang="0">
                      <a:pos x="42" y="32"/>
                    </a:cxn>
                    <a:cxn ang="0">
                      <a:pos x="42" y="28"/>
                    </a:cxn>
                    <a:cxn ang="0">
                      <a:pos x="40" y="26"/>
                    </a:cxn>
                    <a:cxn ang="0">
                      <a:pos x="40" y="26"/>
                    </a:cxn>
                    <a:cxn ang="0">
                      <a:pos x="38" y="26"/>
                    </a:cxn>
                    <a:cxn ang="0">
                      <a:pos x="38" y="26"/>
                    </a:cxn>
                    <a:cxn ang="0">
                      <a:pos x="34" y="20"/>
                    </a:cxn>
                    <a:cxn ang="0">
                      <a:pos x="32" y="20"/>
                    </a:cxn>
                    <a:cxn ang="0">
                      <a:pos x="32" y="20"/>
                    </a:cxn>
                    <a:cxn ang="0">
                      <a:pos x="30" y="16"/>
                    </a:cxn>
                    <a:cxn ang="0">
                      <a:pos x="28" y="10"/>
                    </a:cxn>
                    <a:cxn ang="0">
                      <a:pos x="28" y="10"/>
                    </a:cxn>
                    <a:cxn ang="0">
                      <a:pos x="16" y="4"/>
                    </a:cxn>
                    <a:cxn ang="0">
                      <a:pos x="16" y="4"/>
                    </a:cxn>
                    <a:cxn ang="0">
                      <a:pos x="12" y="6"/>
                    </a:cxn>
                    <a:cxn ang="0">
                      <a:pos x="8" y="6"/>
                    </a:cxn>
                    <a:cxn ang="0">
                      <a:pos x="8" y="6"/>
                    </a:cxn>
                    <a:cxn ang="0">
                      <a:pos x="8" y="4"/>
                    </a:cxn>
                    <a:cxn ang="0">
                      <a:pos x="6" y="0"/>
                    </a:cxn>
                    <a:cxn ang="0">
                      <a:pos x="6" y="2"/>
                    </a:cxn>
                  </a:cxnLst>
                  <a:rect l="0" t="0" r="r" b="b"/>
                  <a:pathLst>
                    <a:path w="42" h="78">
                      <a:moveTo>
                        <a:pt x="6" y="2"/>
                      </a:moveTo>
                      <a:lnTo>
                        <a:pt x="6" y="2"/>
                      </a:lnTo>
                      <a:lnTo>
                        <a:pt x="6" y="4"/>
                      </a:lnTo>
                      <a:lnTo>
                        <a:pt x="6" y="4"/>
                      </a:lnTo>
                      <a:lnTo>
                        <a:pt x="6" y="10"/>
                      </a:lnTo>
                      <a:lnTo>
                        <a:pt x="0" y="20"/>
                      </a:lnTo>
                      <a:lnTo>
                        <a:pt x="0" y="20"/>
                      </a:lnTo>
                      <a:lnTo>
                        <a:pt x="0" y="38"/>
                      </a:lnTo>
                      <a:lnTo>
                        <a:pt x="0" y="38"/>
                      </a:lnTo>
                      <a:lnTo>
                        <a:pt x="2" y="42"/>
                      </a:lnTo>
                      <a:lnTo>
                        <a:pt x="4" y="46"/>
                      </a:lnTo>
                      <a:lnTo>
                        <a:pt x="8" y="50"/>
                      </a:lnTo>
                      <a:lnTo>
                        <a:pt x="8" y="50"/>
                      </a:lnTo>
                      <a:lnTo>
                        <a:pt x="8" y="54"/>
                      </a:lnTo>
                      <a:lnTo>
                        <a:pt x="4" y="60"/>
                      </a:lnTo>
                      <a:lnTo>
                        <a:pt x="4" y="60"/>
                      </a:lnTo>
                      <a:lnTo>
                        <a:pt x="0" y="70"/>
                      </a:lnTo>
                      <a:lnTo>
                        <a:pt x="0" y="70"/>
                      </a:lnTo>
                      <a:lnTo>
                        <a:pt x="0" y="74"/>
                      </a:lnTo>
                      <a:lnTo>
                        <a:pt x="4" y="78"/>
                      </a:lnTo>
                      <a:lnTo>
                        <a:pt x="4" y="78"/>
                      </a:lnTo>
                      <a:lnTo>
                        <a:pt x="6" y="78"/>
                      </a:lnTo>
                      <a:lnTo>
                        <a:pt x="8" y="78"/>
                      </a:lnTo>
                      <a:lnTo>
                        <a:pt x="12" y="76"/>
                      </a:lnTo>
                      <a:lnTo>
                        <a:pt x="18" y="74"/>
                      </a:lnTo>
                      <a:lnTo>
                        <a:pt x="24" y="78"/>
                      </a:lnTo>
                      <a:lnTo>
                        <a:pt x="24" y="78"/>
                      </a:lnTo>
                      <a:lnTo>
                        <a:pt x="28" y="74"/>
                      </a:lnTo>
                      <a:lnTo>
                        <a:pt x="32" y="66"/>
                      </a:lnTo>
                      <a:lnTo>
                        <a:pt x="32" y="66"/>
                      </a:lnTo>
                      <a:lnTo>
                        <a:pt x="34" y="52"/>
                      </a:lnTo>
                      <a:lnTo>
                        <a:pt x="38" y="44"/>
                      </a:lnTo>
                      <a:lnTo>
                        <a:pt x="38" y="44"/>
                      </a:lnTo>
                      <a:lnTo>
                        <a:pt x="42" y="32"/>
                      </a:lnTo>
                      <a:lnTo>
                        <a:pt x="42" y="32"/>
                      </a:lnTo>
                      <a:lnTo>
                        <a:pt x="42" y="28"/>
                      </a:lnTo>
                      <a:lnTo>
                        <a:pt x="40" y="26"/>
                      </a:lnTo>
                      <a:lnTo>
                        <a:pt x="40" y="26"/>
                      </a:lnTo>
                      <a:lnTo>
                        <a:pt x="38" y="26"/>
                      </a:lnTo>
                      <a:lnTo>
                        <a:pt x="38" y="26"/>
                      </a:lnTo>
                      <a:lnTo>
                        <a:pt x="34" y="20"/>
                      </a:lnTo>
                      <a:lnTo>
                        <a:pt x="32" y="20"/>
                      </a:lnTo>
                      <a:lnTo>
                        <a:pt x="32" y="20"/>
                      </a:lnTo>
                      <a:lnTo>
                        <a:pt x="30" y="16"/>
                      </a:lnTo>
                      <a:lnTo>
                        <a:pt x="28" y="10"/>
                      </a:lnTo>
                      <a:lnTo>
                        <a:pt x="28" y="10"/>
                      </a:lnTo>
                      <a:lnTo>
                        <a:pt x="16" y="4"/>
                      </a:lnTo>
                      <a:lnTo>
                        <a:pt x="16" y="4"/>
                      </a:lnTo>
                      <a:lnTo>
                        <a:pt x="12" y="6"/>
                      </a:lnTo>
                      <a:lnTo>
                        <a:pt x="8" y="6"/>
                      </a:lnTo>
                      <a:lnTo>
                        <a:pt x="8" y="6"/>
                      </a:lnTo>
                      <a:lnTo>
                        <a:pt x="8" y="4"/>
                      </a:lnTo>
                      <a:lnTo>
                        <a:pt x="6" y="0"/>
                      </a:lnTo>
                      <a:lnTo>
                        <a:pt x="6"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6" name="Freeform 188"/>
                <p:cNvSpPr>
                  <a:spLocks noEditPoints="1"/>
                </p:cNvSpPr>
                <p:nvPr/>
              </p:nvSpPr>
              <p:spPr bwMode="auto">
                <a:xfrm>
                  <a:off x="2670" y="1780"/>
                  <a:ext cx="194" cy="194"/>
                </a:xfrm>
                <a:custGeom>
                  <a:avLst/>
                  <a:gdLst/>
                  <a:ahLst/>
                  <a:cxnLst>
                    <a:cxn ang="0">
                      <a:pos x="172" y="66"/>
                    </a:cxn>
                    <a:cxn ang="0">
                      <a:pos x="168" y="74"/>
                    </a:cxn>
                    <a:cxn ang="0">
                      <a:pos x="166" y="78"/>
                    </a:cxn>
                    <a:cxn ang="0">
                      <a:pos x="154" y="90"/>
                    </a:cxn>
                    <a:cxn ang="0">
                      <a:pos x="148" y="106"/>
                    </a:cxn>
                    <a:cxn ang="0">
                      <a:pos x="156" y="108"/>
                    </a:cxn>
                    <a:cxn ang="0">
                      <a:pos x="162" y="118"/>
                    </a:cxn>
                    <a:cxn ang="0">
                      <a:pos x="154" y="124"/>
                    </a:cxn>
                    <a:cxn ang="0">
                      <a:pos x="158" y="134"/>
                    </a:cxn>
                    <a:cxn ang="0">
                      <a:pos x="164" y="142"/>
                    </a:cxn>
                    <a:cxn ang="0">
                      <a:pos x="160" y="148"/>
                    </a:cxn>
                    <a:cxn ang="0">
                      <a:pos x="158" y="152"/>
                    </a:cxn>
                    <a:cxn ang="0">
                      <a:pos x="144" y="160"/>
                    </a:cxn>
                    <a:cxn ang="0">
                      <a:pos x="134" y="152"/>
                    </a:cxn>
                    <a:cxn ang="0">
                      <a:pos x="124" y="152"/>
                    </a:cxn>
                    <a:cxn ang="0">
                      <a:pos x="112" y="160"/>
                    </a:cxn>
                    <a:cxn ang="0">
                      <a:pos x="102" y="172"/>
                    </a:cxn>
                    <a:cxn ang="0">
                      <a:pos x="90" y="172"/>
                    </a:cxn>
                    <a:cxn ang="0">
                      <a:pos x="76" y="170"/>
                    </a:cxn>
                    <a:cxn ang="0">
                      <a:pos x="64" y="168"/>
                    </a:cxn>
                    <a:cxn ang="0">
                      <a:pos x="48" y="164"/>
                    </a:cxn>
                    <a:cxn ang="0">
                      <a:pos x="42" y="156"/>
                    </a:cxn>
                    <a:cxn ang="0">
                      <a:pos x="52" y="140"/>
                    </a:cxn>
                    <a:cxn ang="0">
                      <a:pos x="52" y="130"/>
                    </a:cxn>
                    <a:cxn ang="0">
                      <a:pos x="52" y="116"/>
                    </a:cxn>
                    <a:cxn ang="0">
                      <a:pos x="50" y="106"/>
                    </a:cxn>
                    <a:cxn ang="0">
                      <a:pos x="34" y="94"/>
                    </a:cxn>
                    <a:cxn ang="0">
                      <a:pos x="34" y="82"/>
                    </a:cxn>
                    <a:cxn ang="0">
                      <a:pos x="30" y="78"/>
                    </a:cxn>
                    <a:cxn ang="0">
                      <a:pos x="28" y="72"/>
                    </a:cxn>
                    <a:cxn ang="0">
                      <a:pos x="20" y="78"/>
                    </a:cxn>
                    <a:cxn ang="0">
                      <a:pos x="12" y="68"/>
                    </a:cxn>
                    <a:cxn ang="0">
                      <a:pos x="2" y="64"/>
                    </a:cxn>
                    <a:cxn ang="0">
                      <a:pos x="0" y="56"/>
                    </a:cxn>
                    <a:cxn ang="0">
                      <a:pos x="14" y="52"/>
                    </a:cxn>
                    <a:cxn ang="0">
                      <a:pos x="26" y="54"/>
                    </a:cxn>
                    <a:cxn ang="0">
                      <a:pos x="34" y="50"/>
                    </a:cxn>
                    <a:cxn ang="0">
                      <a:pos x="48" y="48"/>
                    </a:cxn>
                    <a:cxn ang="0">
                      <a:pos x="40" y="28"/>
                    </a:cxn>
                    <a:cxn ang="0">
                      <a:pos x="60" y="34"/>
                    </a:cxn>
                    <a:cxn ang="0">
                      <a:pos x="82" y="20"/>
                    </a:cxn>
                    <a:cxn ang="0">
                      <a:pos x="86" y="8"/>
                    </a:cxn>
                    <a:cxn ang="0">
                      <a:pos x="98" y="4"/>
                    </a:cxn>
                    <a:cxn ang="0">
                      <a:pos x="104" y="12"/>
                    </a:cxn>
                    <a:cxn ang="0">
                      <a:pos x="114" y="16"/>
                    </a:cxn>
                    <a:cxn ang="0">
                      <a:pos x="124" y="26"/>
                    </a:cxn>
                    <a:cxn ang="0">
                      <a:pos x="130" y="30"/>
                    </a:cxn>
                    <a:cxn ang="0">
                      <a:pos x="142" y="32"/>
                    </a:cxn>
                    <a:cxn ang="0">
                      <a:pos x="150" y="40"/>
                    </a:cxn>
                    <a:cxn ang="0">
                      <a:pos x="162" y="42"/>
                    </a:cxn>
                    <a:cxn ang="0">
                      <a:pos x="174" y="46"/>
                    </a:cxn>
                    <a:cxn ang="0">
                      <a:pos x="186" y="168"/>
                    </a:cxn>
                    <a:cxn ang="0">
                      <a:pos x="180" y="184"/>
                    </a:cxn>
                    <a:cxn ang="0">
                      <a:pos x="184" y="190"/>
                    </a:cxn>
                    <a:cxn ang="0">
                      <a:pos x="192" y="162"/>
                    </a:cxn>
                  </a:cxnLst>
                  <a:rect l="0" t="0" r="r" b="b"/>
                  <a:pathLst>
                    <a:path w="194" h="194">
                      <a:moveTo>
                        <a:pt x="174" y="52"/>
                      </a:moveTo>
                      <a:lnTo>
                        <a:pt x="174" y="52"/>
                      </a:lnTo>
                      <a:lnTo>
                        <a:pt x="172" y="56"/>
                      </a:lnTo>
                      <a:lnTo>
                        <a:pt x="172" y="60"/>
                      </a:lnTo>
                      <a:lnTo>
                        <a:pt x="172" y="60"/>
                      </a:lnTo>
                      <a:lnTo>
                        <a:pt x="172" y="66"/>
                      </a:lnTo>
                      <a:lnTo>
                        <a:pt x="172" y="70"/>
                      </a:lnTo>
                      <a:lnTo>
                        <a:pt x="174" y="74"/>
                      </a:lnTo>
                      <a:lnTo>
                        <a:pt x="174" y="74"/>
                      </a:lnTo>
                      <a:lnTo>
                        <a:pt x="172" y="74"/>
                      </a:lnTo>
                      <a:lnTo>
                        <a:pt x="170" y="74"/>
                      </a:lnTo>
                      <a:lnTo>
                        <a:pt x="168" y="74"/>
                      </a:lnTo>
                      <a:lnTo>
                        <a:pt x="168" y="74"/>
                      </a:lnTo>
                      <a:lnTo>
                        <a:pt x="168" y="74"/>
                      </a:lnTo>
                      <a:lnTo>
                        <a:pt x="166" y="74"/>
                      </a:lnTo>
                      <a:lnTo>
                        <a:pt x="166" y="78"/>
                      </a:lnTo>
                      <a:lnTo>
                        <a:pt x="166" y="78"/>
                      </a:lnTo>
                      <a:lnTo>
                        <a:pt x="166" y="78"/>
                      </a:lnTo>
                      <a:lnTo>
                        <a:pt x="162" y="80"/>
                      </a:lnTo>
                      <a:lnTo>
                        <a:pt x="162" y="80"/>
                      </a:lnTo>
                      <a:lnTo>
                        <a:pt x="160" y="82"/>
                      </a:lnTo>
                      <a:lnTo>
                        <a:pt x="158" y="84"/>
                      </a:lnTo>
                      <a:lnTo>
                        <a:pt x="154" y="90"/>
                      </a:lnTo>
                      <a:lnTo>
                        <a:pt x="154" y="90"/>
                      </a:lnTo>
                      <a:lnTo>
                        <a:pt x="146" y="100"/>
                      </a:lnTo>
                      <a:lnTo>
                        <a:pt x="146" y="100"/>
                      </a:lnTo>
                      <a:lnTo>
                        <a:pt x="144" y="104"/>
                      </a:lnTo>
                      <a:lnTo>
                        <a:pt x="144" y="106"/>
                      </a:lnTo>
                      <a:lnTo>
                        <a:pt x="148" y="106"/>
                      </a:lnTo>
                      <a:lnTo>
                        <a:pt x="148" y="106"/>
                      </a:lnTo>
                      <a:lnTo>
                        <a:pt x="150" y="104"/>
                      </a:lnTo>
                      <a:lnTo>
                        <a:pt x="152" y="104"/>
                      </a:lnTo>
                      <a:lnTo>
                        <a:pt x="154" y="106"/>
                      </a:lnTo>
                      <a:lnTo>
                        <a:pt x="154" y="106"/>
                      </a:lnTo>
                      <a:lnTo>
                        <a:pt x="154" y="108"/>
                      </a:lnTo>
                      <a:lnTo>
                        <a:pt x="156" y="108"/>
                      </a:lnTo>
                      <a:lnTo>
                        <a:pt x="160" y="108"/>
                      </a:lnTo>
                      <a:lnTo>
                        <a:pt x="160" y="110"/>
                      </a:lnTo>
                      <a:lnTo>
                        <a:pt x="160" y="110"/>
                      </a:lnTo>
                      <a:lnTo>
                        <a:pt x="164" y="112"/>
                      </a:lnTo>
                      <a:lnTo>
                        <a:pt x="166" y="112"/>
                      </a:lnTo>
                      <a:lnTo>
                        <a:pt x="162" y="118"/>
                      </a:lnTo>
                      <a:lnTo>
                        <a:pt x="162" y="118"/>
                      </a:lnTo>
                      <a:lnTo>
                        <a:pt x="160" y="120"/>
                      </a:lnTo>
                      <a:lnTo>
                        <a:pt x="158" y="122"/>
                      </a:lnTo>
                      <a:lnTo>
                        <a:pt x="156" y="122"/>
                      </a:lnTo>
                      <a:lnTo>
                        <a:pt x="156" y="122"/>
                      </a:lnTo>
                      <a:lnTo>
                        <a:pt x="154" y="124"/>
                      </a:lnTo>
                      <a:lnTo>
                        <a:pt x="154" y="126"/>
                      </a:lnTo>
                      <a:lnTo>
                        <a:pt x="154" y="128"/>
                      </a:lnTo>
                      <a:lnTo>
                        <a:pt x="156" y="130"/>
                      </a:lnTo>
                      <a:lnTo>
                        <a:pt x="156" y="130"/>
                      </a:lnTo>
                      <a:lnTo>
                        <a:pt x="158" y="132"/>
                      </a:lnTo>
                      <a:lnTo>
                        <a:pt x="158" y="134"/>
                      </a:lnTo>
                      <a:lnTo>
                        <a:pt x="156" y="138"/>
                      </a:lnTo>
                      <a:lnTo>
                        <a:pt x="158" y="142"/>
                      </a:lnTo>
                      <a:lnTo>
                        <a:pt x="158" y="142"/>
                      </a:lnTo>
                      <a:lnTo>
                        <a:pt x="160" y="142"/>
                      </a:lnTo>
                      <a:lnTo>
                        <a:pt x="162" y="142"/>
                      </a:lnTo>
                      <a:lnTo>
                        <a:pt x="164" y="142"/>
                      </a:lnTo>
                      <a:lnTo>
                        <a:pt x="164" y="142"/>
                      </a:lnTo>
                      <a:lnTo>
                        <a:pt x="164" y="142"/>
                      </a:lnTo>
                      <a:lnTo>
                        <a:pt x="160" y="146"/>
                      </a:lnTo>
                      <a:lnTo>
                        <a:pt x="160" y="146"/>
                      </a:lnTo>
                      <a:lnTo>
                        <a:pt x="160" y="148"/>
                      </a:lnTo>
                      <a:lnTo>
                        <a:pt x="160" y="148"/>
                      </a:lnTo>
                      <a:lnTo>
                        <a:pt x="162" y="150"/>
                      </a:lnTo>
                      <a:lnTo>
                        <a:pt x="160" y="150"/>
                      </a:lnTo>
                      <a:lnTo>
                        <a:pt x="158" y="148"/>
                      </a:lnTo>
                      <a:lnTo>
                        <a:pt x="154" y="150"/>
                      </a:lnTo>
                      <a:lnTo>
                        <a:pt x="158" y="152"/>
                      </a:lnTo>
                      <a:lnTo>
                        <a:pt x="158" y="152"/>
                      </a:lnTo>
                      <a:lnTo>
                        <a:pt x="154" y="160"/>
                      </a:lnTo>
                      <a:lnTo>
                        <a:pt x="154" y="160"/>
                      </a:lnTo>
                      <a:lnTo>
                        <a:pt x="150" y="160"/>
                      </a:lnTo>
                      <a:lnTo>
                        <a:pt x="146" y="162"/>
                      </a:lnTo>
                      <a:lnTo>
                        <a:pt x="146" y="162"/>
                      </a:lnTo>
                      <a:lnTo>
                        <a:pt x="144" y="160"/>
                      </a:lnTo>
                      <a:lnTo>
                        <a:pt x="142" y="158"/>
                      </a:lnTo>
                      <a:lnTo>
                        <a:pt x="140" y="156"/>
                      </a:lnTo>
                      <a:lnTo>
                        <a:pt x="140" y="156"/>
                      </a:lnTo>
                      <a:lnTo>
                        <a:pt x="136" y="156"/>
                      </a:lnTo>
                      <a:lnTo>
                        <a:pt x="136" y="156"/>
                      </a:lnTo>
                      <a:lnTo>
                        <a:pt x="134" y="152"/>
                      </a:lnTo>
                      <a:lnTo>
                        <a:pt x="134" y="152"/>
                      </a:lnTo>
                      <a:lnTo>
                        <a:pt x="134" y="154"/>
                      </a:lnTo>
                      <a:lnTo>
                        <a:pt x="132" y="154"/>
                      </a:lnTo>
                      <a:lnTo>
                        <a:pt x="132" y="154"/>
                      </a:lnTo>
                      <a:lnTo>
                        <a:pt x="128" y="152"/>
                      </a:lnTo>
                      <a:lnTo>
                        <a:pt x="124" y="152"/>
                      </a:lnTo>
                      <a:lnTo>
                        <a:pt x="122" y="152"/>
                      </a:lnTo>
                      <a:lnTo>
                        <a:pt x="122" y="152"/>
                      </a:lnTo>
                      <a:lnTo>
                        <a:pt x="118" y="156"/>
                      </a:lnTo>
                      <a:lnTo>
                        <a:pt x="114" y="160"/>
                      </a:lnTo>
                      <a:lnTo>
                        <a:pt x="114" y="160"/>
                      </a:lnTo>
                      <a:lnTo>
                        <a:pt x="112" y="160"/>
                      </a:lnTo>
                      <a:lnTo>
                        <a:pt x="108" y="160"/>
                      </a:lnTo>
                      <a:lnTo>
                        <a:pt x="108" y="160"/>
                      </a:lnTo>
                      <a:lnTo>
                        <a:pt x="108" y="170"/>
                      </a:lnTo>
                      <a:lnTo>
                        <a:pt x="108" y="170"/>
                      </a:lnTo>
                      <a:lnTo>
                        <a:pt x="104" y="170"/>
                      </a:lnTo>
                      <a:lnTo>
                        <a:pt x="102" y="172"/>
                      </a:lnTo>
                      <a:lnTo>
                        <a:pt x="102" y="172"/>
                      </a:lnTo>
                      <a:lnTo>
                        <a:pt x="100" y="174"/>
                      </a:lnTo>
                      <a:lnTo>
                        <a:pt x="100" y="174"/>
                      </a:lnTo>
                      <a:lnTo>
                        <a:pt x="94" y="174"/>
                      </a:lnTo>
                      <a:lnTo>
                        <a:pt x="92" y="174"/>
                      </a:lnTo>
                      <a:lnTo>
                        <a:pt x="90" y="172"/>
                      </a:lnTo>
                      <a:lnTo>
                        <a:pt x="90" y="172"/>
                      </a:lnTo>
                      <a:lnTo>
                        <a:pt x="90" y="172"/>
                      </a:lnTo>
                      <a:lnTo>
                        <a:pt x="88" y="172"/>
                      </a:lnTo>
                      <a:lnTo>
                        <a:pt x="86" y="172"/>
                      </a:lnTo>
                      <a:lnTo>
                        <a:pt x="86" y="172"/>
                      </a:lnTo>
                      <a:lnTo>
                        <a:pt x="76" y="170"/>
                      </a:lnTo>
                      <a:lnTo>
                        <a:pt x="76" y="170"/>
                      </a:lnTo>
                      <a:lnTo>
                        <a:pt x="74" y="168"/>
                      </a:lnTo>
                      <a:lnTo>
                        <a:pt x="72" y="168"/>
                      </a:lnTo>
                      <a:lnTo>
                        <a:pt x="68" y="170"/>
                      </a:lnTo>
                      <a:lnTo>
                        <a:pt x="68" y="170"/>
                      </a:lnTo>
                      <a:lnTo>
                        <a:pt x="64" y="168"/>
                      </a:lnTo>
                      <a:lnTo>
                        <a:pt x="60" y="166"/>
                      </a:lnTo>
                      <a:lnTo>
                        <a:pt x="60" y="166"/>
                      </a:lnTo>
                      <a:lnTo>
                        <a:pt x="56" y="166"/>
                      </a:lnTo>
                      <a:lnTo>
                        <a:pt x="52" y="164"/>
                      </a:lnTo>
                      <a:lnTo>
                        <a:pt x="52" y="164"/>
                      </a:lnTo>
                      <a:lnTo>
                        <a:pt x="48" y="164"/>
                      </a:lnTo>
                      <a:lnTo>
                        <a:pt x="46" y="162"/>
                      </a:lnTo>
                      <a:lnTo>
                        <a:pt x="46" y="162"/>
                      </a:lnTo>
                      <a:lnTo>
                        <a:pt x="46" y="162"/>
                      </a:lnTo>
                      <a:lnTo>
                        <a:pt x="44" y="158"/>
                      </a:lnTo>
                      <a:lnTo>
                        <a:pt x="42" y="156"/>
                      </a:lnTo>
                      <a:lnTo>
                        <a:pt x="42" y="156"/>
                      </a:lnTo>
                      <a:lnTo>
                        <a:pt x="48" y="154"/>
                      </a:lnTo>
                      <a:lnTo>
                        <a:pt x="50" y="150"/>
                      </a:lnTo>
                      <a:lnTo>
                        <a:pt x="50" y="150"/>
                      </a:lnTo>
                      <a:lnTo>
                        <a:pt x="52" y="146"/>
                      </a:lnTo>
                      <a:lnTo>
                        <a:pt x="52" y="140"/>
                      </a:lnTo>
                      <a:lnTo>
                        <a:pt x="52" y="140"/>
                      </a:lnTo>
                      <a:lnTo>
                        <a:pt x="54" y="134"/>
                      </a:lnTo>
                      <a:lnTo>
                        <a:pt x="54" y="134"/>
                      </a:lnTo>
                      <a:lnTo>
                        <a:pt x="54" y="132"/>
                      </a:lnTo>
                      <a:lnTo>
                        <a:pt x="56" y="132"/>
                      </a:lnTo>
                      <a:lnTo>
                        <a:pt x="56" y="132"/>
                      </a:lnTo>
                      <a:lnTo>
                        <a:pt x="52" y="130"/>
                      </a:lnTo>
                      <a:lnTo>
                        <a:pt x="52" y="130"/>
                      </a:lnTo>
                      <a:lnTo>
                        <a:pt x="52" y="120"/>
                      </a:lnTo>
                      <a:lnTo>
                        <a:pt x="52" y="120"/>
                      </a:lnTo>
                      <a:lnTo>
                        <a:pt x="54" y="120"/>
                      </a:lnTo>
                      <a:lnTo>
                        <a:pt x="54" y="120"/>
                      </a:lnTo>
                      <a:lnTo>
                        <a:pt x="52" y="116"/>
                      </a:lnTo>
                      <a:lnTo>
                        <a:pt x="52" y="116"/>
                      </a:lnTo>
                      <a:lnTo>
                        <a:pt x="54" y="110"/>
                      </a:lnTo>
                      <a:lnTo>
                        <a:pt x="52" y="104"/>
                      </a:lnTo>
                      <a:lnTo>
                        <a:pt x="52" y="104"/>
                      </a:lnTo>
                      <a:lnTo>
                        <a:pt x="50" y="106"/>
                      </a:lnTo>
                      <a:lnTo>
                        <a:pt x="50" y="106"/>
                      </a:lnTo>
                      <a:lnTo>
                        <a:pt x="48" y="102"/>
                      </a:lnTo>
                      <a:lnTo>
                        <a:pt x="48" y="102"/>
                      </a:lnTo>
                      <a:lnTo>
                        <a:pt x="40" y="98"/>
                      </a:lnTo>
                      <a:lnTo>
                        <a:pt x="36" y="96"/>
                      </a:lnTo>
                      <a:lnTo>
                        <a:pt x="34" y="94"/>
                      </a:lnTo>
                      <a:lnTo>
                        <a:pt x="34" y="94"/>
                      </a:lnTo>
                      <a:lnTo>
                        <a:pt x="34" y="86"/>
                      </a:lnTo>
                      <a:lnTo>
                        <a:pt x="34" y="86"/>
                      </a:lnTo>
                      <a:lnTo>
                        <a:pt x="34" y="88"/>
                      </a:lnTo>
                      <a:lnTo>
                        <a:pt x="34" y="86"/>
                      </a:lnTo>
                      <a:lnTo>
                        <a:pt x="34" y="82"/>
                      </a:lnTo>
                      <a:lnTo>
                        <a:pt x="34" y="82"/>
                      </a:lnTo>
                      <a:lnTo>
                        <a:pt x="30" y="82"/>
                      </a:lnTo>
                      <a:lnTo>
                        <a:pt x="28" y="80"/>
                      </a:lnTo>
                      <a:lnTo>
                        <a:pt x="28" y="80"/>
                      </a:lnTo>
                      <a:lnTo>
                        <a:pt x="30" y="80"/>
                      </a:lnTo>
                      <a:lnTo>
                        <a:pt x="30" y="78"/>
                      </a:lnTo>
                      <a:lnTo>
                        <a:pt x="30" y="78"/>
                      </a:lnTo>
                      <a:lnTo>
                        <a:pt x="24" y="78"/>
                      </a:lnTo>
                      <a:lnTo>
                        <a:pt x="24" y="78"/>
                      </a:lnTo>
                      <a:lnTo>
                        <a:pt x="24" y="76"/>
                      </a:lnTo>
                      <a:lnTo>
                        <a:pt x="26" y="76"/>
                      </a:lnTo>
                      <a:lnTo>
                        <a:pt x="26" y="76"/>
                      </a:lnTo>
                      <a:lnTo>
                        <a:pt x="28" y="72"/>
                      </a:lnTo>
                      <a:lnTo>
                        <a:pt x="28" y="72"/>
                      </a:lnTo>
                      <a:lnTo>
                        <a:pt x="26" y="72"/>
                      </a:lnTo>
                      <a:lnTo>
                        <a:pt x="26" y="72"/>
                      </a:lnTo>
                      <a:lnTo>
                        <a:pt x="26" y="72"/>
                      </a:lnTo>
                      <a:lnTo>
                        <a:pt x="20" y="78"/>
                      </a:lnTo>
                      <a:lnTo>
                        <a:pt x="20" y="78"/>
                      </a:lnTo>
                      <a:lnTo>
                        <a:pt x="18" y="72"/>
                      </a:lnTo>
                      <a:lnTo>
                        <a:pt x="14" y="68"/>
                      </a:lnTo>
                      <a:lnTo>
                        <a:pt x="14" y="68"/>
                      </a:lnTo>
                      <a:lnTo>
                        <a:pt x="12" y="70"/>
                      </a:lnTo>
                      <a:lnTo>
                        <a:pt x="12" y="70"/>
                      </a:lnTo>
                      <a:lnTo>
                        <a:pt x="12" y="68"/>
                      </a:lnTo>
                      <a:lnTo>
                        <a:pt x="12" y="66"/>
                      </a:lnTo>
                      <a:lnTo>
                        <a:pt x="12" y="66"/>
                      </a:lnTo>
                      <a:lnTo>
                        <a:pt x="0" y="68"/>
                      </a:lnTo>
                      <a:lnTo>
                        <a:pt x="0" y="66"/>
                      </a:lnTo>
                      <a:lnTo>
                        <a:pt x="2" y="64"/>
                      </a:lnTo>
                      <a:lnTo>
                        <a:pt x="2" y="64"/>
                      </a:lnTo>
                      <a:lnTo>
                        <a:pt x="2" y="60"/>
                      </a:lnTo>
                      <a:lnTo>
                        <a:pt x="2" y="60"/>
                      </a:lnTo>
                      <a:lnTo>
                        <a:pt x="6" y="62"/>
                      </a:lnTo>
                      <a:lnTo>
                        <a:pt x="6" y="60"/>
                      </a:lnTo>
                      <a:lnTo>
                        <a:pt x="6" y="60"/>
                      </a:lnTo>
                      <a:lnTo>
                        <a:pt x="0" y="56"/>
                      </a:lnTo>
                      <a:lnTo>
                        <a:pt x="0" y="54"/>
                      </a:lnTo>
                      <a:lnTo>
                        <a:pt x="0" y="54"/>
                      </a:lnTo>
                      <a:lnTo>
                        <a:pt x="6" y="50"/>
                      </a:lnTo>
                      <a:lnTo>
                        <a:pt x="6" y="50"/>
                      </a:lnTo>
                      <a:lnTo>
                        <a:pt x="10" y="52"/>
                      </a:lnTo>
                      <a:lnTo>
                        <a:pt x="14" y="52"/>
                      </a:lnTo>
                      <a:lnTo>
                        <a:pt x="16" y="48"/>
                      </a:lnTo>
                      <a:lnTo>
                        <a:pt x="16" y="48"/>
                      </a:lnTo>
                      <a:lnTo>
                        <a:pt x="20" y="48"/>
                      </a:lnTo>
                      <a:lnTo>
                        <a:pt x="22" y="50"/>
                      </a:lnTo>
                      <a:lnTo>
                        <a:pt x="24" y="54"/>
                      </a:lnTo>
                      <a:lnTo>
                        <a:pt x="26" y="54"/>
                      </a:lnTo>
                      <a:lnTo>
                        <a:pt x="26" y="54"/>
                      </a:lnTo>
                      <a:lnTo>
                        <a:pt x="28" y="50"/>
                      </a:lnTo>
                      <a:lnTo>
                        <a:pt x="28" y="50"/>
                      </a:lnTo>
                      <a:lnTo>
                        <a:pt x="32" y="52"/>
                      </a:lnTo>
                      <a:lnTo>
                        <a:pt x="34" y="52"/>
                      </a:lnTo>
                      <a:lnTo>
                        <a:pt x="34" y="50"/>
                      </a:lnTo>
                      <a:lnTo>
                        <a:pt x="34" y="50"/>
                      </a:lnTo>
                      <a:lnTo>
                        <a:pt x="46" y="50"/>
                      </a:lnTo>
                      <a:lnTo>
                        <a:pt x="46" y="50"/>
                      </a:lnTo>
                      <a:lnTo>
                        <a:pt x="46" y="50"/>
                      </a:lnTo>
                      <a:lnTo>
                        <a:pt x="48" y="48"/>
                      </a:lnTo>
                      <a:lnTo>
                        <a:pt x="48" y="48"/>
                      </a:lnTo>
                      <a:lnTo>
                        <a:pt x="44" y="46"/>
                      </a:lnTo>
                      <a:lnTo>
                        <a:pt x="44" y="46"/>
                      </a:lnTo>
                      <a:lnTo>
                        <a:pt x="44" y="42"/>
                      </a:lnTo>
                      <a:lnTo>
                        <a:pt x="44" y="38"/>
                      </a:lnTo>
                      <a:lnTo>
                        <a:pt x="44" y="38"/>
                      </a:lnTo>
                      <a:lnTo>
                        <a:pt x="40" y="28"/>
                      </a:lnTo>
                      <a:lnTo>
                        <a:pt x="40" y="28"/>
                      </a:lnTo>
                      <a:lnTo>
                        <a:pt x="46" y="28"/>
                      </a:lnTo>
                      <a:lnTo>
                        <a:pt x="48" y="28"/>
                      </a:lnTo>
                      <a:lnTo>
                        <a:pt x="50" y="36"/>
                      </a:lnTo>
                      <a:lnTo>
                        <a:pt x="50" y="36"/>
                      </a:lnTo>
                      <a:lnTo>
                        <a:pt x="60" y="34"/>
                      </a:lnTo>
                      <a:lnTo>
                        <a:pt x="68" y="32"/>
                      </a:lnTo>
                      <a:lnTo>
                        <a:pt x="68" y="32"/>
                      </a:lnTo>
                      <a:lnTo>
                        <a:pt x="68" y="28"/>
                      </a:lnTo>
                      <a:lnTo>
                        <a:pt x="68" y="28"/>
                      </a:lnTo>
                      <a:lnTo>
                        <a:pt x="74" y="24"/>
                      </a:lnTo>
                      <a:lnTo>
                        <a:pt x="82" y="20"/>
                      </a:lnTo>
                      <a:lnTo>
                        <a:pt x="82" y="20"/>
                      </a:lnTo>
                      <a:lnTo>
                        <a:pt x="84" y="20"/>
                      </a:lnTo>
                      <a:lnTo>
                        <a:pt x="86" y="20"/>
                      </a:lnTo>
                      <a:lnTo>
                        <a:pt x="86" y="20"/>
                      </a:lnTo>
                      <a:lnTo>
                        <a:pt x="84" y="16"/>
                      </a:lnTo>
                      <a:lnTo>
                        <a:pt x="86" y="8"/>
                      </a:lnTo>
                      <a:lnTo>
                        <a:pt x="86" y="8"/>
                      </a:lnTo>
                      <a:lnTo>
                        <a:pt x="86" y="2"/>
                      </a:lnTo>
                      <a:lnTo>
                        <a:pt x="86" y="2"/>
                      </a:lnTo>
                      <a:lnTo>
                        <a:pt x="94" y="0"/>
                      </a:lnTo>
                      <a:lnTo>
                        <a:pt x="98" y="4"/>
                      </a:lnTo>
                      <a:lnTo>
                        <a:pt x="98" y="4"/>
                      </a:lnTo>
                      <a:lnTo>
                        <a:pt x="98" y="4"/>
                      </a:lnTo>
                      <a:lnTo>
                        <a:pt x="100" y="6"/>
                      </a:lnTo>
                      <a:lnTo>
                        <a:pt x="100" y="6"/>
                      </a:lnTo>
                      <a:lnTo>
                        <a:pt x="102" y="12"/>
                      </a:lnTo>
                      <a:lnTo>
                        <a:pt x="102" y="12"/>
                      </a:lnTo>
                      <a:lnTo>
                        <a:pt x="104" y="12"/>
                      </a:lnTo>
                      <a:lnTo>
                        <a:pt x="108" y="16"/>
                      </a:lnTo>
                      <a:lnTo>
                        <a:pt x="108" y="16"/>
                      </a:lnTo>
                      <a:lnTo>
                        <a:pt x="110" y="18"/>
                      </a:lnTo>
                      <a:lnTo>
                        <a:pt x="112" y="18"/>
                      </a:lnTo>
                      <a:lnTo>
                        <a:pt x="114" y="16"/>
                      </a:lnTo>
                      <a:lnTo>
                        <a:pt x="114" y="16"/>
                      </a:lnTo>
                      <a:lnTo>
                        <a:pt x="114" y="18"/>
                      </a:lnTo>
                      <a:lnTo>
                        <a:pt x="116" y="22"/>
                      </a:lnTo>
                      <a:lnTo>
                        <a:pt x="116" y="22"/>
                      </a:lnTo>
                      <a:lnTo>
                        <a:pt x="120" y="24"/>
                      </a:lnTo>
                      <a:lnTo>
                        <a:pt x="124" y="26"/>
                      </a:lnTo>
                      <a:lnTo>
                        <a:pt x="124" y="26"/>
                      </a:lnTo>
                      <a:lnTo>
                        <a:pt x="126" y="26"/>
                      </a:lnTo>
                      <a:lnTo>
                        <a:pt x="128" y="26"/>
                      </a:lnTo>
                      <a:lnTo>
                        <a:pt x="130" y="24"/>
                      </a:lnTo>
                      <a:lnTo>
                        <a:pt x="130" y="26"/>
                      </a:lnTo>
                      <a:lnTo>
                        <a:pt x="130" y="26"/>
                      </a:lnTo>
                      <a:lnTo>
                        <a:pt x="130" y="30"/>
                      </a:lnTo>
                      <a:lnTo>
                        <a:pt x="132" y="32"/>
                      </a:lnTo>
                      <a:lnTo>
                        <a:pt x="132" y="32"/>
                      </a:lnTo>
                      <a:lnTo>
                        <a:pt x="136" y="32"/>
                      </a:lnTo>
                      <a:lnTo>
                        <a:pt x="142" y="30"/>
                      </a:lnTo>
                      <a:lnTo>
                        <a:pt x="142" y="30"/>
                      </a:lnTo>
                      <a:lnTo>
                        <a:pt x="142" y="32"/>
                      </a:lnTo>
                      <a:lnTo>
                        <a:pt x="142" y="32"/>
                      </a:lnTo>
                      <a:lnTo>
                        <a:pt x="142" y="34"/>
                      </a:lnTo>
                      <a:lnTo>
                        <a:pt x="142" y="36"/>
                      </a:lnTo>
                      <a:lnTo>
                        <a:pt x="144" y="38"/>
                      </a:lnTo>
                      <a:lnTo>
                        <a:pt x="144" y="38"/>
                      </a:lnTo>
                      <a:lnTo>
                        <a:pt x="150" y="40"/>
                      </a:lnTo>
                      <a:lnTo>
                        <a:pt x="150" y="40"/>
                      </a:lnTo>
                      <a:lnTo>
                        <a:pt x="154" y="38"/>
                      </a:lnTo>
                      <a:lnTo>
                        <a:pt x="158" y="38"/>
                      </a:lnTo>
                      <a:lnTo>
                        <a:pt x="160" y="40"/>
                      </a:lnTo>
                      <a:lnTo>
                        <a:pt x="160" y="40"/>
                      </a:lnTo>
                      <a:lnTo>
                        <a:pt x="162" y="42"/>
                      </a:lnTo>
                      <a:lnTo>
                        <a:pt x="164" y="44"/>
                      </a:lnTo>
                      <a:lnTo>
                        <a:pt x="168" y="42"/>
                      </a:lnTo>
                      <a:lnTo>
                        <a:pt x="168" y="42"/>
                      </a:lnTo>
                      <a:lnTo>
                        <a:pt x="174" y="44"/>
                      </a:lnTo>
                      <a:lnTo>
                        <a:pt x="174" y="44"/>
                      </a:lnTo>
                      <a:lnTo>
                        <a:pt x="174" y="46"/>
                      </a:lnTo>
                      <a:lnTo>
                        <a:pt x="174" y="52"/>
                      </a:lnTo>
                      <a:lnTo>
                        <a:pt x="174" y="52"/>
                      </a:lnTo>
                      <a:close/>
                      <a:moveTo>
                        <a:pt x="190" y="160"/>
                      </a:moveTo>
                      <a:lnTo>
                        <a:pt x="190" y="160"/>
                      </a:lnTo>
                      <a:lnTo>
                        <a:pt x="188" y="164"/>
                      </a:lnTo>
                      <a:lnTo>
                        <a:pt x="186" y="168"/>
                      </a:lnTo>
                      <a:lnTo>
                        <a:pt x="186" y="168"/>
                      </a:lnTo>
                      <a:lnTo>
                        <a:pt x="182" y="168"/>
                      </a:lnTo>
                      <a:lnTo>
                        <a:pt x="178" y="170"/>
                      </a:lnTo>
                      <a:lnTo>
                        <a:pt x="178" y="170"/>
                      </a:lnTo>
                      <a:lnTo>
                        <a:pt x="178" y="178"/>
                      </a:lnTo>
                      <a:lnTo>
                        <a:pt x="180" y="184"/>
                      </a:lnTo>
                      <a:lnTo>
                        <a:pt x="180" y="184"/>
                      </a:lnTo>
                      <a:lnTo>
                        <a:pt x="178" y="184"/>
                      </a:lnTo>
                      <a:lnTo>
                        <a:pt x="178" y="186"/>
                      </a:lnTo>
                      <a:lnTo>
                        <a:pt x="178" y="186"/>
                      </a:lnTo>
                      <a:lnTo>
                        <a:pt x="180" y="188"/>
                      </a:lnTo>
                      <a:lnTo>
                        <a:pt x="184" y="190"/>
                      </a:lnTo>
                      <a:lnTo>
                        <a:pt x="190" y="194"/>
                      </a:lnTo>
                      <a:lnTo>
                        <a:pt x="190" y="194"/>
                      </a:lnTo>
                      <a:lnTo>
                        <a:pt x="194" y="178"/>
                      </a:lnTo>
                      <a:lnTo>
                        <a:pt x="194" y="170"/>
                      </a:lnTo>
                      <a:lnTo>
                        <a:pt x="192" y="162"/>
                      </a:lnTo>
                      <a:lnTo>
                        <a:pt x="192" y="162"/>
                      </a:lnTo>
                      <a:lnTo>
                        <a:pt x="190" y="160"/>
                      </a:lnTo>
                      <a:lnTo>
                        <a:pt x="190" y="16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7" name="Line 189"/>
                <p:cNvSpPr>
                  <a:spLocks noChangeShapeType="1"/>
                </p:cNvSpPr>
                <p:nvPr/>
              </p:nvSpPr>
              <p:spPr bwMode="auto">
                <a:xfrm>
                  <a:off x="4977" y="3062"/>
                  <a:ext cx="1" cy="1"/>
                </a:xfrm>
                <a:prstGeom prst="line">
                  <a:avLst/>
                </a:pr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8" name="Line 190"/>
                <p:cNvSpPr>
                  <a:spLocks noChangeShapeType="1"/>
                </p:cNvSpPr>
                <p:nvPr/>
              </p:nvSpPr>
              <p:spPr bwMode="auto">
                <a:xfrm>
                  <a:off x="4977" y="3062"/>
                  <a:ext cx="1" cy="1"/>
                </a:xfrm>
                <a:prstGeom prst="line">
                  <a:avLst/>
                </a:prstGeom>
                <a:grpFill/>
                <a:ln w="317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9" name="Freeform 191"/>
                <p:cNvSpPr>
                  <a:spLocks/>
                </p:cNvSpPr>
                <p:nvPr/>
              </p:nvSpPr>
              <p:spPr bwMode="auto">
                <a:xfrm>
                  <a:off x="3015" y="1354"/>
                  <a:ext cx="146" cy="236"/>
                </a:xfrm>
                <a:custGeom>
                  <a:avLst/>
                  <a:gdLst/>
                  <a:ahLst/>
                  <a:cxnLst>
                    <a:cxn ang="0">
                      <a:pos x="54" y="102"/>
                    </a:cxn>
                    <a:cxn ang="0">
                      <a:pos x="58" y="100"/>
                    </a:cxn>
                    <a:cxn ang="0">
                      <a:pos x="60" y="114"/>
                    </a:cxn>
                    <a:cxn ang="0">
                      <a:pos x="58" y="122"/>
                    </a:cxn>
                    <a:cxn ang="0">
                      <a:pos x="54" y="122"/>
                    </a:cxn>
                    <a:cxn ang="0">
                      <a:pos x="46" y="134"/>
                    </a:cxn>
                    <a:cxn ang="0">
                      <a:pos x="40" y="146"/>
                    </a:cxn>
                    <a:cxn ang="0">
                      <a:pos x="28" y="156"/>
                    </a:cxn>
                    <a:cxn ang="0">
                      <a:pos x="22" y="160"/>
                    </a:cxn>
                    <a:cxn ang="0">
                      <a:pos x="18" y="166"/>
                    </a:cxn>
                    <a:cxn ang="0">
                      <a:pos x="16" y="178"/>
                    </a:cxn>
                    <a:cxn ang="0">
                      <a:pos x="20" y="190"/>
                    </a:cxn>
                    <a:cxn ang="0">
                      <a:pos x="16" y="198"/>
                    </a:cxn>
                    <a:cxn ang="0">
                      <a:pos x="18" y="210"/>
                    </a:cxn>
                    <a:cxn ang="0">
                      <a:pos x="22" y="220"/>
                    </a:cxn>
                    <a:cxn ang="0">
                      <a:pos x="24" y="214"/>
                    </a:cxn>
                    <a:cxn ang="0">
                      <a:pos x="32" y="218"/>
                    </a:cxn>
                    <a:cxn ang="0">
                      <a:pos x="38" y="220"/>
                    </a:cxn>
                    <a:cxn ang="0">
                      <a:pos x="28" y="234"/>
                    </a:cxn>
                    <a:cxn ang="0">
                      <a:pos x="40" y="230"/>
                    </a:cxn>
                    <a:cxn ang="0">
                      <a:pos x="42" y="234"/>
                    </a:cxn>
                    <a:cxn ang="0">
                      <a:pos x="54" y="234"/>
                    </a:cxn>
                    <a:cxn ang="0">
                      <a:pos x="70" y="224"/>
                    </a:cxn>
                    <a:cxn ang="0">
                      <a:pos x="74" y="222"/>
                    </a:cxn>
                    <a:cxn ang="0">
                      <a:pos x="84" y="222"/>
                    </a:cxn>
                    <a:cxn ang="0">
                      <a:pos x="86" y="216"/>
                    </a:cxn>
                    <a:cxn ang="0">
                      <a:pos x="92" y="218"/>
                    </a:cxn>
                    <a:cxn ang="0">
                      <a:pos x="140" y="186"/>
                    </a:cxn>
                    <a:cxn ang="0">
                      <a:pos x="144" y="170"/>
                    </a:cxn>
                    <a:cxn ang="0">
                      <a:pos x="134" y="164"/>
                    </a:cxn>
                    <a:cxn ang="0">
                      <a:pos x="138" y="148"/>
                    </a:cxn>
                    <a:cxn ang="0">
                      <a:pos x="136" y="138"/>
                    </a:cxn>
                    <a:cxn ang="0">
                      <a:pos x="128" y="124"/>
                    </a:cxn>
                    <a:cxn ang="0">
                      <a:pos x="126" y="108"/>
                    </a:cxn>
                    <a:cxn ang="0">
                      <a:pos x="126" y="100"/>
                    </a:cxn>
                    <a:cxn ang="0">
                      <a:pos x="118" y="66"/>
                    </a:cxn>
                    <a:cxn ang="0">
                      <a:pos x="126" y="50"/>
                    </a:cxn>
                    <a:cxn ang="0">
                      <a:pos x="118" y="42"/>
                    </a:cxn>
                    <a:cxn ang="0">
                      <a:pos x="122" y="20"/>
                    </a:cxn>
                    <a:cxn ang="0">
                      <a:pos x="116" y="18"/>
                    </a:cxn>
                    <a:cxn ang="0">
                      <a:pos x="100" y="0"/>
                    </a:cxn>
                    <a:cxn ang="0">
                      <a:pos x="82" y="4"/>
                    </a:cxn>
                    <a:cxn ang="0">
                      <a:pos x="76" y="10"/>
                    </a:cxn>
                    <a:cxn ang="0">
                      <a:pos x="68" y="20"/>
                    </a:cxn>
                    <a:cxn ang="0">
                      <a:pos x="68" y="32"/>
                    </a:cxn>
                    <a:cxn ang="0">
                      <a:pos x="60" y="42"/>
                    </a:cxn>
                    <a:cxn ang="0">
                      <a:pos x="48" y="34"/>
                    </a:cxn>
                    <a:cxn ang="0">
                      <a:pos x="42" y="34"/>
                    </a:cxn>
                    <a:cxn ang="0">
                      <a:pos x="10" y="20"/>
                    </a:cxn>
                    <a:cxn ang="0">
                      <a:pos x="0" y="28"/>
                    </a:cxn>
                    <a:cxn ang="0">
                      <a:pos x="12" y="38"/>
                    </a:cxn>
                    <a:cxn ang="0">
                      <a:pos x="26" y="42"/>
                    </a:cxn>
                    <a:cxn ang="0">
                      <a:pos x="36" y="54"/>
                    </a:cxn>
                    <a:cxn ang="0">
                      <a:pos x="36" y="64"/>
                    </a:cxn>
                    <a:cxn ang="0">
                      <a:pos x="38" y="74"/>
                    </a:cxn>
                    <a:cxn ang="0">
                      <a:pos x="40" y="98"/>
                    </a:cxn>
                  </a:cxnLst>
                  <a:rect l="0" t="0" r="r" b="b"/>
                  <a:pathLst>
                    <a:path w="146" h="236">
                      <a:moveTo>
                        <a:pt x="40" y="98"/>
                      </a:moveTo>
                      <a:lnTo>
                        <a:pt x="40" y="98"/>
                      </a:lnTo>
                      <a:lnTo>
                        <a:pt x="52" y="98"/>
                      </a:lnTo>
                      <a:lnTo>
                        <a:pt x="54" y="102"/>
                      </a:lnTo>
                      <a:lnTo>
                        <a:pt x="54" y="102"/>
                      </a:lnTo>
                      <a:lnTo>
                        <a:pt x="54" y="102"/>
                      </a:lnTo>
                      <a:lnTo>
                        <a:pt x="56" y="102"/>
                      </a:lnTo>
                      <a:lnTo>
                        <a:pt x="56" y="100"/>
                      </a:lnTo>
                      <a:lnTo>
                        <a:pt x="58" y="100"/>
                      </a:lnTo>
                      <a:lnTo>
                        <a:pt x="58" y="100"/>
                      </a:lnTo>
                      <a:lnTo>
                        <a:pt x="58" y="104"/>
                      </a:lnTo>
                      <a:lnTo>
                        <a:pt x="58" y="106"/>
                      </a:lnTo>
                      <a:lnTo>
                        <a:pt x="58" y="112"/>
                      </a:lnTo>
                      <a:lnTo>
                        <a:pt x="60" y="114"/>
                      </a:lnTo>
                      <a:lnTo>
                        <a:pt x="60" y="114"/>
                      </a:lnTo>
                      <a:lnTo>
                        <a:pt x="60" y="116"/>
                      </a:lnTo>
                      <a:lnTo>
                        <a:pt x="58" y="118"/>
                      </a:lnTo>
                      <a:lnTo>
                        <a:pt x="58" y="118"/>
                      </a:lnTo>
                      <a:lnTo>
                        <a:pt x="58" y="120"/>
                      </a:lnTo>
                      <a:lnTo>
                        <a:pt x="58" y="122"/>
                      </a:lnTo>
                      <a:lnTo>
                        <a:pt x="58" y="122"/>
                      </a:lnTo>
                      <a:lnTo>
                        <a:pt x="58" y="122"/>
                      </a:lnTo>
                      <a:lnTo>
                        <a:pt x="58" y="122"/>
                      </a:lnTo>
                      <a:lnTo>
                        <a:pt x="58" y="122"/>
                      </a:lnTo>
                      <a:lnTo>
                        <a:pt x="54" y="122"/>
                      </a:lnTo>
                      <a:lnTo>
                        <a:pt x="52" y="124"/>
                      </a:lnTo>
                      <a:lnTo>
                        <a:pt x="52" y="124"/>
                      </a:lnTo>
                      <a:lnTo>
                        <a:pt x="48" y="128"/>
                      </a:lnTo>
                      <a:lnTo>
                        <a:pt x="48" y="134"/>
                      </a:lnTo>
                      <a:lnTo>
                        <a:pt x="46" y="134"/>
                      </a:lnTo>
                      <a:lnTo>
                        <a:pt x="46" y="134"/>
                      </a:lnTo>
                      <a:lnTo>
                        <a:pt x="40" y="142"/>
                      </a:lnTo>
                      <a:lnTo>
                        <a:pt x="40" y="142"/>
                      </a:lnTo>
                      <a:lnTo>
                        <a:pt x="40" y="146"/>
                      </a:lnTo>
                      <a:lnTo>
                        <a:pt x="40" y="146"/>
                      </a:lnTo>
                      <a:lnTo>
                        <a:pt x="38" y="148"/>
                      </a:lnTo>
                      <a:lnTo>
                        <a:pt x="32" y="150"/>
                      </a:lnTo>
                      <a:lnTo>
                        <a:pt x="32" y="150"/>
                      </a:lnTo>
                      <a:lnTo>
                        <a:pt x="30" y="152"/>
                      </a:lnTo>
                      <a:lnTo>
                        <a:pt x="28" y="156"/>
                      </a:lnTo>
                      <a:lnTo>
                        <a:pt x="26" y="156"/>
                      </a:lnTo>
                      <a:lnTo>
                        <a:pt x="26" y="156"/>
                      </a:lnTo>
                      <a:lnTo>
                        <a:pt x="26" y="160"/>
                      </a:lnTo>
                      <a:lnTo>
                        <a:pt x="26" y="160"/>
                      </a:lnTo>
                      <a:lnTo>
                        <a:pt x="22" y="160"/>
                      </a:lnTo>
                      <a:lnTo>
                        <a:pt x="20" y="160"/>
                      </a:lnTo>
                      <a:lnTo>
                        <a:pt x="20" y="160"/>
                      </a:lnTo>
                      <a:lnTo>
                        <a:pt x="20" y="162"/>
                      </a:lnTo>
                      <a:lnTo>
                        <a:pt x="18" y="166"/>
                      </a:lnTo>
                      <a:lnTo>
                        <a:pt x="18" y="166"/>
                      </a:lnTo>
                      <a:lnTo>
                        <a:pt x="12" y="170"/>
                      </a:lnTo>
                      <a:lnTo>
                        <a:pt x="12" y="170"/>
                      </a:lnTo>
                      <a:lnTo>
                        <a:pt x="12" y="176"/>
                      </a:lnTo>
                      <a:lnTo>
                        <a:pt x="12" y="176"/>
                      </a:lnTo>
                      <a:lnTo>
                        <a:pt x="16" y="178"/>
                      </a:lnTo>
                      <a:lnTo>
                        <a:pt x="16" y="178"/>
                      </a:lnTo>
                      <a:lnTo>
                        <a:pt x="16" y="180"/>
                      </a:lnTo>
                      <a:lnTo>
                        <a:pt x="16" y="182"/>
                      </a:lnTo>
                      <a:lnTo>
                        <a:pt x="20" y="190"/>
                      </a:lnTo>
                      <a:lnTo>
                        <a:pt x="20" y="190"/>
                      </a:lnTo>
                      <a:lnTo>
                        <a:pt x="20" y="192"/>
                      </a:lnTo>
                      <a:lnTo>
                        <a:pt x="20" y="192"/>
                      </a:lnTo>
                      <a:lnTo>
                        <a:pt x="16" y="196"/>
                      </a:lnTo>
                      <a:lnTo>
                        <a:pt x="16" y="198"/>
                      </a:lnTo>
                      <a:lnTo>
                        <a:pt x="16" y="198"/>
                      </a:lnTo>
                      <a:lnTo>
                        <a:pt x="16" y="206"/>
                      </a:lnTo>
                      <a:lnTo>
                        <a:pt x="16" y="206"/>
                      </a:lnTo>
                      <a:lnTo>
                        <a:pt x="18" y="212"/>
                      </a:lnTo>
                      <a:lnTo>
                        <a:pt x="18" y="212"/>
                      </a:lnTo>
                      <a:lnTo>
                        <a:pt x="18" y="210"/>
                      </a:lnTo>
                      <a:lnTo>
                        <a:pt x="20" y="210"/>
                      </a:lnTo>
                      <a:lnTo>
                        <a:pt x="22" y="210"/>
                      </a:lnTo>
                      <a:lnTo>
                        <a:pt x="22" y="210"/>
                      </a:lnTo>
                      <a:lnTo>
                        <a:pt x="22" y="220"/>
                      </a:lnTo>
                      <a:lnTo>
                        <a:pt x="22" y="220"/>
                      </a:lnTo>
                      <a:lnTo>
                        <a:pt x="26" y="220"/>
                      </a:lnTo>
                      <a:lnTo>
                        <a:pt x="26" y="220"/>
                      </a:lnTo>
                      <a:lnTo>
                        <a:pt x="24" y="216"/>
                      </a:lnTo>
                      <a:lnTo>
                        <a:pt x="24" y="214"/>
                      </a:lnTo>
                      <a:lnTo>
                        <a:pt x="24" y="214"/>
                      </a:lnTo>
                      <a:lnTo>
                        <a:pt x="24" y="214"/>
                      </a:lnTo>
                      <a:lnTo>
                        <a:pt x="26" y="216"/>
                      </a:lnTo>
                      <a:lnTo>
                        <a:pt x="26" y="216"/>
                      </a:lnTo>
                      <a:lnTo>
                        <a:pt x="32" y="218"/>
                      </a:lnTo>
                      <a:lnTo>
                        <a:pt x="32" y="218"/>
                      </a:lnTo>
                      <a:lnTo>
                        <a:pt x="32" y="222"/>
                      </a:lnTo>
                      <a:lnTo>
                        <a:pt x="32" y="222"/>
                      </a:lnTo>
                      <a:lnTo>
                        <a:pt x="36" y="222"/>
                      </a:lnTo>
                      <a:lnTo>
                        <a:pt x="38" y="220"/>
                      </a:lnTo>
                      <a:lnTo>
                        <a:pt x="38" y="220"/>
                      </a:lnTo>
                      <a:lnTo>
                        <a:pt x="38" y="224"/>
                      </a:lnTo>
                      <a:lnTo>
                        <a:pt x="38" y="224"/>
                      </a:lnTo>
                      <a:lnTo>
                        <a:pt x="28" y="226"/>
                      </a:lnTo>
                      <a:lnTo>
                        <a:pt x="28" y="226"/>
                      </a:lnTo>
                      <a:lnTo>
                        <a:pt x="28" y="234"/>
                      </a:lnTo>
                      <a:lnTo>
                        <a:pt x="28" y="234"/>
                      </a:lnTo>
                      <a:lnTo>
                        <a:pt x="34" y="232"/>
                      </a:lnTo>
                      <a:lnTo>
                        <a:pt x="36" y="226"/>
                      </a:lnTo>
                      <a:lnTo>
                        <a:pt x="36" y="226"/>
                      </a:lnTo>
                      <a:lnTo>
                        <a:pt x="40" y="230"/>
                      </a:lnTo>
                      <a:lnTo>
                        <a:pt x="40" y="230"/>
                      </a:lnTo>
                      <a:lnTo>
                        <a:pt x="40" y="232"/>
                      </a:lnTo>
                      <a:lnTo>
                        <a:pt x="38" y="234"/>
                      </a:lnTo>
                      <a:lnTo>
                        <a:pt x="38" y="234"/>
                      </a:lnTo>
                      <a:lnTo>
                        <a:pt x="42" y="234"/>
                      </a:lnTo>
                      <a:lnTo>
                        <a:pt x="42" y="234"/>
                      </a:lnTo>
                      <a:lnTo>
                        <a:pt x="42" y="236"/>
                      </a:lnTo>
                      <a:lnTo>
                        <a:pt x="42" y="236"/>
                      </a:lnTo>
                      <a:lnTo>
                        <a:pt x="54" y="234"/>
                      </a:lnTo>
                      <a:lnTo>
                        <a:pt x="54" y="234"/>
                      </a:lnTo>
                      <a:lnTo>
                        <a:pt x="54" y="232"/>
                      </a:lnTo>
                      <a:lnTo>
                        <a:pt x="54" y="232"/>
                      </a:lnTo>
                      <a:lnTo>
                        <a:pt x="60" y="228"/>
                      </a:lnTo>
                      <a:lnTo>
                        <a:pt x="70" y="224"/>
                      </a:lnTo>
                      <a:lnTo>
                        <a:pt x="70" y="224"/>
                      </a:lnTo>
                      <a:lnTo>
                        <a:pt x="70" y="220"/>
                      </a:lnTo>
                      <a:lnTo>
                        <a:pt x="70" y="220"/>
                      </a:lnTo>
                      <a:lnTo>
                        <a:pt x="72" y="220"/>
                      </a:lnTo>
                      <a:lnTo>
                        <a:pt x="74" y="222"/>
                      </a:lnTo>
                      <a:lnTo>
                        <a:pt x="74" y="222"/>
                      </a:lnTo>
                      <a:lnTo>
                        <a:pt x="76" y="220"/>
                      </a:lnTo>
                      <a:lnTo>
                        <a:pt x="78" y="220"/>
                      </a:lnTo>
                      <a:lnTo>
                        <a:pt x="78" y="220"/>
                      </a:lnTo>
                      <a:lnTo>
                        <a:pt x="80" y="220"/>
                      </a:lnTo>
                      <a:lnTo>
                        <a:pt x="84" y="222"/>
                      </a:lnTo>
                      <a:lnTo>
                        <a:pt x="84" y="222"/>
                      </a:lnTo>
                      <a:lnTo>
                        <a:pt x="84" y="218"/>
                      </a:lnTo>
                      <a:lnTo>
                        <a:pt x="84" y="218"/>
                      </a:lnTo>
                      <a:lnTo>
                        <a:pt x="86" y="218"/>
                      </a:lnTo>
                      <a:lnTo>
                        <a:pt x="86" y="216"/>
                      </a:lnTo>
                      <a:lnTo>
                        <a:pt x="86" y="216"/>
                      </a:lnTo>
                      <a:lnTo>
                        <a:pt x="88" y="216"/>
                      </a:lnTo>
                      <a:lnTo>
                        <a:pt x="88" y="218"/>
                      </a:lnTo>
                      <a:lnTo>
                        <a:pt x="88" y="218"/>
                      </a:lnTo>
                      <a:lnTo>
                        <a:pt x="92" y="218"/>
                      </a:lnTo>
                      <a:lnTo>
                        <a:pt x="92" y="218"/>
                      </a:lnTo>
                      <a:lnTo>
                        <a:pt x="100" y="212"/>
                      </a:lnTo>
                      <a:lnTo>
                        <a:pt x="100" y="212"/>
                      </a:lnTo>
                      <a:lnTo>
                        <a:pt x="124" y="196"/>
                      </a:lnTo>
                      <a:lnTo>
                        <a:pt x="140" y="186"/>
                      </a:lnTo>
                      <a:lnTo>
                        <a:pt x="146" y="180"/>
                      </a:lnTo>
                      <a:lnTo>
                        <a:pt x="146" y="180"/>
                      </a:lnTo>
                      <a:lnTo>
                        <a:pt x="146" y="176"/>
                      </a:lnTo>
                      <a:lnTo>
                        <a:pt x="144" y="170"/>
                      </a:lnTo>
                      <a:lnTo>
                        <a:pt x="144" y="170"/>
                      </a:lnTo>
                      <a:lnTo>
                        <a:pt x="144" y="168"/>
                      </a:lnTo>
                      <a:lnTo>
                        <a:pt x="142" y="168"/>
                      </a:lnTo>
                      <a:lnTo>
                        <a:pt x="136" y="166"/>
                      </a:lnTo>
                      <a:lnTo>
                        <a:pt x="136" y="166"/>
                      </a:lnTo>
                      <a:lnTo>
                        <a:pt x="134" y="164"/>
                      </a:lnTo>
                      <a:lnTo>
                        <a:pt x="134" y="162"/>
                      </a:lnTo>
                      <a:lnTo>
                        <a:pt x="134" y="156"/>
                      </a:lnTo>
                      <a:lnTo>
                        <a:pt x="134" y="156"/>
                      </a:lnTo>
                      <a:lnTo>
                        <a:pt x="134" y="152"/>
                      </a:lnTo>
                      <a:lnTo>
                        <a:pt x="138" y="148"/>
                      </a:lnTo>
                      <a:lnTo>
                        <a:pt x="138" y="148"/>
                      </a:lnTo>
                      <a:lnTo>
                        <a:pt x="138" y="146"/>
                      </a:lnTo>
                      <a:lnTo>
                        <a:pt x="138" y="144"/>
                      </a:lnTo>
                      <a:lnTo>
                        <a:pt x="136" y="138"/>
                      </a:lnTo>
                      <a:lnTo>
                        <a:pt x="136" y="138"/>
                      </a:lnTo>
                      <a:lnTo>
                        <a:pt x="134" y="134"/>
                      </a:lnTo>
                      <a:lnTo>
                        <a:pt x="132" y="132"/>
                      </a:lnTo>
                      <a:lnTo>
                        <a:pt x="132" y="132"/>
                      </a:lnTo>
                      <a:lnTo>
                        <a:pt x="128" y="128"/>
                      </a:lnTo>
                      <a:lnTo>
                        <a:pt x="128" y="124"/>
                      </a:lnTo>
                      <a:lnTo>
                        <a:pt x="128" y="124"/>
                      </a:lnTo>
                      <a:lnTo>
                        <a:pt x="126" y="116"/>
                      </a:lnTo>
                      <a:lnTo>
                        <a:pt x="126" y="116"/>
                      </a:lnTo>
                      <a:lnTo>
                        <a:pt x="126" y="112"/>
                      </a:lnTo>
                      <a:lnTo>
                        <a:pt x="126" y="108"/>
                      </a:lnTo>
                      <a:lnTo>
                        <a:pt x="126" y="108"/>
                      </a:lnTo>
                      <a:lnTo>
                        <a:pt x="128" y="106"/>
                      </a:lnTo>
                      <a:lnTo>
                        <a:pt x="126" y="104"/>
                      </a:lnTo>
                      <a:lnTo>
                        <a:pt x="126" y="100"/>
                      </a:lnTo>
                      <a:lnTo>
                        <a:pt x="126" y="100"/>
                      </a:lnTo>
                      <a:lnTo>
                        <a:pt x="126" y="96"/>
                      </a:lnTo>
                      <a:lnTo>
                        <a:pt x="124" y="92"/>
                      </a:lnTo>
                      <a:lnTo>
                        <a:pt x="124" y="92"/>
                      </a:lnTo>
                      <a:lnTo>
                        <a:pt x="118" y="66"/>
                      </a:lnTo>
                      <a:lnTo>
                        <a:pt x="118" y="66"/>
                      </a:lnTo>
                      <a:lnTo>
                        <a:pt x="118" y="64"/>
                      </a:lnTo>
                      <a:lnTo>
                        <a:pt x="120" y="60"/>
                      </a:lnTo>
                      <a:lnTo>
                        <a:pt x="126" y="54"/>
                      </a:lnTo>
                      <a:lnTo>
                        <a:pt x="126" y="54"/>
                      </a:lnTo>
                      <a:lnTo>
                        <a:pt x="126" y="50"/>
                      </a:lnTo>
                      <a:lnTo>
                        <a:pt x="124" y="46"/>
                      </a:lnTo>
                      <a:lnTo>
                        <a:pt x="122" y="42"/>
                      </a:lnTo>
                      <a:lnTo>
                        <a:pt x="122" y="42"/>
                      </a:lnTo>
                      <a:lnTo>
                        <a:pt x="120" y="44"/>
                      </a:lnTo>
                      <a:lnTo>
                        <a:pt x="118" y="42"/>
                      </a:lnTo>
                      <a:lnTo>
                        <a:pt x="118" y="42"/>
                      </a:lnTo>
                      <a:lnTo>
                        <a:pt x="116" y="38"/>
                      </a:lnTo>
                      <a:lnTo>
                        <a:pt x="116" y="32"/>
                      </a:lnTo>
                      <a:lnTo>
                        <a:pt x="118" y="24"/>
                      </a:lnTo>
                      <a:lnTo>
                        <a:pt x="122" y="20"/>
                      </a:lnTo>
                      <a:lnTo>
                        <a:pt x="122" y="18"/>
                      </a:lnTo>
                      <a:lnTo>
                        <a:pt x="122" y="18"/>
                      </a:lnTo>
                      <a:lnTo>
                        <a:pt x="122" y="18"/>
                      </a:lnTo>
                      <a:lnTo>
                        <a:pt x="116" y="18"/>
                      </a:lnTo>
                      <a:lnTo>
                        <a:pt x="116" y="18"/>
                      </a:lnTo>
                      <a:lnTo>
                        <a:pt x="108" y="12"/>
                      </a:lnTo>
                      <a:lnTo>
                        <a:pt x="108" y="12"/>
                      </a:lnTo>
                      <a:lnTo>
                        <a:pt x="104" y="4"/>
                      </a:lnTo>
                      <a:lnTo>
                        <a:pt x="100" y="0"/>
                      </a:lnTo>
                      <a:lnTo>
                        <a:pt x="100" y="0"/>
                      </a:lnTo>
                      <a:lnTo>
                        <a:pt x="96" y="2"/>
                      </a:lnTo>
                      <a:lnTo>
                        <a:pt x="92" y="6"/>
                      </a:lnTo>
                      <a:lnTo>
                        <a:pt x="90" y="6"/>
                      </a:lnTo>
                      <a:lnTo>
                        <a:pt x="90" y="6"/>
                      </a:lnTo>
                      <a:lnTo>
                        <a:pt x="82" y="4"/>
                      </a:lnTo>
                      <a:lnTo>
                        <a:pt x="82" y="4"/>
                      </a:lnTo>
                      <a:lnTo>
                        <a:pt x="80" y="6"/>
                      </a:lnTo>
                      <a:lnTo>
                        <a:pt x="78" y="8"/>
                      </a:lnTo>
                      <a:lnTo>
                        <a:pt x="76" y="10"/>
                      </a:lnTo>
                      <a:lnTo>
                        <a:pt x="76" y="10"/>
                      </a:lnTo>
                      <a:lnTo>
                        <a:pt x="72" y="12"/>
                      </a:lnTo>
                      <a:lnTo>
                        <a:pt x="70" y="14"/>
                      </a:lnTo>
                      <a:lnTo>
                        <a:pt x="70" y="14"/>
                      </a:lnTo>
                      <a:lnTo>
                        <a:pt x="70" y="18"/>
                      </a:lnTo>
                      <a:lnTo>
                        <a:pt x="68" y="20"/>
                      </a:lnTo>
                      <a:lnTo>
                        <a:pt x="68" y="20"/>
                      </a:lnTo>
                      <a:lnTo>
                        <a:pt x="70" y="22"/>
                      </a:lnTo>
                      <a:lnTo>
                        <a:pt x="70" y="28"/>
                      </a:lnTo>
                      <a:lnTo>
                        <a:pt x="70" y="28"/>
                      </a:lnTo>
                      <a:lnTo>
                        <a:pt x="68" y="32"/>
                      </a:lnTo>
                      <a:lnTo>
                        <a:pt x="62" y="36"/>
                      </a:lnTo>
                      <a:lnTo>
                        <a:pt x="62" y="36"/>
                      </a:lnTo>
                      <a:lnTo>
                        <a:pt x="60" y="38"/>
                      </a:lnTo>
                      <a:lnTo>
                        <a:pt x="60" y="40"/>
                      </a:lnTo>
                      <a:lnTo>
                        <a:pt x="60" y="42"/>
                      </a:lnTo>
                      <a:lnTo>
                        <a:pt x="52" y="36"/>
                      </a:lnTo>
                      <a:lnTo>
                        <a:pt x="52" y="36"/>
                      </a:lnTo>
                      <a:lnTo>
                        <a:pt x="52" y="34"/>
                      </a:lnTo>
                      <a:lnTo>
                        <a:pt x="48" y="34"/>
                      </a:lnTo>
                      <a:lnTo>
                        <a:pt x="48" y="34"/>
                      </a:lnTo>
                      <a:lnTo>
                        <a:pt x="46" y="34"/>
                      </a:lnTo>
                      <a:lnTo>
                        <a:pt x="46" y="36"/>
                      </a:lnTo>
                      <a:lnTo>
                        <a:pt x="46" y="36"/>
                      </a:lnTo>
                      <a:lnTo>
                        <a:pt x="42" y="34"/>
                      </a:lnTo>
                      <a:lnTo>
                        <a:pt x="42" y="34"/>
                      </a:lnTo>
                      <a:lnTo>
                        <a:pt x="34" y="34"/>
                      </a:lnTo>
                      <a:lnTo>
                        <a:pt x="28" y="36"/>
                      </a:lnTo>
                      <a:lnTo>
                        <a:pt x="14" y="20"/>
                      </a:lnTo>
                      <a:lnTo>
                        <a:pt x="14" y="20"/>
                      </a:lnTo>
                      <a:lnTo>
                        <a:pt x="10" y="20"/>
                      </a:lnTo>
                      <a:lnTo>
                        <a:pt x="8" y="20"/>
                      </a:lnTo>
                      <a:lnTo>
                        <a:pt x="8" y="22"/>
                      </a:lnTo>
                      <a:lnTo>
                        <a:pt x="6" y="24"/>
                      </a:lnTo>
                      <a:lnTo>
                        <a:pt x="0" y="28"/>
                      </a:lnTo>
                      <a:lnTo>
                        <a:pt x="0" y="28"/>
                      </a:lnTo>
                      <a:lnTo>
                        <a:pt x="4" y="28"/>
                      </a:lnTo>
                      <a:lnTo>
                        <a:pt x="8" y="30"/>
                      </a:lnTo>
                      <a:lnTo>
                        <a:pt x="8" y="32"/>
                      </a:lnTo>
                      <a:lnTo>
                        <a:pt x="8" y="32"/>
                      </a:lnTo>
                      <a:lnTo>
                        <a:pt x="12" y="38"/>
                      </a:lnTo>
                      <a:lnTo>
                        <a:pt x="14" y="40"/>
                      </a:lnTo>
                      <a:lnTo>
                        <a:pt x="18" y="40"/>
                      </a:lnTo>
                      <a:lnTo>
                        <a:pt x="18" y="40"/>
                      </a:lnTo>
                      <a:lnTo>
                        <a:pt x="24" y="42"/>
                      </a:lnTo>
                      <a:lnTo>
                        <a:pt x="26" y="42"/>
                      </a:lnTo>
                      <a:lnTo>
                        <a:pt x="28" y="44"/>
                      </a:lnTo>
                      <a:lnTo>
                        <a:pt x="28" y="44"/>
                      </a:lnTo>
                      <a:lnTo>
                        <a:pt x="34" y="52"/>
                      </a:lnTo>
                      <a:lnTo>
                        <a:pt x="34" y="52"/>
                      </a:lnTo>
                      <a:lnTo>
                        <a:pt x="36" y="54"/>
                      </a:lnTo>
                      <a:lnTo>
                        <a:pt x="36" y="58"/>
                      </a:lnTo>
                      <a:lnTo>
                        <a:pt x="36" y="58"/>
                      </a:lnTo>
                      <a:lnTo>
                        <a:pt x="36" y="60"/>
                      </a:lnTo>
                      <a:lnTo>
                        <a:pt x="36" y="62"/>
                      </a:lnTo>
                      <a:lnTo>
                        <a:pt x="36" y="64"/>
                      </a:lnTo>
                      <a:lnTo>
                        <a:pt x="36" y="66"/>
                      </a:lnTo>
                      <a:lnTo>
                        <a:pt x="36" y="66"/>
                      </a:lnTo>
                      <a:lnTo>
                        <a:pt x="38" y="70"/>
                      </a:lnTo>
                      <a:lnTo>
                        <a:pt x="38" y="74"/>
                      </a:lnTo>
                      <a:lnTo>
                        <a:pt x="38" y="74"/>
                      </a:lnTo>
                      <a:lnTo>
                        <a:pt x="38" y="80"/>
                      </a:lnTo>
                      <a:lnTo>
                        <a:pt x="36" y="84"/>
                      </a:lnTo>
                      <a:lnTo>
                        <a:pt x="36" y="84"/>
                      </a:lnTo>
                      <a:lnTo>
                        <a:pt x="38" y="88"/>
                      </a:lnTo>
                      <a:lnTo>
                        <a:pt x="40" y="9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0" name="Freeform 192"/>
                <p:cNvSpPr>
                  <a:spLocks noEditPoints="1"/>
                </p:cNvSpPr>
                <p:nvPr/>
              </p:nvSpPr>
              <p:spPr bwMode="auto">
                <a:xfrm>
                  <a:off x="1912" y="3600"/>
                  <a:ext cx="48" cy="22"/>
                </a:xfrm>
                <a:custGeom>
                  <a:avLst/>
                  <a:gdLst/>
                  <a:ahLst/>
                  <a:cxnLst>
                    <a:cxn ang="0">
                      <a:pos x="46" y="10"/>
                    </a:cxn>
                    <a:cxn ang="0">
                      <a:pos x="42" y="10"/>
                    </a:cxn>
                    <a:cxn ang="0">
                      <a:pos x="40" y="10"/>
                    </a:cxn>
                    <a:cxn ang="0">
                      <a:pos x="34" y="14"/>
                    </a:cxn>
                    <a:cxn ang="0">
                      <a:pos x="30" y="12"/>
                    </a:cxn>
                    <a:cxn ang="0">
                      <a:pos x="32" y="18"/>
                    </a:cxn>
                    <a:cxn ang="0">
                      <a:pos x="24" y="18"/>
                    </a:cxn>
                    <a:cxn ang="0">
                      <a:pos x="22" y="18"/>
                    </a:cxn>
                    <a:cxn ang="0">
                      <a:pos x="22" y="22"/>
                    </a:cxn>
                    <a:cxn ang="0">
                      <a:pos x="22" y="22"/>
                    </a:cxn>
                    <a:cxn ang="0">
                      <a:pos x="22" y="22"/>
                    </a:cxn>
                    <a:cxn ang="0">
                      <a:pos x="18" y="20"/>
                    </a:cxn>
                    <a:cxn ang="0">
                      <a:pos x="16" y="18"/>
                    </a:cxn>
                    <a:cxn ang="0">
                      <a:pos x="18" y="18"/>
                    </a:cxn>
                    <a:cxn ang="0">
                      <a:pos x="18" y="16"/>
                    </a:cxn>
                    <a:cxn ang="0">
                      <a:pos x="20" y="12"/>
                    </a:cxn>
                    <a:cxn ang="0">
                      <a:pos x="24" y="8"/>
                    </a:cxn>
                    <a:cxn ang="0">
                      <a:pos x="26" y="8"/>
                    </a:cxn>
                    <a:cxn ang="0">
                      <a:pos x="26" y="6"/>
                    </a:cxn>
                    <a:cxn ang="0">
                      <a:pos x="26" y="4"/>
                    </a:cxn>
                    <a:cxn ang="0">
                      <a:pos x="32" y="0"/>
                    </a:cxn>
                    <a:cxn ang="0">
                      <a:pos x="36" y="2"/>
                    </a:cxn>
                    <a:cxn ang="0">
                      <a:pos x="34" y="4"/>
                    </a:cxn>
                    <a:cxn ang="0">
                      <a:pos x="34" y="4"/>
                    </a:cxn>
                    <a:cxn ang="0">
                      <a:pos x="36" y="6"/>
                    </a:cxn>
                    <a:cxn ang="0">
                      <a:pos x="40" y="4"/>
                    </a:cxn>
                    <a:cxn ang="0">
                      <a:pos x="42" y="2"/>
                    </a:cxn>
                    <a:cxn ang="0">
                      <a:pos x="42" y="2"/>
                    </a:cxn>
                    <a:cxn ang="0">
                      <a:pos x="42" y="6"/>
                    </a:cxn>
                    <a:cxn ang="0">
                      <a:pos x="48" y="8"/>
                    </a:cxn>
                    <a:cxn ang="0">
                      <a:pos x="24" y="2"/>
                    </a:cxn>
                    <a:cxn ang="0">
                      <a:pos x="14" y="2"/>
                    </a:cxn>
                    <a:cxn ang="0">
                      <a:pos x="6" y="0"/>
                    </a:cxn>
                    <a:cxn ang="0">
                      <a:pos x="6" y="4"/>
                    </a:cxn>
                    <a:cxn ang="0">
                      <a:pos x="4" y="6"/>
                    </a:cxn>
                    <a:cxn ang="0">
                      <a:pos x="8" y="6"/>
                    </a:cxn>
                    <a:cxn ang="0">
                      <a:pos x="8" y="10"/>
                    </a:cxn>
                    <a:cxn ang="0">
                      <a:pos x="2" y="14"/>
                    </a:cxn>
                    <a:cxn ang="0">
                      <a:pos x="2" y="20"/>
                    </a:cxn>
                    <a:cxn ang="0">
                      <a:pos x="6" y="18"/>
                    </a:cxn>
                    <a:cxn ang="0">
                      <a:pos x="6" y="14"/>
                    </a:cxn>
                    <a:cxn ang="0">
                      <a:pos x="10" y="14"/>
                    </a:cxn>
                    <a:cxn ang="0">
                      <a:pos x="14" y="14"/>
                    </a:cxn>
                    <a:cxn ang="0">
                      <a:pos x="18" y="6"/>
                    </a:cxn>
                    <a:cxn ang="0">
                      <a:pos x="20" y="6"/>
                    </a:cxn>
                  </a:cxnLst>
                  <a:rect l="0" t="0" r="r" b="b"/>
                  <a:pathLst>
                    <a:path w="48" h="22">
                      <a:moveTo>
                        <a:pt x="48" y="8"/>
                      </a:moveTo>
                      <a:lnTo>
                        <a:pt x="46" y="10"/>
                      </a:lnTo>
                      <a:lnTo>
                        <a:pt x="46" y="10"/>
                      </a:lnTo>
                      <a:lnTo>
                        <a:pt x="42" y="10"/>
                      </a:lnTo>
                      <a:lnTo>
                        <a:pt x="40" y="8"/>
                      </a:lnTo>
                      <a:lnTo>
                        <a:pt x="40" y="10"/>
                      </a:lnTo>
                      <a:lnTo>
                        <a:pt x="40" y="10"/>
                      </a:lnTo>
                      <a:lnTo>
                        <a:pt x="34" y="14"/>
                      </a:lnTo>
                      <a:lnTo>
                        <a:pt x="30" y="12"/>
                      </a:lnTo>
                      <a:lnTo>
                        <a:pt x="30" y="12"/>
                      </a:lnTo>
                      <a:lnTo>
                        <a:pt x="32" y="18"/>
                      </a:lnTo>
                      <a:lnTo>
                        <a:pt x="32" y="18"/>
                      </a:lnTo>
                      <a:lnTo>
                        <a:pt x="28" y="18"/>
                      </a:lnTo>
                      <a:lnTo>
                        <a:pt x="24" y="18"/>
                      </a:lnTo>
                      <a:lnTo>
                        <a:pt x="24" y="18"/>
                      </a:lnTo>
                      <a:lnTo>
                        <a:pt x="22" y="18"/>
                      </a:lnTo>
                      <a:lnTo>
                        <a:pt x="22" y="20"/>
                      </a:lnTo>
                      <a:lnTo>
                        <a:pt x="22" y="22"/>
                      </a:lnTo>
                      <a:lnTo>
                        <a:pt x="22" y="22"/>
                      </a:lnTo>
                      <a:lnTo>
                        <a:pt x="22" y="22"/>
                      </a:lnTo>
                      <a:lnTo>
                        <a:pt x="22" y="22"/>
                      </a:lnTo>
                      <a:lnTo>
                        <a:pt x="22" y="22"/>
                      </a:lnTo>
                      <a:lnTo>
                        <a:pt x="18" y="20"/>
                      </a:lnTo>
                      <a:lnTo>
                        <a:pt x="18" y="20"/>
                      </a:lnTo>
                      <a:lnTo>
                        <a:pt x="16" y="18"/>
                      </a:lnTo>
                      <a:lnTo>
                        <a:pt x="16" y="18"/>
                      </a:lnTo>
                      <a:lnTo>
                        <a:pt x="18" y="18"/>
                      </a:lnTo>
                      <a:lnTo>
                        <a:pt x="18" y="18"/>
                      </a:lnTo>
                      <a:lnTo>
                        <a:pt x="18" y="16"/>
                      </a:lnTo>
                      <a:lnTo>
                        <a:pt x="18" y="16"/>
                      </a:lnTo>
                      <a:lnTo>
                        <a:pt x="18" y="16"/>
                      </a:lnTo>
                      <a:lnTo>
                        <a:pt x="20" y="12"/>
                      </a:lnTo>
                      <a:lnTo>
                        <a:pt x="24" y="8"/>
                      </a:lnTo>
                      <a:lnTo>
                        <a:pt x="24" y="8"/>
                      </a:lnTo>
                      <a:lnTo>
                        <a:pt x="26" y="8"/>
                      </a:lnTo>
                      <a:lnTo>
                        <a:pt x="26" y="8"/>
                      </a:lnTo>
                      <a:lnTo>
                        <a:pt x="26" y="6"/>
                      </a:lnTo>
                      <a:lnTo>
                        <a:pt x="26" y="6"/>
                      </a:lnTo>
                      <a:lnTo>
                        <a:pt x="26" y="4"/>
                      </a:lnTo>
                      <a:lnTo>
                        <a:pt x="26" y="4"/>
                      </a:lnTo>
                      <a:lnTo>
                        <a:pt x="32" y="0"/>
                      </a:lnTo>
                      <a:lnTo>
                        <a:pt x="32" y="0"/>
                      </a:lnTo>
                      <a:lnTo>
                        <a:pt x="36" y="0"/>
                      </a:lnTo>
                      <a:lnTo>
                        <a:pt x="36" y="2"/>
                      </a:lnTo>
                      <a:lnTo>
                        <a:pt x="36" y="2"/>
                      </a:lnTo>
                      <a:lnTo>
                        <a:pt x="34" y="4"/>
                      </a:lnTo>
                      <a:lnTo>
                        <a:pt x="34" y="4"/>
                      </a:lnTo>
                      <a:lnTo>
                        <a:pt x="34" y="4"/>
                      </a:lnTo>
                      <a:lnTo>
                        <a:pt x="36" y="6"/>
                      </a:lnTo>
                      <a:lnTo>
                        <a:pt x="36" y="6"/>
                      </a:lnTo>
                      <a:lnTo>
                        <a:pt x="40" y="4"/>
                      </a:lnTo>
                      <a:lnTo>
                        <a:pt x="40" y="4"/>
                      </a:lnTo>
                      <a:lnTo>
                        <a:pt x="40" y="2"/>
                      </a:lnTo>
                      <a:lnTo>
                        <a:pt x="42" y="2"/>
                      </a:lnTo>
                      <a:lnTo>
                        <a:pt x="42" y="2"/>
                      </a:lnTo>
                      <a:lnTo>
                        <a:pt x="42" y="2"/>
                      </a:lnTo>
                      <a:lnTo>
                        <a:pt x="42" y="6"/>
                      </a:lnTo>
                      <a:lnTo>
                        <a:pt x="42" y="6"/>
                      </a:lnTo>
                      <a:lnTo>
                        <a:pt x="48" y="8"/>
                      </a:lnTo>
                      <a:lnTo>
                        <a:pt x="48" y="8"/>
                      </a:lnTo>
                      <a:close/>
                      <a:moveTo>
                        <a:pt x="20" y="6"/>
                      </a:moveTo>
                      <a:lnTo>
                        <a:pt x="24" y="2"/>
                      </a:lnTo>
                      <a:lnTo>
                        <a:pt x="24" y="2"/>
                      </a:lnTo>
                      <a:lnTo>
                        <a:pt x="14" y="2"/>
                      </a:lnTo>
                      <a:lnTo>
                        <a:pt x="6" y="0"/>
                      </a:lnTo>
                      <a:lnTo>
                        <a:pt x="6" y="0"/>
                      </a:lnTo>
                      <a:lnTo>
                        <a:pt x="6" y="4"/>
                      </a:lnTo>
                      <a:lnTo>
                        <a:pt x="6" y="4"/>
                      </a:lnTo>
                      <a:lnTo>
                        <a:pt x="6" y="6"/>
                      </a:lnTo>
                      <a:lnTo>
                        <a:pt x="4" y="6"/>
                      </a:lnTo>
                      <a:lnTo>
                        <a:pt x="4" y="6"/>
                      </a:lnTo>
                      <a:lnTo>
                        <a:pt x="8" y="6"/>
                      </a:lnTo>
                      <a:lnTo>
                        <a:pt x="8" y="6"/>
                      </a:lnTo>
                      <a:lnTo>
                        <a:pt x="8" y="10"/>
                      </a:lnTo>
                      <a:lnTo>
                        <a:pt x="8" y="10"/>
                      </a:lnTo>
                      <a:lnTo>
                        <a:pt x="2" y="14"/>
                      </a:lnTo>
                      <a:lnTo>
                        <a:pt x="0" y="16"/>
                      </a:lnTo>
                      <a:lnTo>
                        <a:pt x="2" y="20"/>
                      </a:lnTo>
                      <a:lnTo>
                        <a:pt x="2" y="20"/>
                      </a:lnTo>
                      <a:lnTo>
                        <a:pt x="6" y="18"/>
                      </a:lnTo>
                      <a:lnTo>
                        <a:pt x="6" y="16"/>
                      </a:lnTo>
                      <a:lnTo>
                        <a:pt x="6" y="14"/>
                      </a:lnTo>
                      <a:lnTo>
                        <a:pt x="6" y="14"/>
                      </a:lnTo>
                      <a:lnTo>
                        <a:pt x="10" y="14"/>
                      </a:lnTo>
                      <a:lnTo>
                        <a:pt x="10" y="14"/>
                      </a:lnTo>
                      <a:lnTo>
                        <a:pt x="14" y="14"/>
                      </a:lnTo>
                      <a:lnTo>
                        <a:pt x="14" y="14"/>
                      </a:lnTo>
                      <a:lnTo>
                        <a:pt x="18" y="6"/>
                      </a:lnTo>
                      <a:lnTo>
                        <a:pt x="18" y="6"/>
                      </a:lnTo>
                      <a:lnTo>
                        <a:pt x="20" y="6"/>
                      </a:lnTo>
                      <a:lnTo>
                        <a:pt x="20" y="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1" name="Freeform 193"/>
                <p:cNvSpPr>
                  <a:spLocks/>
                </p:cNvSpPr>
                <p:nvPr/>
              </p:nvSpPr>
              <p:spPr bwMode="auto">
                <a:xfrm>
                  <a:off x="3231" y="2496"/>
                  <a:ext cx="8" cy="10"/>
                </a:xfrm>
                <a:custGeom>
                  <a:avLst/>
                  <a:gdLst/>
                  <a:ahLst/>
                  <a:cxnLst>
                    <a:cxn ang="0">
                      <a:pos x="6" y="0"/>
                    </a:cxn>
                    <a:cxn ang="0">
                      <a:pos x="6" y="0"/>
                    </a:cxn>
                    <a:cxn ang="0">
                      <a:pos x="8" y="2"/>
                    </a:cxn>
                    <a:cxn ang="0">
                      <a:pos x="8" y="2"/>
                    </a:cxn>
                    <a:cxn ang="0">
                      <a:pos x="8" y="6"/>
                    </a:cxn>
                    <a:cxn ang="0">
                      <a:pos x="4" y="10"/>
                    </a:cxn>
                    <a:cxn ang="0">
                      <a:pos x="4" y="10"/>
                    </a:cxn>
                    <a:cxn ang="0">
                      <a:pos x="0" y="6"/>
                    </a:cxn>
                    <a:cxn ang="0">
                      <a:pos x="0" y="2"/>
                    </a:cxn>
                    <a:cxn ang="0">
                      <a:pos x="0" y="0"/>
                    </a:cxn>
                    <a:cxn ang="0">
                      <a:pos x="6" y="0"/>
                    </a:cxn>
                    <a:cxn ang="0">
                      <a:pos x="6" y="0"/>
                    </a:cxn>
                  </a:cxnLst>
                  <a:rect l="0" t="0" r="r" b="b"/>
                  <a:pathLst>
                    <a:path w="8" h="10">
                      <a:moveTo>
                        <a:pt x="6" y="0"/>
                      </a:moveTo>
                      <a:lnTo>
                        <a:pt x="6" y="0"/>
                      </a:lnTo>
                      <a:lnTo>
                        <a:pt x="8" y="2"/>
                      </a:lnTo>
                      <a:lnTo>
                        <a:pt x="8" y="2"/>
                      </a:lnTo>
                      <a:lnTo>
                        <a:pt x="8" y="6"/>
                      </a:lnTo>
                      <a:lnTo>
                        <a:pt x="4" y="10"/>
                      </a:lnTo>
                      <a:lnTo>
                        <a:pt x="4" y="10"/>
                      </a:lnTo>
                      <a:lnTo>
                        <a:pt x="0" y="6"/>
                      </a:lnTo>
                      <a:lnTo>
                        <a:pt x="0" y="2"/>
                      </a:lnTo>
                      <a:lnTo>
                        <a:pt x="0" y="0"/>
                      </a:lnTo>
                      <a:lnTo>
                        <a:pt x="6" y="0"/>
                      </a:lnTo>
                      <a:lnTo>
                        <a:pt x="6"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2" name="Freeform 194"/>
                <p:cNvSpPr>
                  <a:spLocks/>
                </p:cNvSpPr>
                <p:nvPr/>
              </p:nvSpPr>
              <p:spPr bwMode="auto">
                <a:xfrm>
                  <a:off x="3171" y="2440"/>
                  <a:ext cx="208" cy="178"/>
                </a:xfrm>
                <a:custGeom>
                  <a:avLst/>
                  <a:gdLst/>
                  <a:ahLst/>
                  <a:cxnLst>
                    <a:cxn ang="0">
                      <a:pos x="134" y="74"/>
                    </a:cxn>
                    <a:cxn ang="0">
                      <a:pos x="142" y="84"/>
                    </a:cxn>
                    <a:cxn ang="0">
                      <a:pos x="148" y="92"/>
                    </a:cxn>
                    <a:cxn ang="0">
                      <a:pos x="190" y="112"/>
                    </a:cxn>
                    <a:cxn ang="0">
                      <a:pos x="156" y="166"/>
                    </a:cxn>
                    <a:cxn ang="0">
                      <a:pos x="134" y="174"/>
                    </a:cxn>
                    <a:cxn ang="0">
                      <a:pos x="124" y="176"/>
                    </a:cxn>
                    <a:cxn ang="0">
                      <a:pos x="116" y="172"/>
                    </a:cxn>
                    <a:cxn ang="0">
                      <a:pos x="112" y="172"/>
                    </a:cxn>
                    <a:cxn ang="0">
                      <a:pos x="106" y="174"/>
                    </a:cxn>
                    <a:cxn ang="0">
                      <a:pos x="102" y="178"/>
                    </a:cxn>
                    <a:cxn ang="0">
                      <a:pos x="94" y="178"/>
                    </a:cxn>
                    <a:cxn ang="0">
                      <a:pos x="86" y="178"/>
                    </a:cxn>
                    <a:cxn ang="0">
                      <a:pos x="76" y="176"/>
                    </a:cxn>
                    <a:cxn ang="0">
                      <a:pos x="66" y="176"/>
                    </a:cxn>
                    <a:cxn ang="0">
                      <a:pos x="62" y="176"/>
                    </a:cxn>
                    <a:cxn ang="0">
                      <a:pos x="48" y="176"/>
                    </a:cxn>
                    <a:cxn ang="0">
                      <a:pos x="46" y="168"/>
                    </a:cxn>
                    <a:cxn ang="0">
                      <a:pos x="44" y="164"/>
                    </a:cxn>
                    <a:cxn ang="0">
                      <a:pos x="34" y="162"/>
                    </a:cxn>
                    <a:cxn ang="0">
                      <a:pos x="32" y="158"/>
                    </a:cxn>
                    <a:cxn ang="0">
                      <a:pos x="26" y="144"/>
                    </a:cxn>
                    <a:cxn ang="0">
                      <a:pos x="22" y="138"/>
                    </a:cxn>
                    <a:cxn ang="0">
                      <a:pos x="16" y="130"/>
                    </a:cxn>
                    <a:cxn ang="0">
                      <a:pos x="10" y="124"/>
                    </a:cxn>
                    <a:cxn ang="0">
                      <a:pos x="0" y="122"/>
                    </a:cxn>
                    <a:cxn ang="0">
                      <a:pos x="2" y="114"/>
                    </a:cxn>
                    <a:cxn ang="0">
                      <a:pos x="12" y="112"/>
                    </a:cxn>
                    <a:cxn ang="0">
                      <a:pos x="14" y="108"/>
                    </a:cxn>
                    <a:cxn ang="0">
                      <a:pos x="16" y="88"/>
                    </a:cxn>
                    <a:cxn ang="0">
                      <a:pos x="20" y="82"/>
                    </a:cxn>
                    <a:cxn ang="0">
                      <a:pos x="22" y="72"/>
                    </a:cxn>
                    <a:cxn ang="0">
                      <a:pos x="28" y="60"/>
                    </a:cxn>
                    <a:cxn ang="0">
                      <a:pos x="34" y="54"/>
                    </a:cxn>
                    <a:cxn ang="0">
                      <a:pos x="38" y="46"/>
                    </a:cxn>
                    <a:cxn ang="0">
                      <a:pos x="42" y="34"/>
                    </a:cxn>
                    <a:cxn ang="0">
                      <a:pos x="50" y="22"/>
                    </a:cxn>
                    <a:cxn ang="0">
                      <a:pos x="64" y="8"/>
                    </a:cxn>
                    <a:cxn ang="0">
                      <a:pos x="68" y="8"/>
                    </a:cxn>
                    <a:cxn ang="0">
                      <a:pos x="72" y="12"/>
                    </a:cxn>
                    <a:cxn ang="0">
                      <a:pos x="76" y="0"/>
                    </a:cxn>
                    <a:cxn ang="0">
                      <a:pos x="84" y="4"/>
                    </a:cxn>
                    <a:cxn ang="0">
                      <a:pos x="88" y="8"/>
                    </a:cxn>
                    <a:cxn ang="0">
                      <a:pos x="94" y="8"/>
                    </a:cxn>
                    <a:cxn ang="0">
                      <a:pos x="102" y="12"/>
                    </a:cxn>
                    <a:cxn ang="0">
                      <a:pos x="114" y="18"/>
                    </a:cxn>
                    <a:cxn ang="0">
                      <a:pos x="122" y="30"/>
                    </a:cxn>
                    <a:cxn ang="0">
                      <a:pos x="130" y="38"/>
                    </a:cxn>
                    <a:cxn ang="0">
                      <a:pos x="124" y="48"/>
                    </a:cxn>
                    <a:cxn ang="0">
                      <a:pos x="122" y="56"/>
                    </a:cxn>
                    <a:cxn ang="0">
                      <a:pos x="120" y="64"/>
                    </a:cxn>
                    <a:cxn ang="0">
                      <a:pos x="128" y="68"/>
                    </a:cxn>
                    <a:cxn ang="0">
                      <a:pos x="138" y="68"/>
                    </a:cxn>
                  </a:cxnLst>
                  <a:rect l="0" t="0" r="r" b="b"/>
                  <a:pathLst>
                    <a:path w="208" h="178">
                      <a:moveTo>
                        <a:pt x="138" y="68"/>
                      </a:moveTo>
                      <a:lnTo>
                        <a:pt x="134" y="74"/>
                      </a:lnTo>
                      <a:lnTo>
                        <a:pt x="134" y="74"/>
                      </a:lnTo>
                      <a:lnTo>
                        <a:pt x="140" y="80"/>
                      </a:lnTo>
                      <a:lnTo>
                        <a:pt x="140" y="80"/>
                      </a:lnTo>
                      <a:lnTo>
                        <a:pt x="142" y="84"/>
                      </a:lnTo>
                      <a:lnTo>
                        <a:pt x="144" y="88"/>
                      </a:lnTo>
                      <a:lnTo>
                        <a:pt x="144" y="88"/>
                      </a:lnTo>
                      <a:lnTo>
                        <a:pt x="148" y="92"/>
                      </a:lnTo>
                      <a:lnTo>
                        <a:pt x="154" y="96"/>
                      </a:lnTo>
                      <a:lnTo>
                        <a:pt x="154" y="96"/>
                      </a:lnTo>
                      <a:lnTo>
                        <a:pt x="190" y="112"/>
                      </a:lnTo>
                      <a:lnTo>
                        <a:pt x="208" y="112"/>
                      </a:lnTo>
                      <a:lnTo>
                        <a:pt x="172" y="166"/>
                      </a:lnTo>
                      <a:lnTo>
                        <a:pt x="156" y="166"/>
                      </a:lnTo>
                      <a:lnTo>
                        <a:pt x="150" y="170"/>
                      </a:lnTo>
                      <a:lnTo>
                        <a:pt x="138" y="170"/>
                      </a:lnTo>
                      <a:lnTo>
                        <a:pt x="134" y="174"/>
                      </a:lnTo>
                      <a:lnTo>
                        <a:pt x="134" y="174"/>
                      </a:lnTo>
                      <a:lnTo>
                        <a:pt x="128" y="174"/>
                      </a:lnTo>
                      <a:lnTo>
                        <a:pt x="124" y="176"/>
                      </a:lnTo>
                      <a:lnTo>
                        <a:pt x="120" y="174"/>
                      </a:lnTo>
                      <a:lnTo>
                        <a:pt x="120" y="174"/>
                      </a:lnTo>
                      <a:lnTo>
                        <a:pt x="116" y="172"/>
                      </a:lnTo>
                      <a:lnTo>
                        <a:pt x="116" y="170"/>
                      </a:lnTo>
                      <a:lnTo>
                        <a:pt x="116" y="170"/>
                      </a:lnTo>
                      <a:lnTo>
                        <a:pt x="112" y="172"/>
                      </a:lnTo>
                      <a:lnTo>
                        <a:pt x="110" y="174"/>
                      </a:lnTo>
                      <a:lnTo>
                        <a:pt x="106" y="174"/>
                      </a:lnTo>
                      <a:lnTo>
                        <a:pt x="106" y="174"/>
                      </a:lnTo>
                      <a:lnTo>
                        <a:pt x="104" y="174"/>
                      </a:lnTo>
                      <a:lnTo>
                        <a:pt x="102" y="174"/>
                      </a:lnTo>
                      <a:lnTo>
                        <a:pt x="102" y="178"/>
                      </a:lnTo>
                      <a:lnTo>
                        <a:pt x="102" y="178"/>
                      </a:lnTo>
                      <a:lnTo>
                        <a:pt x="94" y="178"/>
                      </a:lnTo>
                      <a:lnTo>
                        <a:pt x="94" y="178"/>
                      </a:lnTo>
                      <a:lnTo>
                        <a:pt x="90" y="178"/>
                      </a:lnTo>
                      <a:lnTo>
                        <a:pt x="86" y="178"/>
                      </a:lnTo>
                      <a:lnTo>
                        <a:pt x="86" y="178"/>
                      </a:lnTo>
                      <a:lnTo>
                        <a:pt x="80" y="176"/>
                      </a:lnTo>
                      <a:lnTo>
                        <a:pt x="76" y="176"/>
                      </a:lnTo>
                      <a:lnTo>
                        <a:pt x="76" y="176"/>
                      </a:lnTo>
                      <a:lnTo>
                        <a:pt x="72" y="176"/>
                      </a:lnTo>
                      <a:lnTo>
                        <a:pt x="68" y="178"/>
                      </a:lnTo>
                      <a:lnTo>
                        <a:pt x="66" y="176"/>
                      </a:lnTo>
                      <a:lnTo>
                        <a:pt x="66" y="176"/>
                      </a:lnTo>
                      <a:lnTo>
                        <a:pt x="64" y="176"/>
                      </a:lnTo>
                      <a:lnTo>
                        <a:pt x="62" y="176"/>
                      </a:lnTo>
                      <a:lnTo>
                        <a:pt x="58" y="178"/>
                      </a:lnTo>
                      <a:lnTo>
                        <a:pt x="58" y="178"/>
                      </a:lnTo>
                      <a:lnTo>
                        <a:pt x="48" y="176"/>
                      </a:lnTo>
                      <a:lnTo>
                        <a:pt x="46" y="172"/>
                      </a:lnTo>
                      <a:lnTo>
                        <a:pt x="46" y="172"/>
                      </a:lnTo>
                      <a:lnTo>
                        <a:pt x="46" y="168"/>
                      </a:lnTo>
                      <a:lnTo>
                        <a:pt x="46" y="166"/>
                      </a:lnTo>
                      <a:lnTo>
                        <a:pt x="44" y="164"/>
                      </a:lnTo>
                      <a:lnTo>
                        <a:pt x="44" y="164"/>
                      </a:lnTo>
                      <a:lnTo>
                        <a:pt x="40" y="164"/>
                      </a:lnTo>
                      <a:lnTo>
                        <a:pt x="40" y="164"/>
                      </a:lnTo>
                      <a:lnTo>
                        <a:pt x="34" y="162"/>
                      </a:lnTo>
                      <a:lnTo>
                        <a:pt x="32" y="162"/>
                      </a:lnTo>
                      <a:lnTo>
                        <a:pt x="32" y="158"/>
                      </a:lnTo>
                      <a:lnTo>
                        <a:pt x="32" y="158"/>
                      </a:lnTo>
                      <a:lnTo>
                        <a:pt x="28" y="152"/>
                      </a:lnTo>
                      <a:lnTo>
                        <a:pt x="26" y="144"/>
                      </a:lnTo>
                      <a:lnTo>
                        <a:pt x="26" y="144"/>
                      </a:lnTo>
                      <a:lnTo>
                        <a:pt x="26" y="140"/>
                      </a:lnTo>
                      <a:lnTo>
                        <a:pt x="22" y="138"/>
                      </a:lnTo>
                      <a:lnTo>
                        <a:pt x="22" y="138"/>
                      </a:lnTo>
                      <a:lnTo>
                        <a:pt x="20" y="134"/>
                      </a:lnTo>
                      <a:lnTo>
                        <a:pt x="16" y="130"/>
                      </a:lnTo>
                      <a:lnTo>
                        <a:pt x="16" y="130"/>
                      </a:lnTo>
                      <a:lnTo>
                        <a:pt x="14" y="126"/>
                      </a:lnTo>
                      <a:lnTo>
                        <a:pt x="10" y="124"/>
                      </a:lnTo>
                      <a:lnTo>
                        <a:pt x="10" y="124"/>
                      </a:lnTo>
                      <a:lnTo>
                        <a:pt x="4" y="124"/>
                      </a:lnTo>
                      <a:lnTo>
                        <a:pt x="2" y="124"/>
                      </a:lnTo>
                      <a:lnTo>
                        <a:pt x="0" y="122"/>
                      </a:lnTo>
                      <a:lnTo>
                        <a:pt x="0" y="122"/>
                      </a:lnTo>
                      <a:lnTo>
                        <a:pt x="2" y="114"/>
                      </a:lnTo>
                      <a:lnTo>
                        <a:pt x="2" y="114"/>
                      </a:lnTo>
                      <a:lnTo>
                        <a:pt x="8" y="114"/>
                      </a:lnTo>
                      <a:lnTo>
                        <a:pt x="8" y="114"/>
                      </a:lnTo>
                      <a:lnTo>
                        <a:pt x="12" y="112"/>
                      </a:lnTo>
                      <a:lnTo>
                        <a:pt x="12" y="112"/>
                      </a:lnTo>
                      <a:lnTo>
                        <a:pt x="12" y="112"/>
                      </a:lnTo>
                      <a:lnTo>
                        <a:pt x="14" y="108"/>
                      </a:lnTo>
                      <a:lnTo>
                        <a:pt x="16" y="104"/>
                      </a:lnTo>
                      <a:lnTo>
                        <a:pt x="16" y="104"/>
                      </a:lnTo>
                      <a:lnTo>
                        <a:pt x="16" y="88"/>
                      </a:lnTo>
                      <a:lnTo>
                        <a:pt x="16" y="88"/>
                      </a:lnTo>
                      <a:lnTo>
                        <a:pt x="16" y="86"/>
                      </a:lnTo>
                      <a:lnTo>
                        <a:pt x="20" y="82"/>
                      </a:lnTo>
                      <a:lnTo>
                        <a:pt x="22" y="76"/>
                      </a:lnTo>
                      <a:lnTo>
                        <a:pt x="22" y="72"/>
                      </a:lnTo>
                      <a:lnTo>
                        <a:pt x="22" y="72"/>
                      </a:lnTo>
                      <a:lnTo>
                        <a:pt x="22" y="64"/>
                      </a:lnTo>
                      <a:lnTo>
                        <a:pt x="22" y="64"/>
                      </a:lnTo>
                      <a:lnTo>
                        <a:pt x="28" y="60"/>
                      </a:lnTo>
                      <a:lnTo>
                        <a:pt x="28" y="60"/>
                      </a:lnTo>
                      <a:lnTo>
                        <a:pt x="32" y="58"/>
                      </a:lnTo>
                      <a:lnTo>
                        <a:pt x="34" y="54"/>
                      </a:lnTo>
                      <a:lnTo>
                        <a:pt x="34" y="54"/>
                      </a:lnTo>
                      <a:lnTo>
                        <a:pt x="38" y="46"/>
                      </a:lnTo>
                      <a:lnTo>
                        <a:pt x="38" y="46"/>
                      </a:lnTo>
                      <a:lnTo>
                        <a:pt x="40" y="40"/>
                      </a:lnTo>
                      <a:lnTo>
                        <a:pt x="42" y="34"/>
                      </a:lnTo>
                      <a:lnTo>
                        <a:pt x="42" y="34"/>
                      </a:lnTo>
                      <a:lnTo>
                        <a:pt x="44" y="30"/>
                      </a:lnTo>
                      <a:lnTo>
                        <a:pt x="46" y="26"/>
                      </a:lnTo>
                      <a:lnTo>
                        <a:pt x="50" y="22"/>
                      </a:lnTo>
                      <a:lnTo>
                        <a:pt x="50" y="22"/>
                      </a:lnTo>
                      <a:lnTo>
                        <a:pt x="56" y="10"/>
                      </a:lnTo>
                      <a:lnTo>
                        <a:pt x="64" y="8"/>
                      </a:lnTo>
                      <a:lnTo>
                        <a:pt x="64" y="8"/>
                      </a:lnTo>
                      <a:lnTo>
                        <a:pt x="66" y="8"/>
                      </a:lnTo>
                      <a:lnTo>
                        <a:pt x="68" y="8"/>
                      </a:lnTo>
                      <a:lnTo>
                        <a:pt x="70" y="8"/>
                      </a:lnTo>
                      <a:lnTo>
                        <a:pt x="70" y="8"/>
                      </a:lnTo>
                      <a:lnTo>
                        <a:pt x="72" y="12"/>
                      </a:lnTo>
                      <a:lnTo>
                        <a:pt x="76" y="0"/>
                      </a:lnTo>
                      <a:lnTo>
                        <a:pt x="76" y="0"/>
                      </a:lnTo>
                      <a:lnTo>
                        <a:pt x="76" y="0"/>
                      </a:lnTo>
                      <a:lnTo>
                        <a:pt x="80" y="0"/>
                      </a:lnTo>
                      <a:lnTo>
                        <a:pt x="80" y="0"/>
                      </a:lnTo>
                      <a:lnTo>
                        <a:pt x="84" y="4"/>
                      </a:lnTo>
                      <a:lnTo>
                        <a:pt x="86" y="6"/>
                      </a:lnTo>
                      <a:lnTo>
                        <a:pt x="88" y="8"/>
                      </a:lnTo>
                      <a:lnTo>
                        <a:pt x="88" y="8"/>
                      </a:lnTo>
                      <a:lnTo>
                        <a:pt x="92" y="6"/>
                      </a:lnTo>
                      <a:lnTo>
                        <a:pt x="94" y="6"/>
                      </a:lnTo>
                      <a:lnTo>
                        <a:pt x="94" y="8"/>
                      </a:lnTo>
                      <a:lnTo>
                        <a:pt x="94" y="8"/>
                      </a:lnTo>
                      <a:lnTo>
                        <a:pt x="98" y="10"/>
                      </a:lnTo>
                      <a:lnTo>
                        <a:pt x="102" y="12"/>
                      </a:lnTo>
                      <a:lnTo>
                        <a:pt x="110" y="14"/>
                      </a:lnTo>
                      <a:lnTo>
                        <a:pt x="110" y="14"/>
                      </a:lnTo>
                      <a:lnTo>
                        <a:pt x="114" y="18"/>
                      </a:lnTo>
                      <a:lnTo>
                        <a:pt x="118" y="22"/>
                      </a:lnTo>
                      <a:lnTo>
                        <a:pt x="118" y="22"/>
                      </a:lnTo>
                      <a:lnTo>
                        <a:pt x="122" y="30"/>
                      </a:lnTo>
                      <a:lnTo>
                        <a:pt x="124" y="34"/>
                      </a:lnTo>
                      <a:lnTo>
                        <a:pt x="124" y="34"/>
                      </a:lnTo>
                      <a:lnTo>
                        <a:pt x="130" y="38"/>
                      </a:lnTo>
                      <a:lnTo>
                        <a:pt x="130" y="38"/>
                      </a:lnTo>
                      <a:lnTo>
                        <a:pt x="126" y="44"/>
                      </a:lnTo>
                      <a:lnTo>
                        <a:pt x="124" y="48"/>
                      </a:lnTo>
                      <a:lnTo>
                        <a:pt x="124" y="52"/>
                      </a:lnTo>
                      <a:lnTo>
                        <a:pt x="124" y="52"/>
                      </a:lnTo>
                      <a:lnTo>
                        <a:pt x="122" y="56"/>
                      </a:lnTo>
                      <a:lnTo>
                        <a:pt x="122" y="58"/>
                      </a:lnTo>
                      <a:lnTo>
                        <a:pt x="120" y="62"/>
                      </a:lnTo>
                      <a:lnTo>
                        <a:pt x="120" y="64"/>
                      </a:lnTo>
                      <a:lnTo>
                        <a:pt x="120" y="64"/>
                      </a:lnTo>
                      <a:lnTo>
                        <a:pt x="124" y="68"/>
                      </a:lnTo>
                      <a:lnTo>
                        <a:pt x="128" y="68"/>
                      </a:lnTo>
                      <a:lnTo>
                        <a:pt x="128" y="68"/>
                      </a:lnTo>
                      <a:lnTo>
                        <a:pt x="132" y="66"/>
                      </a:lnTo>
                      <a:lnTo>
                        <a:pt x="138" y="6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3" name="Freeform 195"/>
                <p:cNvSpPr>
                  <a:spLocks/>
                </p:cNvSpPr>
                <p:nvPr/>
              </p:nvSpPr>
              <p:spPr bwMode="auto">
                <a:xfrm>
                  <a:off x="3055" y="1598"/>
                  <a:ext cx="62" cy="50"/>
                </a:xfrm>
                <a:custGeom>
                  <a:avLst/>
                  <a:gdLst/>
                  <a:ahLst/>
                  <a:cxnLst>
                    <a:cxn ang="0">
                      <a:pos x="60" y="14"/>
                    </a:cxn>
                    <a:cxn ang="0">
                      <a:pos x="60" y="12"/>
                    </a:cxn>
                    <a:cxn ang="0">
                      <a:pos x="62" y="10"/>
                    </a:cxn>
                    <a:cxn ang="0">
                      <a:pos x="58" y="4"/>
                    </a:cxn>
                    <a:cxn ang="0">
                      <a:pos x="52" y="2"/>
                    </a:cxn>
                    <a:cxn ang="0">
                      <a:pos x="48" y="0"/>
                    </a:cxn>
                    <a:cxn ang="0">
                      <a:pos x="44" y="0"/>
                    </a:cxn>
                    <a:cxn ang="0">
                      <a:pos x="44" y="4"/>
                    </a:cxn>
                    <a:cxn ang="0">
                      <a:pos x="30" y="4"/>
                    </a:cxn>
                    <a:cxn ang="0">
                      <a:pos x="30" y="2"/>
                    </a:cxn>
                    <a:cxn ang="0">
                      <a:pos x="26" y="2"/>
                    </a:cxn>
                    <a:cxn ang="0">
                      <a:pos x="26" y="2"/>
                    </a:cxn>
                    <a:cxn ang="0">
                      <a:pos x="24" y="6"/>
                    </a:cxn>
                    <a:cxn ang="0">
                      <a:pos x="12" y="6"/>
                    </a:cxn>
                    <a:cxn ang="0">
                      <a:pos x="0" y="10"/>
                    </a:cxn>
                    <a:cxn ang="0">
                      <a:pos x="0" y="28"/>
                    </a:cxn>
                    <a:cxn ang="0">
                      <a:pos x="6" y="28"/>
                    </a:cxn>
                    <a:cxn ang="0">
                      <a:pos x="4" y="38"/>
                    </a:cxn>
                    <a:cxn ang="0">
                      <a:pos x="12" y="38"/>
                    </a:cxn>
                    <a:cxn ang="0">
                      <a:pos x="16" y="38"/>
                    </a:cxn>
                    <a:cxn ang="0">
                      <a:pos x="16" y="36"/>
                    </a:cxn>
                    <a:cxn ang="0">
                      <a:pos x="26" y="38"/>
                    </a:cxn>
                    <a:cxn ang="0">
                      <a:pos x="30" y="40"/>
                    </a:cxn>
                    <a:cxn ang="0">
                      <a:pos x="34" y="42"/>
                    </a:cxn>
                    <a:cxn ang="0">
                      <a:pos x="44" y="48"/>
                    </a:cxn>
                    <a:cxn ang="0">
                      <a:pos x="46" y="44"/>
                    </a:cxn>
                    <a:cxn ang="0">
                      <a:pos x="48" y="40"/>
                    </a:cxn>
                    <a:cxn ang="0">
                      <a:pos x="52" y="36"/>
                    </a:cxn>
                    <a:cxn ang="0">
                      <a:pos x="54" y="30"/>
                    </a:cxn>
                    <a:cxn ang="0">
                      <a:pos x="50" y="28"/>
                    </a:cxn>
                    <a:cxn ang="0">
                      <a:pos x="50" y="22"/>
                    </a:cxn>
                    <a:cxn ang="0">
                      <a:pos x="48" y="16"/>
                    </a:cxn>
                    <a:cxn ang="0">
                      <a:pos x="52" y="14"/>
                    </a:cxn>
                    <a:cxn ang="0">
                      <a:pos x="56" y="14"/>
                    </a:cxn>
                    <a:cxn ang="0">
                      <a:pos x="56" y="16"/>
                    </a:cxn>
                  </a:cxnLst>
                  <a:rect l="0" t="0" r="r" b="b"/>
                  <a:pathLst>
                    <a:path w="62" h="50">
                      <a:moveTo>
                        <a:pt x="56" y="16"/>
                      </a:moveTo>
                      <a:lnTo>
                        <a:pt x="60" y="14"/>
                      </a:lnTo>
                      <a:lnTo>
                        <a:pt x="60" y="14"/>
                      </a:lnTo>
                      <a:lnTo>
                        <a:pt x="60" y="12"/>
                      </a:lnTo>
                      <a:lnTo>
                        <a:pt x="62" y="10"/>
                      </a:lnTo>
                      <a:lnTo>
                        <a:pt x="62" y="10"/>
                      </a:lnTo>
                      <a:lnTo>
                        <a:pt x="60" y="6"/>
                      </a:lnTo>
                      <a:lnTo>
                        <a:pt x="58" y="4"/>
                      </a:lnTo>
                      <a:lnTo>
                        <a:pt x="58" y="4"/>
                      </a:lnTo>
                      <a:lnTo>
                        <a:pt x="52" y="2"/>
                      </a:lnTo>
                      <a:lnTo>
                        <a:pt x="48" y="0"/>
                      </a:lnTo>
                      <a:lnTo>
                        <a:pt x="48" y="0"/>
                      </a:lnTo>
                      <a:lnTo>
                        <a:pt x="44" y="0"/>
                      </a:lnTo>
                      <a:lnTo>
                        <a:pt x="44" y="0"/>
                      </a:lnTo>
                      <a:lnTo>
                        <a:pt x="44" y="0"/>
                      </a:lnTo>
                      <a:lnTo>
                        <a:pt x="44" y="4"/>
                      </a:lnTo>
                      <a:lnTo>
                        <a:pt x="44" y="4"/>
                      </a:lnTo>
                      <a:lnTo>
                        <a:pt x="30" y="4"/>
                      </a:lnTo>
                      <a:lnTo>
                        <a:pt x="30" y="4"/>
                      </a:lnTo>
                      <a:lnTo>
                        <a:pt x="30" y="2"/>
                      </a:lnTo>
                      <a:lnTo>
                        <a:pt x="28" y="2"/>
                      </a:lnTo>
                      <a:lnTo>
                        <a:pt x="26" y="2"/>
                      </a:lnTo>
                      <a:lnTo>
                        <a:pt x="26" y="2"/>
                      </a:lnTo>
                      <a:lnTo>
                        <a:pt x="26" y="2"/>
                      </a:lnTo>
                      <a:lnTo>
                        <a:pt x="24" y="6"/>
                      </a:lnTo>
                      <a:lnTo>
                        <a:pt x="24" y="6"/>
                      </a:lnTo>
                      <a:lnTo>
                        <a:pt x="18" y="6"/>
                      </a:lnTo>
                      <a:lnTo>
                        <a:pt x="12" y="6"/>
                      </a:lnTo>
                      <a:lnTo>
                        <a:pt x="0" y="10"/>
                      </a:lnTo>
                      <a:lnTo>
                        <a:pt x="0" y="10"/>
                      </a:lnTo>
                      <a:lnTo>
                        <a:pt x="0" y="20"/>
                      </a:lnTo>
                      <a:lnTo>
                        <a:pt x="0" y="28"/>
                      </a:lnTo>
                      <a:lnTo>
                        <a:pt x="0" y="28"/>
                      </a:lnTo>
                      <a:lnTo>
                        <a:pt x="6" y="28"/>
                      </a:lnTo>
                      <a:lnTo>
                        <a:pt x="6" y="28"/>
                      </a:lnTo>
                      <a:lnTo>
                        <a:pt x="4" y="38"/>
                      </a:lnTo>
                      <a:lnTo>
                        <a:pt x="4" y="38"/>
                      </a:lnTo>
                      <a:lnTo>
                        <a:pt x="12" y="38"/>
                      </a:lnTo>
                      <a:lnTo>
                        <a:pt x="12" y="38"/>
                      </a:lnTo>
                      <a:lnTo>
                        <a:pt x="16" y="38"/>
                      </a:lnTo>
                      <a:lnTo>
                        <a:pt x="16" y="36"/>
                      </a:lnTo>
                      <a:lnTo>
                        <a:pt x="16" y="36"/>
                      </a:lnTo>
                      <a:lnTo>
                        <a:pt x="20" y="36"/>
                      </a:lnTo>
                      <a:lnTo>
                        <a:pt x="26" y="38"/>
                      </a:lnTo>
                      <a:lnTo>
                        <a:pt x="26" y="38"/>
                      </a:lnTo>
                      <a:lnTo>
                        <a:pt x="30" y="40"/>
                      </a:lnTo>
                      <a:lnTo>
                        <a:pt x="30" y="42"/>
                      </a:lnTo>
                      <a:lnTo>
                        <a:pt x="34" y="42"/>
                      </a:lnTo>
                      <a:lnTo>
                        <a:pt x="38" y="50"/>
                      </a:lnTo>
                      <a:lnTo>
                        <a:pt x="44" y="48"/>
                      </a:lnTo>
                      <a:lnTo>
                        <a:pt x="44" y="48"/>
                      </a:lnTo>
                      <a:lnTo>
                        <a:pt x="46" y="44"/>
                      </a:lnTo>
                      <a:lnTo>
                        <a:pt x="46" y="40"/>
                      </a:lnTo>
                      <a:lnTo>
                        <a:pt x="48" y="40"/>
                      </a:lnTo>
                      <a:lnTo>
                        <a:pt x="48" y="40"/>
                      </a:lnTo>
                      <a:lnTo>
                        <a:pt x="52" y="36"/>
                      </a:lnTo>
                      <a:lnTo>
                        <a:pt x="54" y="34"/>
                      </a:lnTo>
                      <a:lnTo>
                        <a:pt x="54" y="30"/>
                      </a:lnTo>
                      <a:lnTo>
                        <a:pt x="54" y="30"/>
                      </a:lnTo>
                      <a:lnTo>
                        <a:pt x="50" y="28"/>
                      </a:lnTo>
                      <a:lnTo>
                        <a:pt x="50" y="28"/>
                      </a:lnTo>
                      <a:lnTo>
                        <a:pt x="50" y="22"/>
                      </a:lnTo>
                      <a:lnTo>
                        <a:pt x="48" y="16"/>
                      </a:lnTo>
                      <a:lnTo>
                        <a:pt x="48" y="16"/>
                      </a:lnTo>
                      <a:lnTo>
                        <a:pt x="52" y="14"/>
                      </a:lnTo>
                      <a:lnTo>
                        <a:pt x="52" y="14"/>
                      </a:lnTo>
                      <a:lnTo>
                        <a:pt x="56" y="14"/>
                      </a:lnTo>
                      <a:lnTo>
                        <a:pt x="56" y="14"/>
                      </a:lnTo>
                      <a:lnTo>
                        <a:pt x="56" y="16"/>
                      </a:lnTo>
                      <a:lnTo>
                        <a:pt x="56" y="1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4" name="Freeform 196"/>
                <p:cNvSpPr>
                  <a:spLocks/>
                </p:cNvSpPr>
                <p:nvPr/>
              </p:nvSpPr>
              <p:spPr bwMode="auto">
                <a:xfrm>
                  <a:off x="3227" y="2382"/>
                  <a:ext cx="84" cy="98"/>
                </a:xfrm>
                <a:custGeom>
                  <a:avLst/>
                  <a:gdLst/>
                  <a:ahLst/>
                  <a:cxnLst>
                    <a:cxn ang="0">
                      <a:pos x="22" y="6"/>
                    </a:cxn>
                    <a:cxn ang="0">
                      <a:pos x="14" y="4"/>
                    </a:cxn>
                    <a:cxn ang="0">
                      <a:pos x="10" y="6"/>
                    </a:cxn>
                    <a:cxn ang="0">
                      <a:pos x="10" y="10"/>
                    </a:cxn>
                    <a:cxn ang="0">
                      <a:pos x="8" y="12"/>
                    </a:cxn>
                    <a:cxn ang="0">
                      <a:pos x="6" y="12"/>
                    </a:cxn>
                    <a:cxn ang="0">
                      <a:pos x="6" y="18"/>
                    </a:cxn>
                    <a:cxn ang="0">
                      <a:pos x="4" y="24"/>
                    </a:cxn>
                    <a:cxn ang="0">
                      <a:pos x="4" y="30"/>
                    </a:cxn>
                    <a:cxn ang="0">
                      <a:pos x="0" y="42"/>
                    </a:cxn>
                    <a:cxn ang="0">
                      <a:pos x="0" y="48"/>
                    </a:cxn>
                    <a:cxn ang="0">
                      <a:pos x="0" y="52"/>
                    </a:cxn>
                    <a:cxn ang="0">
                      <a:pos x="0" y="68"/>
                    </a:cxn>
                    <a:cxn ang="0">
                      <a:pos x="8" y="66"/>
                    </a:cxn>
                    <a:cxn ang="0">
                      <a:pos x="12" y="64"/>
                    </a:cxn>
                    <a:cxn ang="0">
                      <a:pos x="14" y="66"/>
                    </a:cxn>
                    <a:cxn ang="0">
                      <a:pos x="18" y="58"/>
                    </a:cxn>
                    <a:cxn ang="0">
                      <a:pos x="20" y="56"/>
                    </a:cxn>
                    <a:cxn ang="0">
                      <a:pos x="24" y="58"/>
                    </a:cxn>
                    <a:cxn ang="0">
                      <a:pos x="30" y="64"/>
                    </a:cxn>
                    <a:cxn ang="0">
                      <a:pos x="32" y="66"/>
                    </a:cxn>
                    <a:cxn ang="0">
                      <a:pos x="38" y="64"/>
                    </a:cxn>
                    <a:cxn ang="0">
                      <a:pos x="38" y="66"/>
                    </a:cxn>
                    <a:cxn ang="0">
                      <a:pos x="46" y="70"/>
                    </a:cxn>
                    <a:cxn ang="0">
                      <a:pos x="54" y="72"/>
                    </a:cxn>
                    <a:cxn ang="0">
                      <a:pos x="62" y="82"/>
                    </a:cxn>
                    <a:cxn ang="0">
                      <a:pos x="66" y="88"/>
                    </a:cxn>
                    <a:cxn ang="0">
                      <a:pos x="68" y="92"/>
                    </a:cxn>
                    <a:cxn ang="0">
                      <a:pos x="76" y="94"/>
                    </a:cxn>
                    <a:cxn ang="0">
                      <a:pos x="84" y="92"/>
                    </a:cxn>
                    <a:cxn ang="0">
                      <a:pos x="78" y="86"/>
                    </a:cxn>
                    <a:cxn ang="0">
                      <a:pos x="76" y="86"/>
                    </a:cxn>
                    <a:cxn ang="0">
                      <a:pos x="74" y="76"/>
                    </a:cxn>
                    <a:cxn ang="0">
                      <a:pos x="70" y="74"/>
                    </a:cxn>
                    <a:cxn ang="0">
                      <a:pos x="64" y="72"/>
                    </a:cxn>
                    <a:cxn ang="0">
                      <a:pos x="60" y="60"/>
                    </a:cxn>
                    <a:cxn ang="0">
                      <a:pos x="58" y="58"/>
                    </a:cxn>
                    <a:cxn ang="0">
                      <a:pos x="52" y="52"/>
                    </a:cxn>
                    <a:cxn ang="0">
                      <a:pos x="48" y="52"/>
                    </a:cxn>
                    <a:cxn ang="0">
                      <a:pos x="46" y="52"/>
                    </a:cxn>
                    <a:cxn ang="0">
                      <a:pos x="44" y="46"/>
                    </a:cxn>
                    <a:cxn ang="0">
                      <a:pos x="42" y="46"/>
                    </a:cxn>
                    <a:cxn ang="0">
                      <a:pos x="42" y="48"/>
                    </a:cxn>
                    <a:cxn ang="0">
                      <a:pos x="38" y="44"/>
                    </a:cxn>
                    <a:cxn ang="0">
                      <a:pos x="38" y="38"/>
                    </a:cxn>
                    <a:cxn ang="0">
                      <a:pos x="34" y="22"/>
                    </a:cxn>
                    <a:cxn ang="0">
                      <a:pos x="36" y="16"/>
                    </a:cxn>
                    <a:cxn ang="0">
                      <a:pos x="32" y="10"/>
                    </a:cxn>
                    <a:cxn ang="0">
                      <a:pos x="32" y="4"/>
                    </a:cxn>
                    <a:cxn ang="0">
                      <a:pos x="28" y="2"/>
                    </a:cxn>
                    <a:cxn ang="0">
                      <a:pos x="26" y="0"/>
                    </a:cxn>
                  </a:cxnLst>
                  <a:rect l="0" t="0" r="r" b="b"/>
                  <a:pathLst>
                    <a:path w="84" h="98">
                      <a:moveTo>
                        <a:pt x="26" y="0"/>
                      </a:moveTo>
                      <a:lnTo>
                        <a:pt x="22" y="6"/>
                      </a:lnTo>
                      <a:lnTo>
                        <a:pt x="14" y="4"/>
                      </a:lnTo>
                      <a:lnTo>
                        <a:pt x="14" y="4"/>
                      </a:lnTo>
                      <a:lnTo>
                        <a:pt x="12" y="4"/>
                      </a:lnTo>
                      <a:lnTo>
                        <a:pt x="10" y="6"/>
                      </a:lnTo>
                      <a:lnTo>
                        <a:pt x="10" y="6"/>
                      </a:lnTo>
                      <a:lnTo>
                        <a:pt x="10" y="10"/>
                      </a:lnTo>
                      <a:lnTo>
                        <a:pt x="8" y="12"/>
                      </a:lnTo>
                      <a:lnTo>
                        <a:pt x="8" y="12"/>
                      </a:lnTo>
                      <a:lnTo>
                        <a:pt x="8" y="12"/>
                      </a:lnTo>
                      <a:lnTo>
                        <a:pt x="6" y="12"/>
                      </a:lnTo>
                      <a:lnTo>
                        <a:pt x="6" y="14"/>
                      </a:lnTo>
                      <a:lnTo>
                        <a:pt x="6" y="18"/>
                      </a:lnTo>
                      <a:lnTo>
                        <a:pt x="6" y="18"/>
                      </a:lnTo>
                      <a:lnTo>
                        <a:pt x="4" y="24"/>
                      </a:lnTo>
                      <a:lnTo>
                        <a:pt x="4" y="30"/>
                      </a:lnTo>
                      <a:lnTo>
                        <a:pt x="4" y="30"/>
                      </a:lnTo>
                      <a:lnTo>
                        <a:pt x="4" y="36"/>
                      </a:lnTo>
                      <a:lnTo>
                        <a:pt x="0" y="42"/>
                      </a:lnTo>
                      <a:lnTo>
                        <a:pt x="0" y="42"/>
                      </a:lnTo>
                      <a:lnTo>
                        <a:pt x="0" y="48"/>
                      </a:lnTo>
                      <a:lnTo>
                        <a:pt x="0" y="52"/>
                      </a:lnTo>
                      <a:lnTo>
                        <a:pt x="0" y="52"/>
                      </a:lnTo>
                      <a:lnTo>
                        <a:pt x="0" y="62"/>
                      </a:lnTo>
                      <a:lnTo>
                        <a:pt x="0" y="68"/>
                      </a:lnTo>
                      <a:lnTo>
                        <a:pt x="8" y="66"/>
                      </a:lnTo>
                      <a:lnTo>
                        <a:pt x="8" y="66"/>
                      </a:lnTo>
                      <a:lnTo>
                        <a:pt x="10" y="64"/>
                      </a:lnTo>
                      <a:lnTo>
                        <a:pt x="12" y="64"/>
                      </a:lnTo>
                      <a:lnTo>
                        <a:pt x="14" y="66"/>
                      </a:lnTo>
                      <a:lnTo>
                        <a:pt x="14" y="66"/>
                      </a:lnTo>
                      <a:lnTo>
                        <a:pt x="16" y="70"/>
                      </a:lnTo>
                      <a:lnTo>
                        <a:pt x="18" y="58"/>
                      </a:lnTo>
                      <a:lnTo>
                        <a:pt x="18" y="58"/>
                      </a:lnTo>
                      <a:lnTo>
                        <a:pt x="20" y="56"/>
                      </a:lnTo>
                      <a:lnTo>
                        <a:pt x="24" y="58"/>
                      </a:lnTo>
                      <a:lnTo>
                        <a:pt x="24" y="58"/>
                      </a:lnTo>
                      <a:lnTo>
                        <a:pt x="28" y="62"/>
                      </a:lnTo>
                      <a:lnTo>
                        <a:pt x="30" y="64"/>
                      </a:lnTo>
                      <a:lnTo>
                        <a:pt x="32" y="66"/>
                      </a:lnTo>
                      <a:lnTo>
                        <a:pt x="32" y="66"/>
                      </a:lnTo>
                      <a:lnTo>
                        <a:pt x="36" y="64"/>
                      </a:lnTo>
                      <a:lnTo>
                        <a:pt x="38" y="64"/>
                      </a:lnTo>
                      <a:lnTo>
                        <a:pt x="38" y="66"/>
                      </a:lnTo>
                      <a:lnTo>
                        <a:pt x="38" y="66"/>
                      </a:lnTo>
                      <a:lnTo>
                        <a:pt x="42" y="68"/>
                      </a:lnTo>
                      <a:lnTo>
                        <a:pt x="46" y="70"/>
                      </a:lnTo>
                      <a:lnTo>
                        <a:pt x="54" y="72"/>
                      </a:lnTo>
                      <a:lnTo>
                        <a:pt x="54" y="72"/>
                      </a:lnTo>
                      <a:lnTo>
                        <a:pt x="58" y="76"/>
                      </a:lnTo>
                      <a:lnTo>
                        <a:pt x="62" y="82"/>
                      </a:lnTo>
                      <a:lnTo>
                        <a:pt x="62" y="82"/>
                      </a:lnTo>
                      <a:lnTo>
                        <a:pt x="66" y="88"/>
                      </a:lnTo>
                      <a:lnTo>
                        <a:pt x="68" y="92"/>
                      </a:lnTo>
                      <a:lnTo>
                        <a:pt x="68" y="92"/>
                      </a:lnTo>
                      <a:lnTo>
                        <a:pt x="74" y="96"/>
                      </a:lnTo>
                      <a:lnTo>
                        <a:pt x="76" y="94"/>
                      </a:lnTo>
                      <a:lnTo>
                        <a:pt x="80" y="98"/>
                      </a:lnTo>
                      <a:lnTo>
                        <a:pt x="84" y="92"/>
                      </a:lnTo>
                      <a:lnTo>
                        <a:pt x="84" y="90"/>
                      </a:lnTo>
                      <a:lnTo>
                        <a:pt x="78" y="86"/>
                      </a:lnTo>
                      <a:lnTo>
                        <a:pt x="76" y="86"/>
                      </a:lnTo>
                      <a:lnTo>
                        <a:pt x="76" y="86"/>
                      </a:lnTo>
                      <a:lnTo>
                        <a:pt x="74" y="82"/>
                      </a:lnTo>
                      <a:lnTo>
                        <a:pt x="74" y="76"/>
                      </a:lnTo>
                      <a:lnTo>
                        <a:pt x="74" y="76"/>
                      </a:lnTo>
                      <a:lnTo>
                        <a:pt x="70" y="74"/>
                      </a:lnTo>
                      <a:lnTo>
                        <a:pt x="64" y="72"/>
                      </a:lnTo>
                      <a:lnTo>
                        <a:pt x="64" y="72"/>
                      </a:lnTo>
                      <a:lnTo>
                        <a:pt x="62" y="66"/>
                      </a:lnTo>
                      <a:lnTo>
                        <a:pt x="60" y="60"/>
                      </a:lnTo>
                      <a:lnTo>
                        <a:pt x="60" y="60"/>
                      </a:lnTo>
                      <a:lnTo>
                        <a:pt x="58" y="58"/>
                      </a:lnTo>
                      <a:lnTo>
                        <a:pt x="52" y="58"/>
                      </a:lnTo>
                      <a:lnTo>
                        <a:pt x="52" y="52"/>
                      </a:lnTo>
                      <a:lnTo>
                        <a:pt x="52" y="52"/>
                      </a:lnTo>
                      <a:lnTo>
                        <a:pt x="48" y="52"/>
                      </a:lnTo>
                      <a:lnTo>
                        <a:pt x="46" y="52"/>
                      </a:lnTo>
                      <a:lnTo>
                        <a:pt x="46" y="52"/>
                      </a:lnTo>
                      <a:lnTo>
                        <a:pt x="46" y="48"/>
                      </a:lnTo>
                      <a:lnTo>
                        <a:pt x="44" y="46"/>
                      </a:lnTo>
                      <a:lnTo>
                        <a:pt x="44" y="46"/>
                      </a:lnTo>
                      <a:lnTo>
                        <a:pt x="42" y="46"/>
                      </a:lnTo>
                      <a:lnTo>
                        <a:pt x="42" y="48"/>
                      </a:lnTo>
                      <a:lnTo>
                        <a:pt x="42" y="48"/>
                      </a:lnTo>
                      <a:lnTo>
                        <a:pt x="38" y="44"/>
                      </a:lnTo>
                      <a:lnTo>
                        <a:pt x="38" y="44"/>
                      </a:lnTo>
                      <a:lnTo>
                        <a:pt x="38" y="38"/>
                      </a:lnTo>
                      <a:lnTo>
                        <a:pt x="38" y="38"/>
                      </a:lnTo>
                      <a:lnTo>
                        <a:pt x="34" y="22"/>
                      </a:lnTo>
                      <a:lnTo>
                        <a:pt x="34" y="22"/>
                      </a:lnTo>
                      <a:lnTo>
                        <a:pt x="34" y="18"/>
                      </a:lnTo>
                      <a:lnTo>
                        <a:pt x="36" y="16"/>
                      </a:lnTo>
                      <a:lnTo>
                        <a:pt x="36" y="16"/>
                      </a:lnTo>
                      <a:lnTo>
                        <a:pt x="32" y="10"/>
                      </a:lnTo>
                      <a:lnTo>
                        <a:pt x="32" y="10"/>
                      </a:lnTo>
                      <a:lnTo>
                        <a:pt x="32" y="4"/>
                      </a:lnTo>
                      <a:lnTo>
                        <a:pt x="32" y="4"/>
                      </a:lnTo>
                      <a:lnTo>
                        <a:pt x="28" y="2"/>
                      </a:lnTo>
                      <a:lnTo>
                        <a:pt x="26" y="0"/>
                      </a:lnTo>
                      <a:lnTo>
                        <a:pt x="26"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5" name="Freeform 197"/>
                <p:cNvSpPr>
                  <a:spLocks/>
                </p:cNvSpPr>
                <p:nvPr/>
              </p:nvSpPr>
              <p:spPr bwMode="auto">
                <a:xfrm>
                  <a:off x="2862" y="2644"/>
                  <a:ext cx="29" cy="20"/>
                </a:xfrm>
                <a:custGeom>
                  <a:avLst/>
                  <a:gdLst/>
                  <a:ahLst/>
                  <a:cxnLst>
                    <a:cxn ang="0">
                      <a:pos x="4" y="0"/>
                    </a:cxn>
                    <a:cxn ang="0">
                      <a:pos x="4" y="0"/>
                    </a:cxn>
                    <a:cxn ang="0">
                      <a:pos x="4" y="4"/>
                    </a:cxn>
                    <a:cxn ang="0">
                      <a:pos x="2" y="4"/>
                    </a:cxn>
                    <a:cxn ang="0">
                      <a:pos x="2" y="4"/>
                    </a:cxn>
                    <a:cxn ang="0">
                      <a:pos x="2" y="8"/>
                    </a:cxn>
                    <a:cxn ang="0">
                      <a:pos x="2" y="14"/>
                    </a:cxn>
                    <a:cxn ang="0">
                      <a:pos x="2" y="14"/>
                    </a:cxn>
                    <a:cxn ang="0">
                      <a:pos x="0" y="18"/>
                    </a:cxn>
                    <a:cxn ang="0">
                      <a:pos x="27" y="20"/>
                    </a:cxn>
                    <a:cxn ang="0">
                      <a:pos x="29" y="0"/>
                    </a:cxn>
                    <a:cxn ang="0">
                      <a:pos x="4" y="0"/>
                    </a:cxn>
                  </a:cxnLst>
                  <a:rect l="0" t="0" r="r" b="b"/>
                  <a:pathLst>
                    <a:path w="29" h="20">
                      <a:moveTo>
                        <a:pt x="4" y="0"/>
                      </a:moveTo>
                      <a:lnTo>
                        <a:pt x="4" y="0"/>
                      </a:lnTo>
                      <a:lnTo>
                        <a:pt x="4" y="4"/>
                      </a:lnTo>
                      <a:lnTo>
                        <a:pt x="2" y="4"/>
                      </a:lnTo>
                      <a:lnTo>
                        <a:pt x="2" y="4"/>
                      </a:lnTo>
                      <a:lnTo>
                        <a:pt x="2" y="8"/>
                      </a:lnTo>
                      <a:lnTo>
                        <a:pt x="2" y="14"/>
                      </a:lnTo>
                      <a:lnTo>
                        <a:pt x="2" y="14"/>
                      </a:lnTo>
                      <a:lnTo>
                        <a:pt x="0" y="18"/>
                      </a:lnTo>
                      <a:lnTo>
                        <a:pt x="27" y="20"/>
                      </a:lnTo>
                      <a:lnTo>
                        <a:pt x="29" y="0"/>
                      </a:lnTo>
                      <a:lnTo>
                        <a:pt x="4"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6" name="Freeform 198"/>
                <p:cNvSpPr>
                  <a:spLocks/>
                </p:cNvSpPr>
                <p:nvPr/>
              </p:nvSpPr>
              <p:spPr bwMode="auto">
                <a:xfrm>
                  <a:off x="1526" y="2442"/>
                  <a:ext cx="38" cy="24"/>
                </a:xfrm>
                <a:custGeom>
                  <a:avLst/>
                  <a:gdLst/>
                  <a:ahLst/>
                  <a:cxnLst>
                    <a:cxn ang="0">
                      <a:pos x="0" y="12"/>
                    </a:cxn>
                    <a:cxn ang="0">
                      <a:pos x="0" y="12"/>
                    </a:cxn>
                    <a:cxn ang="0">
                      <a:pos x="4" y="14"/>
                    </a:cxn>
                    <a:cxn ang="0">
                      <a:pos x="8" y="16"/>
                    </a:cxn>
                    <a:cxn ang="0">
                      <a:pos x="8" y="16"/>
                    </a:cxn>
                    <a:cxn ang="0">
                      <a:pos x="8" y="18"/>
                    </a:cxn>
                    <a:cxn ang="0">
                      <a:pos x="8" y="20"/>
                    </a:cxn>
                    <a:cxn ang="0">
                      <a:pos x="8" y="20"/>
                    </a:cxn>
                    <a:cxn ang="0">
                      <a:pos x="14" y="20"/>
                    </a:cxn>
                    <a:cxn ang="0">
                      <a:pos x="18" y="20"/>
                    </a:cxn>
                    <a:cxn ang="0">
                      <a:pos x="18" y="20"/>
                    </a:cxn>
                    <a:cxn ang="0">
                      <a:pos x="26" y="20"/>
                    </a:cxn>
                    <a:cxn ang="0">
                      <a:pos x="34" y="24"/>
                    </a:cxn>
                    <a:cxn ang="0">
                      <a:pos x="34" y="24"/>
                    </a:cxn>
                    <a:cxn ang="0">
                      <a:pos x="36" y="20"/>
                    </a:cxn>
                    <a:cxn ang="0">
                      <a:pos x="36" y="20"/>
                    </a:cxn>
                    <a:cxn ang="0">
                      <a:pos x="38" y="20"/>
                    </a:cxn>
                    <a:cxn ang="0">
                      <a:pos x="38" y="10"/>
                    </a:cxn>
                    <a:cxn ang="0">
                      <a:pos x="38" y="10"/>
                    </a:cxn>
                    <a:cxn ang="0">
                      <a:pos x="38" y="10"/>
                    </a:cxn>
                    <a:cxn ang="0">
                      <a:pos x="32" y="8"/>
                    </a:cxn>
                    <a:cxn ang="0">
                      <a:pos x="32" y="8"/>
                    </a:cxn>
                    <a:cxn ang="0">
                      <a:pos x="28" y="6"/>
                    </a:cxn>
                    <a:cxn ang="0">
                      <a:pos x="26" y="4"/>
                    </a:cxn>
                    <a:cxn ang="0">
                      <a:pos x="26" y="4"/>
                    </a:cxn>
                    <a:cxn ang="0">
                      <a:pos x="18" y="2"/>
                    </a:cxn>
                    <a:cxn ang="0">
                      <a:pos x="12" y="0"/>
                    </a:cxn>
                    <a:cxn ang="0">
                      <a:pos x="12" y="0"/>
                    </a:cxn>
                    <a:cxn ang="0">
                      <a:pos x="10" y="2"/>
                    </a:cxn>
                    <a:cxn ang="0">
                      <a:pos x="6" y="4"/>
                    </a:cxn>
                    <a:cxn ang="0">
                      <a:pos x="6" y="8"/>
                    </a:cxn>
                    <a:cxn ang="0">
                      <a:pos x="6" y="8"/>
                    </a:cxn>
                    <a:cxn ang="0">
                      <a:pos x="6" y="10"/>
                    </a:cxn>
                    <a:cxn ang="0">
                      <a:pos x="2" y="10"/>
                    </a:cxn>
                    <a:cxn ang="0">
                      <a:pos x="0" y="10"/>
                    </a:cxn>
                    <a:cxn ang="0">
                      <a:pos x="0" y="12"/>
                    </a:cxn>
                    <a:cxn ang="0">
                      <a:pos x="0" y="12"/>
                    </a:cxn>
                  </a:cxnLst>
                  <a:rect l="0" t="0" r="r" b="b"/>
                  <a:pathLst>
                    <a:path w="38" h="24">
                      <a:moveTo>
                        <a:pt x="0" y="12"/>
                      </a:moveTo>
                      <a:lnTo>
                        <a:pt x="0" y="12"/>
                      </a:lnTo>
                      <a:lnTo>
                        <a:pt x="4" y="14"/>
                      </a:lnTo>
                      <a:lnTo>
                        <a:pt x="8" y="16"/>
                      </a:lnTo>
                      <a:lnTo>
                        <a:pt x="8" y="16"/>
                      </a:lnTo>
                      <a:lnTo>
                        <a:pt x="8" y="18"/>
                      </a:lnTo>
                      <a:lnTo>
                        <a:pt x="8" y="20"/>
                      </a:lnTo>
                      <a:lnTo>
                        <a:pt x="8" y="20"/>
                      </a:lnTo>
                      <a:lnTo>
                        <a:pt x="14" y="20"/>
                      </a:lnTo>
                      <a:lnTo>
                        <a:pt x="18" y="20"/>
                      </a:lnTo>
                      <a:lnTo>
                        <a:pt x="18" y="20"/>
                      </a:lnTo>
                      <a:lnTo>
                        <a:pt x="26" y="20"/>
                      </a:lnTo>
                      <a:lnTo>
                        <a:pt x="34" y="24"/>
                      </a:lnTo>
                      <a:lnTo>
                        <a:pt x="34" y="24"/>
                      </a:lnTo>
                      <a:lnTo>
                        <a:pt x="36" y="20"/>
                      </a:lnTo>
                      <a:lnTo>
                        <a:pt x="36" y="20"/>
                      </a:lnTo>
                      <a:lnTo>
                        <a:pt x="38" y="20"/>
                      </a:lnTo>
                      <a:lnTo>
                        <a:pt x="38" y="10"/>
                      </a:lnTo>
                      <a:lnTo>
                        <a:pt x="38" y="10"/>
                      </a:lnTo>
                      <a:lnTo>
                        <a:pt x="38" y="10"/>
                      </a:lnTo>
                      <a:lnTo>
                        <a:pt x="32" y="8"/>
                      </a:lnTo>
                      <a:lnTo>
                        <a:pt x="32" y="8"/>
                      </a:lnTo>
                      <a:lnTo>
                        <a:pt x="28" y="6"/>
                      </a:lnTo>
                      <a:lnTo>
                        <a:pt x="26" y="4"/>
                      </a:lnTo>
                      <a:lnTo>
                        <a:pt x="26" y="4"/>
                      </a:lnTo>
                      <a:lnTo>
                        <a:pt x="18" y="2"/>
                      </a:lnTo>
                      <a:lnTo>
                        <a:pt x="12" y="0"/>
                      </a:lnTo>
                      <a:lnTo>
                        <a:pt x="12" y="0"/>
                      </a:lnTo>
                      <a:lnTo>
                        <a:pt x="10" y="2"/>
                      </a:lnTo>
                      <a:lnTo>
                        <a:pt x="6" y="4"/>
                      </a:lnTo>
                      <a:lnTo>
                        <a:pt x="6" y="8"/>
                      </a:lnTo>
                      <a:lnTo>
                        <a:pt x="6" y="8"/>
                      </a:lnTo>
                      <a:lnTo>
                        <a:pt x="6" y="10"/>
                      </a:lnTo>
                      <a:lnTo>
                        <a:pt x="2" y="10"/>
                      </a:lnTo>
                      <a:lnTo>
                        <a:pt x="0" y="10"/>
                      </a:lnTo>
                      <a:lnTo>
                        <a:pt x="0" y="12"/>
                      </a:lnTo>
                      <a:lnTo>
                        <a:pt x="0" y="1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7" name="Freeform 199"/>
                <p:cNvSpPr>
                  <a:spLocks/>
                </p:cNvSpPr>
                <p:nvPr/>
              </p:nvSpPr>
              <p:spPr bwMode="auto">
                <a:xfrm>
                  <a:off x="3067" y="2146"/>
                  <a:ext cx="148" cy="172"/>
                </a:xfrm>
                <a:custGeom>
                  <a:avLst/>
                  <a:gdLst/>
                  <a:ahLst/>
                  <a:cxnLst>
                    <a:cxn ang="0">
                      <a:pos x="146" y="146"/>
                    </a:cxn>
                    <a:cxn ang="0">
                      <a:pos x="144" y="136"/>
                    </a:cxn>
                    <a:cxn ang="0">
                      <a:pos x="144" y="130"/>
                    </a:cxn>
                    <a:cxn ang="0">
                      <a:pos x="144" y="126"/>
                    </a:cxn>
                    <a:cxn ang="0">
                      <a:pos x="132" y="108"/>
                    </a:cxn>
                    <a:cxn ang="0">
                      <a:pos x="128" y="102"/>
                    </a:cxn>
                    <a:cxn ang="0">
                      <a:pos x="124" y="88"/>
                    </a:cxn>
                    <a:cxn ang="0">
                      <a:pos x="122" y="80"/>
                    </a:cxn>
                    <a:cxn ang="0">
                      <a:pos x="118" y="78"/>
                    </a:cxn>
                    <a:cxn ang="0">
                      <a:pos x="118" y="68"/>
                    </a:cxn>
                    <a:cxn ang="0">
                      <a:pos x="110" y="58"/>
                    </a:cxn>
                    <a:cxn ang="0">
                      <a:pos x="108" y="46"/>
                    </a:cxn>
                    <a:cxn ang="0">
                      <a:pos x="114" y="52"/>
                    </a:cxn>
                    <a:cxn ang="0">
                      <a:pos x="116" y="62"/>
                    </a:cxn>
                    <a:cxn ang="0">
                      <a:pos x="124" y="70"/>
                    </a:cxn>
                    <a:cxn ang="0">
                      <a:pos x="136" y="58"/>
                    </a:cxn>
                    <a:cxn ang="0">
                      <a:pos x="138" y="50"/>
                    </a:cxn>
                    <a:cxn ang="0">
                      <a:pos x="132" y="14"/>
                    </a:cxn>
                    <a:cxn ang="0">
                      <a:pos x="126" y="12"/>
                    </a:cxn>
                    <a:cxn ang="0">
                      <a:pos x="118" y="14"/>
                    </a:cxn>
                    <a:cxn ang="0">
                      <a:pos x="112" y="14"/>
                    </a:cxn>
                    <a:cxn ang="0">
                      <a:pos x="108" y="12"/>
                    </a:cxn>
                    <a:cxn ang="0">
                      <a:pos x="100" y="14"/>
                    </a:cxn>
                    <a:cxn ang="0">
                      <a:pos x="96" y="14"/>
                    </a:cxn>
                    <a:cxn ang="0">
                      <a:pos x="96" y="10"/>
                    </a:cxn>
                    <a:cxn ang="0">
                      <a:pos x="92" y="10"/>
                    </a:cxn>
                    <a:cxn ang="0">
                      <a:pos x="90" y="12"/>
                    </a:cxn>
                    <a:cxn ang="0">
                      <a:pos x="90" y="16"/>
                    </a:cxn>
                    <a:cxn ang="0">
                      <a:pos x="86" y="16"/>
                    </a:cxn>
                    <a:cxn ang="0">
                      <a:pos x="88" y="12"/>
                    </a:cxn>
                    <a:cxn ang="0">
                      <a:pos x="76" y="12"/>
                    </a:cxn>
                    <a:cxn ang="0">
                      <a:pos x="72" y="18"/>
                    </a:cxn>
                    <a:cxn ang="0">
                      <a:pos x="64" y="18"/>
                    </a:cxn>
                    <a:cxn ang="0">
                      <a:pos x="54" y="14"/>
                    </a:cxn>
                    <a:cxn ang="0">
                      <a:pos x="38" y="16"/>
                    </a:cxn>
                    <a:cxn ang="0">
                      <a:pos x="30" y="12"/>
                    </a:cxn>
                    <a:cxn ang="0">
                      <a:pos x="28" y="8"/>
                    </a:cxn>
                    <a:cxn ang="0">
                      <a:pos x="10" y="8"/>
                    </a:cxn>
                    <a:cxn ang="0">
                      <a:pos x="4" y="0"/>
                    </a:cxn>
                    <a:cxn ang="0">
                      <a:pos x="0" y="6"/>
                    </a:cxn>
                    <a:cxn ang="0">
                      <a:pos x="4" y="18"/>
                    </a:cxn>
                    <a:cxn ang="0">
                      <a:pos x="2" y="24"/>
                    </a:cxn>
                    <a:cxn ang="0">
                      <a:pos x="0" y="34"/>
                    </a:cxn>
                    <a:cxn ang="0">
                      <a:pos x="2" y="42"/>
                    </a:cxn>
                    <a:cxn ang="0">
                      <a:pos x="102" y="168"/>
                    </a:cxn>
                    <a:cxn ang="0">
                      <a:pos x="118" y="168"/>
                    </a:cxn>
                    <a:cxn ang="0">
                      <a:pos x="126" y="162"/>
                    </a:cxn>
                    <a:cxn ang="0">
                      <a:pos x="140" y="152"/>
                    </a:cxn>
                  </a:cxnLst>
                  <a:rect l="0" t="0" r="r" b="b"/>
                  <a:pathLst>
                    <a:path w="148" h="172">
                      <a:moveTo>
                        <a:pt x="148" y="148"/>
                      </a:moveTo>
                      <a:lnTo>
                        <a:pt x="148" y="148"/>
                      </a:lnTo>
                      <a:lnTo>
                        <a:pt x="146" y="146"/>
                      </a:lnTo>
                      <a:lnTo>
                        <a:pt x="146" y="146"/>
                      </a:lnTo>
                      <a:lnTo>
                        <a:pt x="144" y="136"/>
                      </a:lnTo>
                      <a:lnTo>
                        <a:pt x="144" y="136"/>
                      </a:lnTo>
                      <a:lnTo>
                        <a:pt x="148" y="134"/>
                      </a:lnTo>
                      <a:lnTo>
                        <a:pt x="148" y="134"/>
                      </a:lnTo>
                      <a:lnTo>
                        <a:pt x="144" y="130"/>
                      </a:lnTo>
                      <a:lnTo>
                        <a:pt x="144" y="130"/>
                      </a:lnTo>
                      <a:lnTo>
                        <a:pt x="144" y="126"/>
                      </a:lnTo>
                      <a:lnTo>
                        <a:pt x="144" y="126"/>
                      </a:lnTo>
                      <a:lnTo>
                        <a:pt x="136" y="110"/>
                      </a:lnTo>
                      <a:lnTo>
                        <a:pt x="136" y="110"/>
                      </a:lnTo>
                      <a:lnTo>
                        <a:pt x="132" y="108"/>
                      </a:lnTo>
                      <a:lnTo>
                        <a:pt x="132" y="108"/>
                      </a:lnTo>
                      <a:lnTo>
                        <a:pt x="128" y="102"/>
                      </a:lnTo>
                      <a:lnTo>
                        <a:pt x="128" y="102"/>
                      </a:lnTo>
                      <a:lnTo>
                        <a:pt x="126" y="94"/>
                      </a:lnTo>
                      <a:lnTo>
                        <a:pt x="124" y="88"/>
                      </a:lnTo>
                      <a:lnTo>
                        <a:pt x="124" y="88"/>
                      </a:lnTo>
                      <a:lnTo>
                        <a:pt x="122" y="82"/>
                      </a:lnTo>
                      <a:lnTo>
                        <a:pt x="122" y="82"/>
                      </a:lnTo>
                      <a:lnTo>
                        <a:pt x="122" y="80"/>
                      </a:lnTo>
                      <a:lnTo>
                        <a:pt x="122" y="80"/>
                      </a:lnTo>
                      <a:lnTo>
                        <a:pt x="118" y="78"/>
                      </a:lnTo>
                      <a:lnTo>
                        <a:pt x="118" y="78"/>
                      </a:lnTo>
                      <a:lnTo>
                        <a:pt x="118" y="72"/>
                      </a:lnTo>
                      <a:lnTo>
                        <a:pt x="118" y="68"/>
                      </a:lnTo>
                      <a:lnTo>
                        <a:pt x="118" y="68"/>
                      </a:lnTo>
                      <a:lnTo>
                        <a:pt x="114" y="64"/>
                      </a:lnTo>
                      <a:lnTo>
                        <a:pt x="114" y="64"/>
                      </a:lnTo>
                      <a:lnTo>
                        <a:pt x="110" y="58"/>
                      </a:lnTo>
                      <a:lnTo>
                        <a:pt x="106" y="50"/>
                      </a:lnTo>
                      <a:lnTo>
                        <a:pt x="106" y="50"/>
                      </a:lnTo>
                      <a:lnTo>
                        <a:pt x="108" y="46"/>
                      </a:lnTo>
                      <a:lnTo>
                        <a:pt x="108" y="46"/>
                      </a:lnTo>
                      <a:lnTo>
                        <a:pt x="112" y="48"/>
                      </a:lnTo>
                      <a:lnTo>
                        <a:pt x="114" y="52"/>
                      </a:lnTo>
                      <a:lnTo>
                        <a:pt x="114" y="52"/>
                      </a:lnTo>
                      <a:lnTo>
                        <a:pt x="116" y="58"/>
                      </a:lnTo>
                      <a:lnTo>
                        <a:pt x="116" y="62"/>
                      </a:lnTo>
                      <a:lnTo>
                        <a:pt x="116" y="62"/>
                      </a:lnTo>
                      <a:lnTo>
                        <a:pt x="124" y="70"/>
                      </a:lnTo>
                      <a:lnTo>
                        <a:pt x="124" y="70"/>
                      </a:lnTo>
                      <a:lnTo>
                        <a:pt x="130" y="70"/>
                      </a:lnTo>
                      <a:lnTo>
                        <a:pt x="130" y="70"/>
                      </a:lnTo>
                      <a:lnTo>
                        <a:pt x="136" y="58"/>
                      </a:lnTo>
                      <a:lnTo>
                        <a:pt x="136" y="58"/>
                      </a:lnTo>
                      <a:lnTo>
                        <a:pt x="138" y="50"/>
                      </a:lnTo>
                      <a:lnTo>
                        <a:pt x="138" y="50"/>
                      </a:lnTo>
                      <a:lnTo>
                        <a:pt x="136" y="44"/>
                      </a:lnTo>
                      <a:lnTo>
                        <a:pt x="134" y="22"/>
                      </a:lnTo>
                      <a:lnTo>
                        <a:pt x="132" y="14"/>
                      </a:lnTo>
                      <a:lnTo>
                        <a:pt x="130" y="12"/>
                      </a:lnTo>
                      <a:lnTo>
                        <a:pt x="130" y="12"/>
                      </a:lnTo>
                      <a:lnTo>
                        <a:pt x="126" y="12"/>
                      </a:lnTo>
                      <a:lnTo>
                        <a:pt x="122" y="12"/>
                      </a:lnTo>
                      <a:lnTo>
                        <a:pt x="122" y="12"/>
                      </a:lnTo>
                      <a:lnTo>
                        <a:pt x="118" y="14"/>
                      </a:lnTo>
                      <a:lnTo>
                        <a:pt x="112" y="16"/>
                      </a:lnTo>
                      <a:lnTo>
                        <a:pt x="112" y="16"/>
                      </a:lnTo>
                      <a:lnTo>
                        <a:pt x="112" y="14"/>
                      </a:lnTo>
                      <a:lnTo>
                        <a:pt x="112" y="12"/>
                      </a:lnTo>
                      <a:lnTo>
                        <a:pt x="108" y="12"/>
                      </a:lnTo>
                      <a:lnTo>
                        <a:pt x="108" y="12"/>
                      </a:lnTo>
                      <a:lnTo>
                        <a:pt x="104" y="14"/>
                      </a:lnTo>
                      <a:lnTo>
                        <a:pt x="102" y="16"/>
                      </a:lnTo>
                      <a:lnTo>
                        <a:pt x="100" y="14"/>
                      </a:lnTo>
                      <a:lnTo>
                        <a:pt x="100" y="14"/>
                      </a:lnTo>
                      <a:lnTo>
                        <a:pt x="96" y="14"/>
                      </a:lnTo>
                      <a:lnTo>
                        <a:pt x="96" y="14"/>
                      </a:lnTo>
                      <a:lnTo>
                        <a:pt x="94" y="12"/>
                      </a:lnTo>
                      <a:lnTo>
                        <a:pt x="96" y="12"/>
                      </a:lnTo>
                      <a:lnTo>
                        <a:pt x="96" y="10"/>
                      </a:lnTo>
                      <a:lnTo>
                        <a:pt x="96" y="10"/>
                      </a:lnTo>
                      <a:lnTo>
                        <a:pt x="92" y="10"/>
                      </a:lnTo>
                      <a:lnTo>
                        <a:pt x="92" y="10"/>
                      </a:lnTo>
                      <a:lnTo>
                        <a:pt x="90" y="10"/>
                      </a:lnTo>
                      <a:lnTo>
                        <a:pt x="88" y="12"/>
                      </a:lnTo>
                      <a:lnTo>
                        <a:pt x="90" y="12"/>
                      </a:lnTo>
                      <a:lnTo>
                        <a:pt x="90" y="12"/>
                      </a:lnTo>
                      <a:lnTo>
                        <a:pt x="90" y="14"/>
                      </a:lnTo>
                      <a:lnTo>
                        <a:pt x="90" y="16"/>
                      </a:lnTo>
                      <a:lnTo>
                        <a:pt x="90" y="18"/>
                      </a:lnTo>
                      <a:lnTo>
                        <a:pt x="86" y="16"/>
                      </a:lnTo>
                      <a:lnTo>
                        <a:pt x="86" y="16"/>
                      </a:lnTo>
                      <a:lnTo>
                        <a:pt x="86" y="14"/>
                      </a:lnTo>
                      <a:lnTo>
                        <a:pt x="88" y="12"/>
                      </a:lnTo>
                      <a:lnTo>
                        <a:pt x="88" y="12"/>
                      </a:lnTo>
                      <a:lnTo>
                        <a:pt x="82" y="14"/>
                      </a:lnTo>
                      <a:lnTo>
                        <a:pt x="76" y="12"/>
                      </a:lnTo>
                      <a:lnTo>
                        <a:pt x="76" y="12"/>
                      </a:lnTo>
                      <a:lnTo>
                        <a:pt x="74" y="18"/>
                      </a:lnTo>
                      <a:lnTo>
                        <a:pt x="74" y="18"/>
                      </a:lnTo>
                      <a:lnTo>
                        <a:pt x="72" y="18"/>
                      </a:lnTo>
                      <a:lnTo>
                        <a:pt x="68" y="16"/>
                      </a:lnTo>
                      <a:lnTo>
                        <a:pt x="68" y="16"/>
                      </a:lnTo>
                      <a:lnTo>
                        <a:pt x="64" y="18"/>
                      </a:lnTo>
                      <a:lnTo>
                        <a:pt x="58" y="18"/>
                      </a:lnTo>
                      <a:lnTo>
                        <a:pt x="58" y="18"/>
                      </a:lnTo>
                      <a:lnTo>
                        <a:pt x="54" y="14"/>
                      </a:lnTo>
                      <a:lnTo>
                        <a:pt x="54" y="14"/>
                      </a:lnTo>
                      <a:lnTo>
                        <a:pt x="46" y="16"/>
                      </a:lnTo>
                      <a:lnTo>
                        <a:pt x="38" y="16"/>
                      </a:lnTo>
                      <a:lnTo>
                        <a:pt x="38" y="14"/>
                      </a:lnTo>
                      <a:lnTo>
                        <a:pt x="38" y="14"/>
                      </a:lnTo>
                      <a:lnTo>
                        <a:pt x="30" y="12"/>
                      </a:lnTo>
                      <a:lnTo>
                        <a:pt x="30" y="12"/>
                      </a:lnTo>
                      <a:lnTo>
                        <a:pt x="28" y="8"/>
                      </a:lnTo>
                      <a:lnTo>
                        <a:pt x="28" y="8"/>
                      </a:lnTo>
                      <a:lnTo>
                        <a:pt x="22" y="6"/>
                      </a:lnTo>
                      <a:lnTo>
                        <a:pt x="18" y="6"/>
                      </a:lnTo>
                      <a:lnTo>
                        <a:pt x="10" y="8"/>
                      </a:lnTo>
                      <a:lnTo>
                        <a:pt x="6" y="2"/>
                      </a:lnTo>
                      <a:lnTo>
                        <a:pt x="6" y="2"/>
                      </a:lnTo>
                      <a:lnTo>
                        <a:pt x="4" y="0"/>
                      </a:lnTo>
                      <a:lnTo>
                        <a:pt x="0" y="2"/>
                      </a:lnTo>
                      <a:lnTo>
                        <a:pt x="0" y="2"/>
                      </a:lnTo>
                      <a:lnTo>
                        <a:pt x="0" y="6"/>
                      </a:lnTo>
                      <a:lnTo>
                        <a:pt x="0" y="12"/>
                      </a:lnTo>
                      <a:lnTo>
                        <a:pt x="0" y="12"/>
                      </a:lnTo>
                      <a:lnTo>
                        <a:pt x="4" y="18"/>
                      </a:lnTo>
                      <a:lnTo>
                        <a:pt x="4" y="22"/>
                      </a:lnTo>
                      <a:lnTo>
                        <a:pt x="2" y="24"/>
                      </a:lnTo>
                      <a:lnTo>
                        <a:pt x="2" y="24"/>
                      </a:lnTo>
                      <a:lnTo>
                        <a:pt x="0" y="28"/>
                      </a:lnTo>
                      <a:lnTo>
                        <a:pt x="0" y="34"/>
                      </a:lnTo>
                      <a:lnTo>
                        <a:pt x="0" y="34"/>
                      </a:lnTo>
                      <a:lnTo>
                        <a:pt x="0" y="40"/>
                      </a:lnTo>
                      <a:lnTo>
                        <a:pt x="2" y="42"/>
                      </a:lnTo>
                      <a:lnTo>
                        <a:pt x="2" y="42"/>
                      </a:lnTo>
                      <a:lnTo>
                        <a:pt x="6" y="48"/>
                      </a:lnTo>
                      <a:lnTo>
                        <a:pt x="6" y="168"/>
                      </a:lnTo>
                      <a:lnTo>
                        <a:pt x="102" y="168"/>
                      </a:lnTo>
                      <a:lnTo>
                        <a:pt x="106" y="166"/>
                      </a:lnTo>
                      <a:lnTo>
                        <a:pt x="106" y="168"/>
                      </a:lnTo>
                      <a:lnTo>
                        <a:pt x="118" y="168"/>
                      </a:lnTo>
                      <a:lnTo>
                        <a:pt x="120" y="172"/>
                      </a:lnTo>
                      <a:lnTo>
                        <a:pt x="126" y="170"/>
                      </a:lnTo>
                      <a:lnTo>
                        <a:pt x="126" y="162"/>
                      </a:lnTo>
                      <a:lnTo>
                        <a:pt x="132" y="160"/>
                      </a:lnTo>
                      <a:lnTo>
                        <a:pt x="136" y="152"/>
                      </a:lnTo>
                      <a:lnTo>
                        <a:pt x="140" y="152"/>
                      </a:lnTo>
                      <a:lnTo>
                        <a:pt x="148" y="14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8" name="Freeform 200"/>
                <p:cNvSpPr>
                  <a:spLocks/>
                </p:cNvSpPr>
                <p:nvPr/>
              </p:nvSpPr>
              <p:spPr bwMode="auto">
                <a:xfrm>
                  <a:off x="1648" y="2664"/>
                  <a:ext cx="74" cy="110"/>
                </a:xfrm>
                <a:custGeom>
                  <a:avLst/>
                  <a:gdLst/>
                  <a:ahLst/>
                  <a:cxnLst>
                    <a:cxn ang="0">
                      <a:pos x="26" y="0"/>
                    </a:cxn>
                    <a:cxn ang="0">
                      <a:pos x="14" y="8"/>
                    </a:cxn>
                    <a:cxn ang="0">
                      <a:pos x="14" y="12"/>
                    </a:cxn>
                    <a:cxn ang="0">
                      <a:pos x="16" y="20"/>
                    </a:cxn>
                    <a:cxn ang="0">
                      <a:pos x="12" y="24"/>
                    </a:cxn>
                    <a:cxn ang="0">
                      <a:pos x="10" y="34"/>
                    </a:cxn>
                    <a:cxn ang="0">
                      <a:pos x="12" y="40"/>
                    </a:cxn>
                    <a:cxn ang="0">
                      <a:pos x="8" y="42"/>
                    </a:cxn>
                    <a:cxn ang="0">
                      <a:pos x="6" y="44"/>
                    </a:cxn>
                    <a:cxn ang="0">
                      <a:pos x="4" y="44"/>
                    </a:cxn>
                    <a:cxn ang="0">
                      <a:pos x="4" y="48"/>
                    </a:cxn>
                    <a:cxn ang="0">
                      <a:pos x="6" y="50"/>
                    </a:cxn>
                    <a:cxn ang="0">
                      <a:pos x="6" y="54"/>
                    </a:cxn>
                    <a:cxn ang="0">
                      <a:pos x="6" y="52"/>
                    </a:cxn>
                    <a:cxn ang="0">
                      <a:pos x="4" y="62"/>
                    </a:cxn>
                    <a:cxn ang="0">
                      <a:pos x="6" y="62"/>
                    </a:cxn>
                    <a:cxn ang="0">
                      <a:pos x="6" y="66"/>
                    </a:cxn>
                    <a:cxn ang="0">
                      <a:pos x="4" y="66"/>
                    </a:cxn>
                    <a:cxn ang="0">
                      <a:pos x="0" y="70"/>
                    </a:cxn>
                    <a:cxn ang="0">
                      <a:pos x="8" y="72"/>
                    </a:cxn>
                    <a:cxn ang="0">
                      <a:pos x="14" y="72"/>
                    </a:cxn>
                    <a:cxn ang="0">
                      <a:pos x="16" y="72"/>
                    </a:cxn>
                    <a:cxn ang="0">
                      <a:pos x="16" y="70"/>
                    </a:cxn>
                    <a:cxn ang="0">
                      <a:pos x="18" y="70"/>
                    </a:cxn>
                    <a:cxn ang="0">
                      <a:pos x="18" y="74"/>
                    </a:cxn>
                    <a:cxn ang="0">
                      <a:pos x="14" y="74"/>
                    </a:cxn>
                    <a:cxn ang="0">
                      <a:pos x="12" y="78"/>
                    </a:cxn>
                    <a:cxn ang="0">
                      <a:pos x="14" y="78"/>
                    </a:cxn>
                    <a:cxn ang="0">
                      <a:pos x="14" y="80"/>
                    </a:cxn>
                    <a:cxn ang="0">
                      <a:pos x="6" y="88"/>
                    </a:cxn>
                    <a:cxn ang="0">
                      <a:pos x="10" y="94"/>
                    </a:cxn>
                    <a:cxn ang="0">
                      <a:pos x="4" y="98"/>
                    </a:cxn>
                    <a:cxn ang="0">
                      <a:pos x="10" y="104"/>
                    </a:cxn>
                    <a:cxn ang="0">
                      <a:pos x="14" y="102"/>
                    </a:cxn>
                    <a:cxn ang="0">
                      <a:pos x="14" y="100"/>
                    </a:cxn>
                    <a:cxn ang="0">
                      <a:pos x="18" y="108"/>
                    </a:cxn>
                    <a:cxn ang="0">
                      <a:pos x="20" y="110"/>
                    </a:cxn>
                    <a:cxn ang="0">
                      <a:pos x="22" y="110"/>
                    </a:cxn>
                    <a:cxn ang="0">
                      <a:pos x="26" y="108"/>
                    </a:cxn>
                    <a:cxn ang="0">
                      <a:pos x="30" y="104"/>
                    </a:cxn>
                    <a:cxn ang="0">
                      <a:pos x="34" y="94"/>
                    </a:cxn>
                    <a:cxn ang="0">
                      <a:pos x="38" y="88"/>
                    </a:cxn>
                    <a:cxn ang="0">
                      <a:pos x="44" y="80"/>
                    </a:cxn>
                    <a:cxn ang="0">
                      <a:pos x="62" y="70"/>
                    </a:cxn>
                    <a:cxn ang="0">
                      <a:pos x="68" y="64"/>
                    </a:cxn>
                    <a:cxn ang="0">
                      <a:pos x="70" y="52"/>
                    </a:cxn>
                    <a:cxn ang="0">
                      <a:pos x="74" y="52"/>
                    </a:cxn>
                    <a:cxn ang="0">
                      <a:pos x="72" y="44"/>
                    </a:cxn>
                    <a:cxn ang="0">
                      <a:pos x="72" y="34"/>
                    </a:cxn>
                    <a:cxn ang="0">
                      <a:pos x="72" y="28"/>
                    </a:cxn>
                    <a:cxn ang="0">
                      <a:pos x="68" y="26"/>
                    </a:cxn>
                    <a:cxn ang="0">
                      <a:pos x="62" y="22"/>
                    </a:cxn>
                    <a:cxn ang="0">
                      <a:pos x="60" y="22"/>
                    </a:cxn>
                    <a:cxn ang="0">
                      <a:pos x="46" y="20"/>
                    </a:cxn>
                    <a:cxn ang="0">
                      <a:pos x="44" y="20"/>
                    </a:cxn>
                    <a:cxn ang="0">
                      <a:pos x="42" y="16"/>
                    </a:cxn>
                    <a:cxn ang="0">
                      <a:pos x="40" y="10"/>
                    </a:cxn>
                    <a:cxn ang="0">
                      <a:pos x="32" y="6"/>
                    </a:cxn>
                    <a:cxn ang="0">
                      <a:pos x="28" y="2"/>
                    </a:cxn>
                    <a:cxn ang="0">
                      <a:pos x="26" y="0"/>
                    </a:cxn>
                  </a:cxnLst>
                  <a:rect l="0" t="0" r="r" b="b"/>
                  <a:pathLst>
                    <a:path w="74" h="110">
                      <a:moveTo>
                        <a:pt x="26" y="0"/>
                      </a:moveTo>
                      <a:lnTo>
                        <a:pt x="26" y="0"/>
                      </a:lnTo>
                      <a:lnTo>
                        <a:pt x="14" y="8"/>
                      </a:lnTo>
                      <a:lnTo>
                        <a:pt x="14" y="8"/>
                      </a:lnTo>
                      <a:lnTo>
                        <a:pt x="14" y="10"/>
                      </a:lnTo>
                      <a:lnTo>
                        <a:pt x="14" y="12"/>
                      </a:lnTo>
                      <a:lnTo>
                        <a:pt x="14" y="12"/>
                      </a:lnTo>
                      <a:lnTo>
                        <a:pt x="16" y="20"/>
                      </a:lnTo>
                      <a:lnTo>
                        <a:pt x="16" y="20"/>
                      </a:lnTo>
                      <a:lnTo>
                        <a:pt x="12" y="24"/>
                      </a:lnTo>
                      <a:lnTo>
                        <a:pt x="10" y="28"/>
                      </a:lnTo>
                      <a:lnTo>
                        <a:pt x="10" y="34"/>
                      </a:lnTo>
                      <a:lnTo>
                        <a:pt x="12" y="40"/>
                      </a:lnTo>
                      <a:lnTo>
                        <a:pt x="12" y="40"/>
                      </a:lnTo>
                      <a:lnTo>
                        <a:pt x="8" y="40"/>
                      </a:lnTo>
                      <a:lnTo>
                        <a:pt x="8" y="42"/>
                      </a:lnTo>
                      <a:lnTo>
                        <a:pt x="8" y="42"/>
                      </a:lnTo>
                      <a:lnTo>
                        <a:pt x="6" y="44"/>
                      </a:lnTo>
                      <a:lnTo>
                        <a:pt x="4" y="44"/>
                      </a:lnTo>
                      <a:lnTo>
                        <a:pt x="4" y="44"/>
                      </a:lnTo>
                      <a:lnTo>
                        <a:pt x="4" y="48"/>
                      </a:lnTo>
                      <a:lnTo>
                        <a:pt x="4" y="48"/>
                      </a:lnTo>
                      <a:lnTo>
                        <a:pt x="6" y="50"/>
                      </a:lnTo>
                      <a:lnTo>
                        <a:pt x="6" y="50"/>
                      </a:lnTo>
                      <a:lnTo>
                        <a:pt x="6" y="52"/>
                      </a:lnTo>
                      <a:lnTo>
                        <a:pt x="6" y="54"/>
                      </a:lnTo>
                      <a:lnTo>
                        <a:pt x="6" y="52"/>
                      </a:lnTo>
                      <a:lnTo>
                        <a:pt x="6" y="52"/>
                      </a:lnTo>
                      <a:lnTo>
                        <a:pt x="2" y="56"/>
                      </a:lnTo>
                      <a:lnTo>
                        <a:pt x="4" y="62"/>
                      </a:lnTo>
                      <a:lnTo>
                        <a:pt x="6" y="62"/>
                      </a:lnTo>
                      <a:lnTo>
                        <a:pt x="6" y="62"/>
                      </a:lnTo>
                      <a:lnTo>
                        <a:pt x="6" y="66"/>
                      </a:lnTo>
                      <a:lnTo>
                        <a:pt x="6" y="66"/>
                      </a:lnTo>
                      <a:lnTo>
                        <a:pt x="4" y="66"/>
                      </a:lnTo>
                      <a:lnTo>
                        <a:pt x="4" y="66"/>
                      </a:lnTo>
                      <a:lnTo>
                        <a:pt x="0" y="70"/>
                      </a:lnTo>
                      <a:lnTo>
                        <a:pt x="0" y="70"/>
                      </a:lnTo>
                      <a:lnTo>
                        <a:pt x="8" y="72"/>
                      </a:lnTo>
                      <a:lnTo>
                        <a:pt x="8" y="72"/>
                      </a:lnTo>
                      <a:lnTo>
                        <a:pt x="10" y="74"/>
                      </a:lnTo>
                      <a:lnTo>
                        <a:pt x="14" y="72"/>
                      </a:lnTo>
                      <a:lnTo>
                        <a:pt x="14" y="72"/>
                      </a:lnTo>
                      <a:lnTo>
                        <a:pt x="16" y="72"/>
                      </a:lnTo>
                      <a:lnTo>
                        <a:pt x="16" y="70"/>
                      </a:lnTo>
                      <a:lnTo>
                        <a:pt x="16" y="70"/>
                      </a:lnTo>
                      <a:lnTo>
                        <a:pt x="18" y="70"/>
                      </a:lnTo>
                      <a:lnTo>
                        <a:pt x="18" y="70"/>
                      </a:lnTo>
                      <a:lnTo>
                        <a:pt x="18" y="74"/>
                      </a:lnTo>
                      <a:lnTo>
                        <a:pt x="18" y="74"/>
                      </a:lnTo>
                      <a:lnTo>
                        <a:pt x="14" y="74"/>
                      </a:lnTo>
                      <a:lnTo>
                        <a:pt x="14" y="74"/>
                      </a:lnTo>
                      <a:lnTo>
                        <a:pt x="12" y="76"/>
                      </a:lnTo>
                      <a:lnTo>
                        <a:pt x="12" y="78"/>
                      </a:lnTo>
                      <a:lnTo>
                        <a:pt x="12" y="78"/>
                      </a:lnTo>
                      <a:lnTo>
                        <a:pt x="14" y="78"/>
                      </a:lnTo>
                      <a:lnTo>
                        <a:pt x="14" y="78"/>
                      </a:lnTo>
                      <a:lnTo>
                        <a:pt x="14" y="80"/>
                      </a:lnTo>
                      <a:lnTo>
                        <a:pt x="14" y="80"/>
                      </a:lnTo>
                      <a:lnTo>
                        <a:pt x="6" y="88"/>
                      </a:lnTo>
                      <a:lnTo>
                        <a:pt x="8" y="92"/>
                      </a:lnTo>
                      <a:lnTo>
                        <a:pt x="10" y="94"/>
                      </a:lnTo>
                      <a:lnTo>
                        <a:pt x="4" y="98"/>
                      </a:lnTo>
                      <a:lnTo>
                        <a:pt x="4" y="98"/>
                      </a:lnTo>
                      <a:lnTo>
                        <a:pt x="6" y="100"/>
                      </a:lnTo>
                      <a:lnTo>
                        <a:pt x="10" y="104"/>
                      </a:lnTo>
                      <a:lnTo>
                        <a:pt x="10" y="104"/>
                      </a:lnTo>
                      <a:lnTo>
                        <a:pt x="14" y="102"/>
                      </a:lnTo>
                      <a:lnTo>
                        <a:pt x="14" y="100"/>
                      </a:lnTo>
                      <a:lnTo>
                        <a:pt x="14" y="100"/>
                      </a:lnTo>
                      <a:lnTo>
                        <a:pt x="16" y="102"/>
                      </a:lnTo>
                      <a:lnTo>
                        <a:pt x="18" y="108"/>
                      </a:lnTo>
                      <a:lnTo>
                        <a:pt x="18" y="108"/>
                      </a:lnTo>
                      <a:lnTo>
                        <a:pt x="20" y="110"/>
                      </a:lnTo>
                      <a:lnTo>
                        <a:pt x="22" y="110"/>
                      </a:lnTo>
                      <a:lnTo>
                        <a:pt x="22" y="110"/>
                      </a:lnTo>
                      <a:lnTo>
                        <a:pt x="22" y="110"/>
                      </a:lnTo>
                      <a:lnTo>
                        <a:pt x="26" y="108"/>
                      </a:lnTo>
                      <a:lnTo>
                        <a:pt x="28" y="106"/>
                      </a:lnTo>
                      <a:lnTo>
                        <a:pt x="30" y="104"/>
                      </a:lnTo>
                      <a:lnTo>
                        <a:pt x="30" y="104"/>
                      </a:lnTo>
                      <a:lnTo>
                        <a:pt x="34" y="94"/>
                      </a:lnTo>
                      <a:lnTo>
                        <a:pt x="38" y="88"/>
                      </a:lnTo>
                      <a:lnTo>
                        <a:pt x="38" y="88"/>
                      </a:lnTo>
                      <a:lnTo>
                        <a:pt x="44" y="80"/>
                      </a:lnTo>
                      <a:lnTo>
                        <a:pt x="44" y="80"/>
                      </a:lnTo>
                      <a:lnTo>
                        <a:pt x="50" y="76"/>
                      </a:lnTo>
                      <a:lnTo>
                        <a:pt x="62" y="70"/>
                      </a:lnTo>
                      <a:lnTo>
                        <a:pt x="62" y="70"/>
                      </a:lnTo>
                      <a:lnTo>
                        <a:pt x="68" y="64"/>
                      </a:lnTo>
                      <a:lnTo>
                        <a:pt x="70" y="58"/>
                      </a:lnTo>
                      <a:lnTo>
                        <a:pt x="70" y="52"/>
                      </a:lnTo>
                      <a:lnTo>
                        <a:pt x="74" y="52"/>
                      </a:lnTo>
                      <a:lnTo>
                        <a:pt x="74" y="52"/>
                      </a:lnTo>
                      <a:lnTo>
                        <a:pt x="74" y="50"/>
                      </a:lnTo>
                      <a:lnTo>
                        <a:pt x="72" y="44"/>
                      </a:lnTo>
                      <a:lnTo>
                        <a:pt x="72" y="44"/>
                      </a:lnTo>
                      <a:lnTo>
                        <a:pt x="72" y="34"/>
                      </a:lnTo>
                      <a:lnTo>
                        <a:pt x="68" y="32"/>
                      </a:lnTo>
                      <a:lnTo>
                        <a:pt x="72" y="28"/>
                      </a:lnTo>
                      <a:lnTo>
                        <a:pt x="72" y="28"/>
                      </a:lnTo>
                      <a:lnTo>
                        <a:pt x="68" y="26"/>
                      </a:lnTo>
                      <a:lnTo>
                        <a:pt x="62" y="22"/>
                      </a:lnTo>
                      <a:lnTo>
                        <a:pt x="62" y="22"/>
                      </a:lnTo>
                      <a:lnTo>
                        <a:pt x="62" y="20"/>
                      </a:lnTo>
                      <a:lnTo>
                        <a:pt x="60" y="22"/>
                      </a:lnTo>
                      <a:lnTo>
                        <a:pt x="60" y="24"/>
                      </a:lnTo>
                      <a:lnTo>
                        <a:pt x="46" y="20"/>
                      </a:lnTo>
                      <a:lnTo>
                        <a:pt x="46" y="20"/>
                      </a:lnTo>
                      <a:lnTo>
                        <a:pt x="44" y="20"/>
                      </a:lnTo>
                      <a:lnTo>
                        <a:pt x="42" y="16"/>
                      </a:lnTo>
                      <a:lnTo>
                        <a:pt x="42" y="16"/>
                      </a:lnTo>
                      <a:lnTo>
                        <a:pt x="42" y="12"/>
                      </a:lnTo>
                      <a:lnTo>
                        <a:pt x="40" y="10"/>
                      </a:lnTo>
                      <a:lnTo>
                        <a:pt x="40" y="10"/>
                      </a:lnTo>
                      <a:lnTo>
                        <a:pt x="32" y="6"/>
                      </a:lnTo>
                      <a:lnTo>
                        <a:pt x="32" y="6"/>
                      </a:lnTo>
                      <a:lnTo>
                        <a:pt x="28" y="2"/>
                      </a:lnTo>
                      <a:lnTo>
                        <a:pt x="28" y="0"/>
                      </a:lnTo>
                      <a:lnTo>
                        <a:pt x="26"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9" name="Freeform 201"/>
                <p:cNvSpPr>
                  <a:spLocks/>
                </p:cNvSpPr>
                <p:nvPr/>
              </p:nvSpPr>
              <p:spPr bwMode="auto">
                <a:xfrm>
                  <a:off x="1776" y="2352"/>
                  <a:ext cx="48" cy="32"/>
                </a:xfrm>
                <a:custGeom>
                  <a:avLst/>
                  <a:gdLst/>
                  <a:ahLst/>
                  <a:cxnLst>
                    <a:cxn ang="0">
                      <a:pos x="2" y="26"/>
                    </a:cxn>
                    <a:cxn ang="0">
                      <a:pos x="2" y="26"/>
                    </a:cxn>
                    <a:cxn ang="0">
                      <a:pos x="6" y="32"/>
                    </a:cxn>
                    <a:cxn ang="0">
                      <a:pos x="6" y="32"/>
                    </a:cxn>
                    <a:cxn ang="0">
                      <a:pos x="8" y="32"/>
                    </a:cxn>
                    <a:cxn ang="0">
                      <a:pos x="8" y="32"/>
                    </a:cxn>
                    <a:cxn ang="0">
                      <a:pos x="12" y="26"/>
                    </a:cxn>
                    <a:cxn ang="0">
                      <a:pos x="12" y="26"/>
                    </a:cxn>
                    <a:cxn ang="0">
                      <a:pos x="10" y="20"/>
                    </a:cxn>
                    <a:cxn ang="0">
                      <a:pos x="10" y="20"/>
                    </a:cxn>
                    <a:cxn ang="0">
                      <a:pos x="18" y="22"/>
                    </a:cxn>
                    <a:cxn ang="0">
                      <a:pos x="18" y="22"/>
                    </a:cxn>
                    <a:cxn ang="0">
                      <a:pos x="20" y="26"/>
                    </a:cxn>
                    <a:cxn ang="0">
                      <a:pos x="20" y="26"/>
                    </a:cxn>
                    <a:cxn ang="0">
                      <a:pos x="24" y="26"/>
                    </a:cxn>
                    <a:cxn ang="0">
                      <a:pos x="28" y="24"/>
                    </a:cxn>
                    <a:cxn ang="0">
                      <a:pos x="28" y="20"/>
                    </a:cxn>
                    <a:cxn ang="0">
                      <a:pos x="28" y="20"/>
                    </a:cxn>
                    <a:cxn ang="0">
                      <a:pos x="34" y="20"/>
                    </a:cxn>
                    <a:cxn ang="0">
                      <a:pos x="42" y="22"/>
                    </a:cxn>
                    <a:cxn ang="0">
                      <a:pos x="46" y="22"/>
                    </a:cxn>
                    <a:cxn ang="0">
                      <a:pos x="48" y="20"/>
                    </a:cxn>
                    <a:cxn ang="0">
                      <a:pos x="48" y="18"/>
                    </a:cxn>
                    <a:cxn ang="0">
                      <a:pos x="46" y="14"/>
                    </a:cxn>
                    <a:cxn ang="0">
                      <a:pos x="46" y="14"/>
                    </a:cxn>
                    <a:cxn ang="0">
                      <a:pos x="42" y="12"/>
                    </a:cxn>
                    <a:cxn ang="0">
                      <a:pos x="38" y="10"/>
                    </a:cxn>
                    <a:cxn ang="0">
                      <a:pos x="38" y="10"/>
                    </a:cxn>
                    <a:cxn ang="0">
                      <a:pos x="36" y="10"/>
                    </a:cxn>
                    <a:cxn ang="0">
                      <a:pos x="28" y="8"/>
                    </a:cxn>
                    <a:cxn ang="0">
                      <a:pos x="28" y="8"/>
                    </a:cxn>
                    <a:cxn ang="0">
                      <a:pos x="26" y="6"/>
                    </a:cxn>
                    <a:cxn ang="0">
                      <a:pos x="22" y="2"/>
                    </a:cxn>
                    <a:cxn ang="0">
                      <a:pos x="22" y="2"/>
                    </a:cxn>
                    <a:cxn ang="0">
                      <a:pos x="18" y="2"/>
                    </a:cxn>
                    <a:cxn ang="0">
                      <a:pos x="18" y="2"/>
                    </a:cxn>
                    <a:cxn ang="0">
                      <a:pos x="16" y="0"/>
                    </a:cxn>
                    <a:cxn ang="0">
                      <a:pos x="16" y="0"/>
                    </a:cxn>
                    <a:cxn ang="0">
                      <a:pos x="6" y="0"/>
                    </a:cxn>
                    <a:cxn ang="0">
                      <a:pos x="6" y="0"/>
                    </a:cxn>
                    <a:cxn ang="0">
                      <a:pos x="2" y="2"/>
                    </a:cxn>
                    <a:cxn ang="0">
                      <a:pos x="2" y="2"/>
                    </a:cxn>
                    <a:cxn ang="0">
                      <a:pos x="0" y="2"/>
                    </a:cxn>
                    <a:cxn ang="0">
                      <a:pos x="2" y="12"/>
                    </a:cxn>
                    <a:cxn ang="0">
                      <a:pos x="0" y="16"/>
                    </a:cxn>
                    <a:cxn ang="0">
                      <a:pos x="0" y="18"/>
                    </a:cxn>
                    <a:cxn ang="0">
                      <a:pos x="0" y="18"/>
                    </a:cxn>
                    <a:cxn ang="0">
                      <a:pos x="2" y="22"/>
                    </a:cxn>
                    <a:cxn ang="0">
                      <a:pos x="2" y="22"/>
                    </a:cxn>
                    <a:cxn ang="0">
                      <a:pos x="2" y="26"/>
                    </a:cxn>
                    <a:cxn ang="0">
                      <a:pos x="2" y="26"/>
                    </a:cxn>
                  </a:cxnLst>
                  <a:rect l="0" t="0" r="r" b="b"/>
                  <a:pathLst>
                    <a:path w="48" h="32">
                      <a:moveTo>
                        <a:pt x="2" y="26"/>
                      </a:moveTo>
                      <a:lnTo>
                        <a:pt x="2" y="26"/>
                      </a:lnTo>
                      <a:lnTo>
                        <a:pt x="6" y="32"/>
                      </a:lnTo>
                      <a:lnTo>
                        <a:pt x="6" y="32"/>
                      </a:lnTo>
                      <a:lnTo>
                        <a:pt x="8" y="32"/>
                      </a:lnTo>
                      <a:lnTo>
                        <a:pt x="8" y="32"/>
                      </a:lnTo>
                      <a:lnTo>
                        <a:pt x="12" y="26"/>
                      </a:lnTo>
                      <a:lnTo>
                        <a:pt x="12" y="26"/>
                      </a:lnTo>
                      <a:lnTo>
                        <a:pt x="10" y="20"/>
                      </a:lnTo>
                      <a:lnTo>
                        <a:pt x="10" y="20"/>
                      </a:lnTo>
                      <a:lnTo>
                        <a:pt x="18" y="22"/>
                      </a:lnTo>
                      <a:lnTo>
                        <a:pt x="18" y="22"/>
                      </a:lnTo>
                      <a:lnTo>
                        <a:pt x="20" y="26"/>
                      </a:lnTo>
                      <a:lnTo>
                        <a:pt x="20" y="26"/>
                      </a:lnTo>
                      <a:lnTo>
                        <a:pt x="24" y="26"/>
                      </a:lnTo>
                      <a:lnTo>
                        <a:pt x="28" y="24"/>
                      </a:lnTo>
                      <a:lnTo>
                        <a:pt x="28" y="20"/>
                      </a:lnTo>
                      <a:lnTo>
                        <a:pt x="28" y="20"/>
                      </a:lnTo>
                      <a:lnTo>
                        <a:pt x="34" y="20"/>
                      </a:lnTo>
                      <a:lnTo>
                        <a:pt x="42" y="22"/>
                      </a:lnTo>
                      <a:lnTo>
                        <a:pt x="46" y="22"/>
                      </a:lnTo>
                      <a:lnTo>
                        <a:pt x="48" y="20"/>
                      </a:lnTo>
                      <a:lnTo>
                        <a:pt x="48" y="18"/>
                      </a:lnTo>
                      <a:lnTo>
                        <a:pt x="46" y="14"/>
                      </a:lnTo>
                      <a:lnTo>
                        <a:pt x="46" y="14"/>
                      </a:lnTo>
                      <a:lnTo>
                        <a:pt x="42" y="12"/>
                      </a:lnTo>
                      <a:lnTo>
                        <a:pt x="38" y="10"/>
                      </a:lnTo>
                      <a:lnTo>
                        <a:pt x="38" y="10"/>
                      </a:lnTo>
                      <a:lnTo>
                        <a:pt x="36" y="10"/>
                      </a:lnTo>
                      <a:lnTo>
                        <a:pt x="28" y="8"/>
                      </a:lnTo>
                      <a:lnTo>
                        <a:pt x="28" y="8"/>
                      </a:lnTo>
                      <a:lnTo>
                        <a:pt x="26" y="6"/>
                      </a:lnTo>
                      <a:lnTo>
                        <a:pt x="22" y="2"/>
                      </a:lnTo>
                      <a:lnTo>
                        <a:pt x="22" y="2"/>
                      </a:lnTo>
                      <a:lnTo>
                        <a:pt x="18" y="2"/>
                      </a:lnTo>
                      <a:lnTo>
                        <a:pt x="18" y="2"/>
                      </a:lnTo>
                      <a:lnTo>
                        <a:pt x="16" y="0"/>
                      </a:lnTo>
                      <a:lnTo>
                        <a:pt x="16" y="0"/>
                      </a:lnTo>
                      <a:lnTo>
                        <a:pt x="6" y="0"/>
                      </a:lnTo>
                      <a:lnTo>
                        <a:pt x="6" y="0"/>
                      </a:lnTo>
                      <a:lnTo>
                        <a:pt x="2" y="2"/>
                      </a:lnTo>
                      <a:lnTo>
                        <a:pt x="2" y="2"/>
                      </a:lnTo>
                      <a:lnTo>
                        <a:pt x="0" y="2"/>
                      </a:lnTo>
                      <a:lnTo>
                        <a:pt x="2" y="12"/>
                      </a:lnTo>
                      <a:lnTo>
                        <a:pt x="0" y="16"/>
                      </a:lnTo>
                      <a:lnTo>
                        <a:pt x="0" y="18"/>
                      </a:lnTo>
                      <a:lnTo>
                        <a:pt x="0" y="18"/>
                      </a:lnTo>
                      <a:lnTo>
                        <a:pt x="2" y="22"/>
                      </a:lnTo>
                      <a:lnTo>
                        <a:pt x="2" y="22"/>
                      </a:lnTo>
                      <a:lnTo>
                        <a:pt x="2" y="26"/>
                      </a:lnTo>
                      <a:lnTo>
                        <a:pt x="2" y="2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70" name="Freeform 202"/>
                <p:cNvSpPr>
                  <a:spLocks/>
                </p:cNvSpPr>
                <p:nvPr/>
              </p:nvSpPr>
              <p:spPr bwMode="auto">
                <a:xfrm>
                  <a:off x="3291" y="2474"/>
                  <a:ext cx="26" cy="34"/>
                </a:xfrm>
                <a:custGeom>
                  <a:avLst/>
                  <a:gdLst/>
                  <a:ahLst/>
                  <a:cxnLst>
                    <a:cxn ang="0">
                      <a:pos x="24" y="26"/>
                    </a:cxn>
                    <a:cxn ang="0">
                      <a:pos x="24" y="26"/>
                    </a:cxn>
                    <a:cxn ang="0">
                      <a:pos x="22" y="22"/>
                    </a:cxn>
                    <a:cxn ang="0">
                      <a:pos x="22" y="22"/>
                    </a:cxn>
                    <a:cxn ang="0">
                      <a:pos x="20" y="22"/>
                    </a:cxn>
                    <a:cxn ang="0">
                      <a:pos x="20" y="20"/>
                    </a:cxn>
                    <a:cxn ang="0">
                      <a:pos x="20" y="20"/>
                    </a:cxn>
                    <a:cxn ang="0">
                      <a:pos x="26" y="14"/>
                    </a:cxn>
                    <a:cxn ang="0">
                      <a:pos x="26" y="8"/>
                    </a:cxn>
                    <a:cxn ang="0">
                      <a:pos x="26" y="4"/>
                    </a:cxn>
                    <a:cxn ang="0">
                      <a:pos x="22" y="0"/>
                    </a:cxn>
                    <a:cxn ang="0">
                      <a:pos x="16" y="6"/>
                    </a:cxn>
                    <a:cxn ang="0">
                      <a:pos x="12" y="2"/>
                    </a:cxn>
                    <a:cxn ang="0">
                      <a:pos x="10" y="4"/>
                    </a:cxn>
                    <a:cxn ang="0">
                      <a:pos x="10" y="4"/>
                    </a:cxn>
                    <a:cxn ang="0">
                      <a:pos x="6" y="10"/>
                    </a:cxn>
                    <a:cxn ang="0">
                      <a:pos x="4" y="14"/>
                    </a:cxn>
                    <a:cxn ang="0">
                      <a:pos x="4" y="18"/>
                    </a:cxn>
                    <a:cxn ang="0">
                      <a:pos x="4" y="18"/>
                    </a:cxn>
                    <a:cxn ang="0">
                      <a:pos x="2" y="22"/>
                    </a:cxn>
                    <a:cxn ang="0">
                      <a:pos x="2" y="24"/>
                    </a:cxn>
                    <a:cxn ang="0">
                      <a:pos x="0" y="28"/>
                    </a:cxn>
                    <a:cxn ang="0">
                      <a:pos x="0" y="30"/>
                    </a:cxn>
                    <a:cxn ang="0">
                      <a:pos x="0" y="30"/>
                    </a:cxn>
                    <a:cxn ang="0">
                      <a:pos x="4" y="34"/>
                    </a:cxn>
                    <a:cxn ang="0">
                      <a:pos x="8" y="34"/>
                    </a:cxn>
                    <a:cxn ang="0">
                      <a:pos x="8" y="34"/>
                    </a:cxn>
                    <a:cxn ang="0">
                      <a:pos x="12" y="32"/>
                    </a:cxn>
                    <a:cxn ang="0">
                      <a:pos x="18" y="34"/>
                    </a:cxn>
                    <a:cxn ang="0">
                      <a:pos x="24" y="26"/>
                    </a:cxn>
                  </a:cxnLst>
                  <a:rect l="0" t="0" r="r" b="b"/>
                  <a:pathLst>
                    <a:path w="26" h="34">
                      <a:moveTo>
                        <a:pt x="24" y="26"/>
                      </a:moveTo>
                      <a:lnTo>
                        <a:pt x="24" y="26"/>
                      </a:lnTo>
                      <a:lnTo>
                        <a:pt x="22" y="22"/>
                      </a:lnTo>
                      <a:lnTo>
                        <a:pt x="22" y="22"/>
                      </a:lnTo>
                      <a:lnTo>
                        <a:pt x="20" y="22"/>
                      </a:lnTo>
                      <a:lnTo>
                        <a:pt x="20" y="20"/>
                      </a:lnTo>
                      <a:lnTo>
                        <a:pt x="20" y="20"/>
                      </a:lnTo>
                      <a:lnTo>
                        <a:pt x="26" y="14"/>
                      </a:lnTo>
                      <a:lnTo>
                        <a:pt x="26" y="8"/>
                      </a:lnTo>
                      <a:lnTo>
                        <a:pt x="26" y="4"/>
                      </a:lnTo>
                      <a:lnTo>
                        <a:pt x="22" y="0"/>
                      </a:lnTo>
                      <a:lnTo>
                        <a:pt x="16" y="6"/>
                      </a:lnTo>
                      <a:lnTo>
                        <a:pt x="12" y="2"/>
                      </a:lnTo>
                      <a:lnTo>
                        <a:pt x="10" y="4"/>
                      </a:lnTo>
                      <a:lnTo>
                        <a:pt x="10" y="4"/>
                      </a:lnTo>
                      <a:lnTo>
                        <a:pt x="6" y="10"/>
                      </a:lnTo>
                      <a:lnTo>
                        <a:pt x="4" y="14"/>
                      </a:lnTo>
                      <a:lnTo>
                        <a:pt x="4" y="18"/>
                      </a:lnTo>
                      <a:lnTo>
                        <a:pt x="4" y="18"/>
                      </a:lnTo>
                      <a:lnTo>
                        <a:pt x="2" y="22"/>
                      </a:lnTo>
                      <a:lnTo>
                        <a:pt x="2" y="24"/>
                      </a:lnTo>
                      <a:lnTo>
                        <a:pt x="0" y="28"/>
                      </a:lnTo>
                      <a:lnTo>
                        <a:pt x="0" y="30"/>
                      </a:lnTo>
                      <a:lnTo>
                        <a:pt x="0" y="30"/>
                      </a:lnTo>
                      <a:lnTo>
                        <a:pt x="4" y="34"/>
                      </a:lnTo>
                      <a:lnTo>
                        <a:pt x="8" y="34"/>
                      </a:lnTo>
                      <a:lnTo>
                        <a:pt x="8" y="34"/>
                      </a:lnTo>
                      <a:lnTo>
                        <a:pt x="12" y="32"/>
                      </a:lnTo>
                      <a:lnTo>
                        <a:pt x="18" y="34"/>
                      </a:lnTo>
                      <a:lnTo>
                        <a:pt x="24" y="2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71" name="Freeform 203"/>
                <p:cNvSpPr>
                  <a:spLocks noEditPoints="1"/>
                </p:cNvSpPr>
                <p:nvPr/>
              </p:nvSpPr>
              <p:spPr bwMode="auto">
                <a:xfrm>
                  <a:off x="2844" y="1638"/>
                  <a:ext cx="63" cy="78"/>
                </a:xfrm>
                <a:custGeom>
                  <a:avLst/>
                  <a:gdLst/>
                  <a:ahLst/>
                  <a:cxnLst>
                    <a:cxn ang="0">
                      <a:pos x="24" y="54"/>
                    </a:cxn>
                    <a:cxn ang="0">
                      <a:pos x="30" y="60"/>
                    </a:cxn>
                    <a:cxn ang="0">
                      <a:pos x="32" y="64"/>
                    </a:cxn>
                    <a:cxn ang="0">
                      <a:pos x="37" y="64"/>
                    </a:cxn>
                    <a:cxn ang="0">
                      <a:pos x="37" y="54"/>
                    </a:cxn>
                    <a:cxn ang="0">
                      <a:pos x="30" y="46"/>
                    </a:cxn>
                    <a:cxn ang="0">
                      <a:pos x="37" y="38"/>
                    </a:cxn>
                    <a:cxn ang="0">
                      <a:pos x="39" y="32"/>
                    </a:cxn>
                    <a:cxn ang="0">
                      <a:pos x="32" y="26"/>
                    </a:cxn>
                    <a:cxn ang="0">
                      <a:pos x="26" y="16"/>
                    </a:cxn>
                    <a:cxn ang="0">
                      <a:pos x="32" y="16"/>
                    </a:cxn>
                    <a:cxn ang="0">
                      <a:pos x="37" y="12"/>
                    </a:cxn>
                    <a:cxn ang="0">
                      <a:pos x="34" y="6"/>
                    </a:cxn>
                    <a:cxn ang="0">
                      <a:pos x="37" y="0"/>
                    </a:cxn>
                    <a:cxn ang="0">
                      <a:pos x="26" y="4"/>
                    </a:cxn>
                    <a:cxn ang="0">
                      <a:pos x="22" y="10"/>
                    </a:cxn>
                    <a:cxn ang="0">
                      <a:pos x="16" y="14"/>
                    </a:cxn>
                    <a:cxn ang="0">
                      <a:pos x="8" y="16"/>
                    </a:cxn>
                    <a:cxn ang="0">
                      <a:pos x="2" y="22"/>
                    </a:cxn>
                    <a:cxn ang="0">
                      <a:pos x="2" y="24"/>
                    </a:cxn>
                    <a:cxn ang="0">
                      <a:pos x="8" y="20"/>
                    </a:cxn>
                    <a:cxn ang="0">
                      <a:pos x="12" y="18"/>
                    </a:cxn>
                    <a:cxn ang="0">
                      <a:pos x="22" y="28"/>
                    </a:cxn>
                    <a:cxn ang="0">
                      <a:pos x="16" y="24"/>
                    </a:cxn>
                    <a:cxn ang="0">
                      <a:pos x="0" y="30"/>
                    </a:cxn>
                    <a:cxn ang="0">
                      <a:pos x="2" y="42"/>
                    </a:cxn>
                    <a:cxn ang="0">
                      <a:pos x="2" y="48"/>
                    </a:cxn>
                    <a:cxn ang="0">
                      <a:pos x="4" y="56"/>
                    </a:cxn>
                    <a:cxn ang="0">
                      <a:pos x="10" y="64"/>
                    </a:cxn>
                    <a:cxn ang="0">
                      <a:pos x="61" y="66"/>
                    </a:cxn>
                    <a:cxn ang="0">
                      <a:pos x="51" y="70"/>
                    </a:cxn>
                    <a:cxn ang="0">
                      <a:pos x="45" y="68"/>
                    </a:cxn>
                    <a:cxn ang="0">
                      <a:pos x="43" y="68"/>
                    </a:cxn>
                    <a:cxn ang="0">
                      <a:pos x="43" y="72"/>
                    </a:cxn>
                    <a:cxn ang="0">
                      <a:pos x="45" y="76"/>
                    </a:cxn>
                    <a:cxn ang="0">
                      <a:pos x="49" y="78"/>
                    </a:cxn>
                    <a:cxn ang="0">
                      <a:pos x="53" y="76"/>
                    </a:cxn>
                    <a:cxn ang="0">
                      <a:pos x="57" y="72"/>
                    </a:cxn>
                    <a:cxn ang="0">
                      <a:pos x="63" y="66"/>
                    </a:cxn>
                    <a:cxn ang="0">
                      <a:pos x="39" y="66"/>
                    </a:cxn>
                    <a:cxn ang="0">
                      <a:pos x="37" y="74"/>
                    </a:cxn>
                    <a:cxn ang="0">
                      <a:pos x="39" y="68"/>
                    </a:cxn>
                    <a:cxn ang="0">
                      <a:pos x="39" y="66"/>
                    </a:cxn>
                    <a:cxn ang="0">
                      <a:pos x="55" y="38"/>
                    </a:cxn>
                    <a:cxn ang="0">
                      <a:pos x="53" y="46"/>
                    </a:cxn>
                    <a:cxn ang="0">
                      <a:pos x="49" y="50"/>
                    </a:cxn>
                    <a:cxn ang="0">
                      <a:pos x="49" y="46"/>
                    </a:cxn>
                    <a:cxn ang="0">
                      <a:pos x="43" y="50"/>
                    </a:cxn>
                    <a:cxn ang="0">
                      <a:pos x="39" y="50"/>
                    </a:cxn>
                    <a:cxn ang="0">
                      <a:pos x="41" y="54"/>
                    </a:cxn>
                    <a:cxn ang="0">
                      <a:pos x="43" y="62"/>
                    </a:cxn>
                    <a:cxn ang="0">
                      <a:pos x="49" y="62"/>
                    </a:cxn>
                    <a:cxn ang="0">
                      <a:pos x="51" y="60"/>
                    </a:cxn>
                    <a:cxn ang="0">
                      <a:pos x="55" y="66"/>
                    </a:cxn>
                    <a:cxn ang="0">
                      <a:pos x="55" y="62"/>
                    </a:cxn>
                    <a:cxn ang="0">
                      <a:pos x="61" y="58"/>
                    </a:cxn>
                    <a:cxn ang="0">
                      <a:pos x="57" y="52"/>
                    </a:cxn>
                    <a:cxn ang="0">
                      <a:pos x="61" y="50"/>
                    </a:cxn>
                    <a:cxn ang="0">
                      <a:pos x="59" y="38"/>
                    </a:cxn>
                    <a:cxn ang="0">
                      <a:pos x="12" y="20"/>
                    </a:cxn>
                    <a:cxn ang="0">
                      <a:pos x="10" y="26"/>
                    </a:cxn>
                    <a:cxn ang="0">
                      <a:pos x="14" y="22"/>
                    </a:cxn>
                    <a:cxn ang="0">
                      <a:pos x="12" y="20"/>
                    </a:cxn>
                  </a:cxnLst>
                  <a:rect l="0" t="0" r="r" b="b"/>
                  <a:pathLst>
                    <a:path w="63" h="78">
                      <a:moveTo>
                        <a:pt x="22" y="64"/>
                      </a:moveTo>
                      <a:lnTo>
                        <a:pt x="22" y="64"/>
                      </a:lnTo>
                      <a:lnTo>
                        <a:pt x="24" y="54"/>
                      </a:lnTo>
                      <a:lnTo>
                        <a:pt x="24" y="54"/>
                      </a:lnTo>
                      <a:lnTo>
                        <a:pt x="30" y="60"/>
                      </a:lnTo>
                      <a:lnTo>
                        <a:pt x="30" y="60"/>
                      </a:lnTo>
                      <a:lnTo>
                        <a:pt x="30" y="64"/>
                      </a:lnTo>
                      <a:lnTo>
                        <a:pt x="32" y="64"/>
                      </a:lnTo>
                      <a:lnTo>
                        <a:pt x="32" y="64"/>
                      </a:lnTo>
                      <a:lnTo>
                        <a:pt x="32" y="64"/>
                      </a:lnTo>
                      <a:lnTo>
                        <a:pt x="34" y="64"/>
                      </a:lnTo>
                      <a:lnTo>
                        <a:pt x="37" y="64"/>
                      </a:lnTo>
                      <a:lnTo>
                        <a:pt x="37" y="64"/>
                      </a:lnTo>
                      <a:lnTo>
                        <a:pt x="37" y="54"/>
                      </a:lnTo>
                      <a:lnTo>
                        <a:pt x="37" y="54"/>
                      </a:lnTo>
                      <a:lnTo>
                        <a:pt x="26" y="54"/>
                      </a:lnTo>
                      <a:lnTo>
                        <a:pt x="26" y="54"/>
                      </a:lnTo>
                      <a:lnTo>
                        <a:pt x="30" y="46"/>
                      </a:lnTo>
                      <a:lnTo>
                        <a:pt x="32" y="36"/>
                      </a:lnTo>
                      <a:lnTo>
                        <a:pt x="32" y="36"/>
                      </a:lnTo>
                      <a:lnTo>
                        <a:pt x="37" y="38"/>
                      </a:lnTo>
                      <a:lnTo>
                        <a:pt x="41" y="34"/>
                      </a:lnTo>
                      <a:lnTo>
                        <a:pt x="39" y="32"/>
                      </a:lnTo>
                      <a:lnTo>
                        <a:pt x="39" y="32"/>
                      </a:lnTo>
                      <a:lnTo>
                        <a:pt x="34" y="32"/>
                      </a:lnTo>
                      <a:lnTo>
                        <a:pt x="34" y="32"/>
                      </a:lnTo>
                      <a:lnTo>
                        <a:pt x="32" y="26"/>
                      </a:lnTo>
                      <a:lnTo>
                        <a:pt x="32" y="18"/>
                      </a:lnTo>
                      <a:lnTo>
                        <a:pt x="32" y="18"/>
                      </a:lnTo>
                      <a:lnTo>
                        <a:pt x="26" y="16"/>
                      </a:lnTo>
                      <a:lnTo>
                        <a:pt x="26" y="16"/>
                      </a:lnTo>
                      <a:lnTo>
                        <a:pt x="32" y="16"/>
                      </a:lnTo>
                      <a:lnTo>
                        <a:pt x="32" y="16"/>
                      </a:lnTo>
                      <a:lnTo>
                        <a:pt x="34" y="12"/>
                      </a:lnTo>
                      <a:lnTo>
                        <a:pt x="34" y="12"/>
                      </a:lnTo>
                      <a:lnTo>
                        <a:pt x="37" y="12"/>
                      </a:lnTo>
                      <a:lnTo>
                        <a:pt x="37" y="12"/>
                      </a:lnTo>
                      <a:lnTo>
                        <a:pt x="34" y="6"/>
                      </a:lnTo>
                      <a:lnTo>
                        <a:pt x="34" y="6"/>
                      </a:lnTo>
                      <a:lnTo>
                        <a:pt x="37" y="2"/>
                      </a:lnTo>
                      <a:lnTo>
                        <a:pt x="37" y="2"/>
                      </a:lnTo>
                      <a:lnTo>
                        <a:pt x="37" y="0"/>
                      </a:lnTo>
                      <a:lnTo>
                        <a:pt x="37" y="0"/>
                      </a:lnTo>
                      <a:lnTo>
                        <a:pt x="30" y="2"/>
                      </a:lnTo>
                      <a:lnTo>
                        <a:pt x="26" y="4"/>
                      </a:lnTo>
                      <a:lnTo>
                        <a:pt x="26" y="4"/>
                      </a:lnTo>
                      <a:lnTo>
                        <a:pt x="24" y="8"/>
                      </a:lnTo>
                      <a:lnTo>
                        <a:pt x="22" y="10"/>
                      </a:lnTo>
                      <a:lnTo>
                        <a:pt x="22" y="12"/>
                      </a:lnTo>
                      <a:lnTo>
                        <a:pt x="22" y="12"/>
                      </a:lnTo>
                      <a:lnTo>
                        <a:pt x="16" y="14"/>
                      </a:lnTo>
                      <a:lnTo>
                        <a:pt x="14" y="14"/>
                      </a:lnTo>
                      <a:lnTo>
                        <a:pt x="12" y="14"/>
                      </a:lnTo>
                      <a:lnTo>
                        <a:pt x="8" y="16"/>
                      </a:lnTo>
                      <a:lnTo>
                        <a:pt x="8" y="16"/>
                      </a:lnTo>
                      <a:lnTo>
                        <a:pt x="2" y="22"/>
                      </a:lnTo>
                      <a:lnTo>
                        <a:pt x="2" y="22"/>
                      </a:lnTo>
                      <a:lnTo>
                        <a:pt x="2" y="24"/>
                      </a:lnTo>
                      <a:lnTo>
                        <a:pt x="2" y="24"/>
                      </a:lnTo>
                      <a:lnTo>
                        <a:pt x="2" y="24"/>
                      </a:lnTo>
                      <a:lnTo>
                        <a:pt x="6" y="24"/>
                      </a:lnTo>
                      <a:lnTo>
                        <a:pt x="6" y="24"/>
                      </a:lnTo>
                      <a:lnTo>
                        <a:pt x="8" y="20"/>
                      </a:lnTo>
                      <a:lnTo>
                        <a:pt x="8" y="20"/>
                      </a:lnTo>
                      <a:lnTo>
                        <a:pt x="10" y="18"/>
                      </a:lnTo>
                      <a:lnTo>
                        <a:pt x="12" y="18"/>
                      </a:lnTo>
                      <a:lnTo>
                        <a:pt x="20" y="18"/>
                      </a:lnTo>
                      <a:lnTo>
                        <a:pt x="20" y="18"/>
                      </a:lnTo>
                      <a:lnTo>
                        <a:pt x="22" y="28"/>
                      </a:lnTo>
                      <a:lnTo>
                        <a:pt x="22" y="28"/>
                      </a:lnTo>
                      <a:lnTo>
                        <a:pt x="18" y="24"/>
                      </a:lnTo>
                      <a:lnTo>
                        <a:pt x="16" y="24"/>
                      </a:lnTo>
                      <a:lnTo>
                        <a:pt x="12" y="32"/>
                      </a:lnTo>
                      <a:lnTo>
                        <a:pt x="12" y="32"/>
                      </a:lnTo>
                      <a:lnTo>
                        <a:pt x="0" y="30"/>
                      </a:lnTo>
                      <a:lnTo>
                        <a:pt x="0" y="30"/>
                      </a:lnTo>
                      <a:lnTo>
                        <a:pt x="2" y="40"/>
                      </a:lnTo>
                      <a:lnTo>
                        <a:pt x="2" y="42"/>
                      </a:lnTo>
                      <a:lnTo>
                        <a:pt x="6" y="44"/>
                      </a:lnTo>
                      <a:lnTo>
                        <a:pt x="6" y="46"/>
                      </a:lnTo>
                      <a:lnTo>
                        <a:pt x="2" y="48"/>
                      </a:lnTo>
                      <a:lnTo>
                        <a:pt x="2" y="48"/>
                      </a:lnTo>
                      <a:lnTo>
                        <a:pt x="2" y="52"/>
                      </a:lnTo>
                      <a:lnTo>
                        <a:pt x="4" y="56"/>
                      </a:lnTo>
                      <a:lnTo>
                        <a:pt x="10" y="62"/>
                      </a:lnTo>
                      <a:lnTo>
                        <a:pt x="10" y="62"/>
                      </a:lnTo>
                      <a:lnTo>
                        <a:pt x="10" y="64"/>
                      </a:lnTo>
                      <a:lnTo>
                        <a:pt x="22" y="64"/>
                      </a:lnTo>
                      <a:close/>
                      <a:moveTo>
                        <a:pt x="61" y="66"/>
                      </a:moveTo>
                      <a:lnTo>
                        <a:pt x="61" y="66"/>
                      </a:lnTo>
                      <a:lnTo>
                        <a:pt x="55" y="68"/>
                      </a:lnTo>
                      <a:lnTo>
                        <a:pt x="51" y="70"/>
                      </a:lnTo>
                      <a:lnTo>
                        <a:pt x="51" y="70"/>
                      </a:lnTo>
                      <a:lnTo>
                        <a:pt x="49" y="70"/>
                      </a:lnTo>
                      <a:lnTo>
                        <a:pt x="49" y="70"/>
                      </a:lnTo>
                      <a:lnTo>
                        <a:pt x="45" y="68"/>
                      </a:lnTo>
                      <a:lnTo>
                        <a:pt x="45" y="68"/>
                      </a:lnTo>
                      <a:lnTo>
                        <a:pt x="43" y="68"/>
                      </a:lnTo>
                      <a:lnTo>
                        <a:pt x="43" y="68"/>
                      </a:lnTo>
                      <a:lnTo>
                        <a:pt x="43" y="68"/>
                      </a:lnTo>
                      <a:lnTo>
                        <a:pt x="43" y="70"/>
                      </a:lnTo>
                      <a:lnTo>
                        <a:pt x="43" y="72"/>
                      </a:lnTo>
                      <a:lnTo>
                        <a:pt x="43" y="72"/>
                      </a:lnTo>
                      <a:lnTo>
                        <a:pt x="45" y="76"/>
                      </a:lnTo>
                      <a:lnTo>
                        <a:pt x="45" y="76"/>
                      </a:lnTo>
                      <a:lnTo>
                        <a:pt x="45" y="76"/>
                      </a:lnTo>
                      <a:lnTo>
                        <a:pt x="47" y="78"/>
                      </a:lnTo>
                      <a:lnTo>
                        <a:pt x="49" y="78"/>
                      </a:lnTo>
                      <a:lnTo>
                        <a:pt x="51" y="76"/>
                      </a:lnTo>
                      <a:lnTo>
                        <a:pt x="51" y="76"/>
                      </a:lnTo>
                      <a:lnTo>
                        <a:pt x="53" y="76"/>
                      </a:lnTo>
                      <a:lnTo>
                        <a:pt x="55" y="76"/>
                      </a:lnTo>
                      <a:lnTo>
                        <a:pt x="55" y="76"/>
                      </a:lnTo>
                      <a:lnTo>
                        <a:pt x="57" y="72"/>
                      </a:lnTo>
                      <a:lnTo>
                        <a:pt x="57" y="72"/>
                      </a:lnTo>
                      <a:lnTo>
                        <a:pt x="61" y="68"/>
                      </a:lnTo>
                      <a:lnTo>
                        <a:pt x="63" y="66"/>
                      </a:lnTo>
                      <a:lnTo>
                        <a:pt x="61" y="66"/>
                      </a:lnTo>
                      <a:lnTo>
                        <a:pt x="61" y="66"/>
                      </a:lnTo>
                      <a:close/>
                      <a:moveTo>
                        <a:pt x="39" y="66"/>
                      </a:moveTo>
                      <a:lnTo>
                        <a:pt x="39" y="66"/>
                      </a:lnTo>
                      <a:lnTo>
                        <a:pt x="37" y="72"/>
                      </a:lnTo>
                      <a:lnTo>
                        <a:pt x="37" y="74"/>
                      </a:lnTo>
                      <a:lnTo>
                        <a:pt x="37" y="74"/>
                      </a:lnTo>
                      <a:lnTo>
                        <a:pt x="37" y="74"/>
                      </a:lnTo>
                      <a:lnTo>
                        <a:pt x="39" y="68"/>
                      </a:lnTo>
                      <a:lnTo>
                        <a:pt x="41" y="66"/>
                      </a:lnTo>
                      <a:lnTo>
                        <a:pt x="39" y="64"/>
                      </a:lnTo>
                      <a:lnTo>
                        <a:pt x="39" y="66"/>
                      </a:lnTo>
                      <a:lnTo>
                        <a:pt x="39" y="66"/>
                      </a:lnTo>
                      <a:close/>
                      <a:moveTo>
                        <a:pt x="55" y="38"/>
                      </a:moveTo>
                      <a:lnTo>
                        <a:pt x="55" y="38"/>
                      </a:lnTo>
                      <a:lnTo>
                        <a:pt x="51" y="40"/>
                      </a:lnTo>
                      <a:lnTo>
                        <a:pt x="53" y="46"/>
                      </a:lnTo>
                      <a:lnTo>
                        <a:pt x="53" y="46"/>
                      </a:lnTo>
                      <a:lnTo>
                        <a:pt x="51" y="48"/>
                      </a:lnTo>
                      <a:lnTo>
                        <a:pt x="51" y="50"/>
                      </a:lnTo>
                      <a:lnTo>
                        <a:pt x="49" y="50"/>
                      </a:lnTo>
                      <a:lnTo>
                        <a:pt x="49" y="50"/>
                      </a:lnTo>
                      <a:lnTo>
                        <a:pt x="49" y="46"/>
                      </a:lnTo>
                      <a:lnTo>
                        <a:pt x="49" y="46"/>
                      </a:lnTo>
                      <a:lnTo>
                        <a:pt x="45" y="46"/>
                      </a:lnTo>
                      <a:lnTo>
                        <a:pt x="43" y="46"/>
                      </a:lnTo>
                      <a:lnTo>
                        <a:pt x="43" y="50"/>
                      </a:lnTo>
                      <a:lnTo>
                        <a:pt x="43" y="50"/>
                      </a:lnTo>
                      <a:lnTo>
                        <a:pt x="39" y="50"/>
                      </a:lnTo>
                      <a:lnTo>
                        <a:pt x="39" y="50"/>
                      </a:lnTo>
                      <a:lnTo>
                        <a:pt x="39" y="52"/>
                      </a:lnTo>
                      <a:lnTo>
                        <a:pt x="39" y="52"/>
                      </a:lnTo>
                      <a:lnTo>
                        <a:pt x="41" y="54"/>
                      </a:lnTo>
                      <a:lnTo>
                        <a:pt x="43" y="54"/>
                      </a:lnTo>
                      <a:lnTo>
                        <a:pt x="43" y="54"/>
                      </a:lnTo>
                      <a:lnTo>
                        <a:pt x="43" y="62"/>
                      </a:lnTo>
                      <a:lnTo>
                        <a:pt x="43" y="62"/>
                      </a:lnTo>
                      <a:lnTo>
                        <a:pt x="49" y="62"/>
                      </a:lnTo>
                      <a:lnTo>
                        <a:pt x="49" y="62"/>
                      </a:lnTo>
                      <a:lnTo>
                        <a:pt x="47" y="60"/>
                      </a:lnTo>
                      <a:lnTo>
                        <a:pt x="49" y="60"/>
                      </a:lnTo>
                      <a:lnTo>
                        <a:pt x="51" y="60"/>
                      </a:lnTo>
                      <a:lnTo>
                        <a:pt x="51" y="66"/>
                      </a:lnTo>
                      <a:lnTo>
                        <a:pt x="51" y="66"/>
                      </a:lnTo>
                      <a:lnTo>
                        <a:pt x="55" y="66"/>
                      </a:lnTo>
                      <a:lnTo>
                        <a:pt x="55" y="66"/>
                      </a:lnTo>
                      <a:lnTo>
                        <a:pt x="55" y="62"/>
                      </a:lnTo>
                      <a:lnTo>
                        <a:pt x="55" y="62"/>
                      </a:lnTo>
                      <a:lnTo>
                        <a:pt x="59" y="60"/>
                      </a:lnTo>
                      <a:lnTo>
                        <a:pt x="61" y="58"/>
                      </a:lnTo>
                      <a:lnTo>
                        <a:pt x="61" y="58"/>
                      </a:lnTo>
                      <a:lnTo>
                        <a:pt x="61" y="54"/>
                      </a:lnTo>
                      <a:lnTo>
                        <a:pt x="61" y="54"/>
                      </a:lnTo>
                      <a:lnTo>
                        <a:pt x="57" y="52"/>
                      </a:lnTo>
                      <a:lnTo>
                        <a:pt x="57" y="52"/>
                      </a:lnTo>
                      <a:lnTo>
                        <a:pt x="61" y="50"/>
                      </a:lnTo>
                      <a:lnTo>
                        <a:pt x="61" y="50"/>
                      </a:lnTo>
                      <a:lnTo>
                        <a:pt x="61" y="44"/>
                      </a:lnTo>
                      <a:lnTo>
                        <a:pt x="59" y="38"/>
                      </a:lnTo>
                      <a:lnTo>
                        <a:pt x="59" y="38"/>
                      </a:lnTo>
                      <a:lnTo>
                        <a:pt x="55" y="38"/>
                      </a:lnTo>
                      <a:lnTo>
                        <a:pt x="55" y="38"/>
                      </a:lnTo>
                      <a:close/>
                      <a:moveTo>
                        <a:pt x="12" y="20"/>
                      </a:moveTo>
                      <a:lnTo>
                        <a:pt x="12" y="20"/>
                      </a:lnTo>
                      <a:lnTo>
                        <a:pt x="10" y="24"/>
                      </a:lnTo>
                      <a:lnTo>
                        <a:pt x="10" y="26"/>
                      </a:lnTo>
                      <a:lnTo>
                        <a:pt x="12" y="24"/>
                      </a:lnTo>
                      <a:lnTo>
                        <a:pt x="12" y="24"/>
                      </a:lnTo>
                      <a:lnTo>
                        <a:pt x="14" y="22"/>
                      </a:lnTo>
                      <a:lnTo>
                        <a:pt x="14" y="20"/>
                      </a:lnTo>
                      <a:lnTo>
                        <a:pt x="12" y="20"/>
                      </a:lnTo>
                      <a:lnTo>
                        <a:pt x="12" y="2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72" name="Freeform 204"/>
                <p:cNvSpPr>
                  <a:spLocks/>
                </p:cNvSpPr>
                <p:nvPr/>
              </p:nvSpPr>
              <p:spPr bwMode="auto">
                <a:xfrm>
                  <a:off x="2899" y="1780"/>
                  <a:ext cx="80" cy="52"/>
                </a:xfrm>
                <a:custGeom>
                  <a:avLst/>
                  <a:gdLst/>
                  <a:ahLst/>
                  <a:cxnLst>
                    <a:cxn ang="0">
                      <a:pos x="64" y="46"/>
                    </a:cxn>
                    <a:cxn ang="0">
                      <a:pos x="66" y="42"/>
                    </a:cxn>
                    <a:cxn ang="0">
                      <a:pos x="70" y="40"/>
                    </a:cxn>
                    <a:cxn ang="0">
                      <a:pos x="72" y="38"/>
                    </a:cxn>
                    <a:cxn ang="0">
                      <a:pos x="72" y="34"/>
                    </a:cxn>
                    <a:cxn ang="0">
                      <a:pos x="80" y="32"/>
                    </a:cxn>
                    <a:cxn ang="0">
                      <a:pos x="78" y="26"/>
                    </a:cxn>
                    <a:cxn ang="0">
                      <a:pos x="74" y="24"/>
                    </a:cxn>
                    <a:cxn ang="0">
                      <a:pos x="74" y="22"/>
                    </a:cxn>
                    <a:cxn ang="0">
                      <a:pos x="70" y="18"/>
                    </a:cxn>
                    <a:cxn ang="0">
                      <a:pos x="68" y="18"/>
                    </a:cxn>
                    <a:cxn ang="0">
                      <a:pos x="58" y="16"/>
                    </a:cxn>
                    <a:cxn ang="0">
                      <a:pos x="54" y="12"/>
                    </a:cxn>
                    <a:cxn ang="0">
                      <a:pos x="50" y="10"/>
                    </a:cxn>
                    <a:cxn ang="0">
                      <a:pos x="48" y="10"/>
                    </a:cxn>
                    <a:cxn ang="0">
                      <a:pos x="46" y="8"/>
                    </a:cxn>
                    <a:cxn ang="0">
                      <a:pos x="44" y="6"/>
                    </a:cxn>
                    <a:cxn ang="0">
                      <a:pos x="32" y="4"/>
                    </a:cxn>
                    <a:cxn ang="0">
                      <a:pos x="26" y="0"/>
                    </a:cxn>
                    <a:cxn ang="0">
                      <a:pos x="18" y="6"/>
                    </a:cxn>
                    <a:cxn ang="0">
                      <a:pos x="10" y="12"/>
                    </a:cxn>
                    <a:cxn ang="0">
                      <a:pos x="6" y="14"/>
                    </a:cxn>
                    <a:cxn ang="0">
                      <a:pos x="2" y="14"/>
                    </a:cxn>
                    <a:cxn ang="0">
                      <a:pos x="0" y="20"/>
                    </a:cxn>
                    <a:cxn ang="0">
                      <a:pos x="4" y="24"/>
                    </a:cxn>
                    <a:cxn ang="0">
                      <a:pos x="6" y="28"/>
                    </a:cxn>
                    <a:cxn ang="0">
                      <a:pos x="8" y="36"/>
                    </a:cxn>
                    <a:cxn ang="0">
                      <a:pos x="10" y="40"/>
                    </a:cxn>
                    <a:cxn ang="0">
                      <a:pos x="14" y="40"/>
                    </a:cxn>
                    <a:cxn ang="0">
                      <a:pos x="16" y="42"/>
                    </a:cxn>
                    <a:cxn ang="0">
                      <a:pos x="20" y="46"/>
                    </a:cxn>
                    <a:cxn ang="0">
                      <a:pos x="28" y="52"/>
                    </a:cxn>
                    <a:cxn ang="0">
                      <a:pos x="30" y="50"/>
                    </a:cxn>
                    <a:cxn ang="0">
                      <a:pos x="34" y="44"/>
                    </a:cxn>
                    <a:cxn ang="0">
                      <a:pos x="36" y="42"/>
                    </a:cxn>
                    <a:cxn ang="0">
                      <a:pos x="42" y="42"/>
                    </a:cxn>
                    <a:cxn ang="0">
                      <a:pos x="44" y="44"/>
                    </a:cxn>
                    <a:cxn ang="0">
                      <a:pos x="54" y="48"/>
                    </a:cxn>
                    <a:cxn ang="0">
                      <a:pos x="64" y="46"/>
                    </a:cxn>
                  </a:cxnLst>
                  <a:rect l="0" t="0" r="r" b="b"/>
                  <a:pathLst>
                    <a:path w="80" h="52">
                      <a:moveTo>
                        <a:pt x="64" y="46"/>
                      </a:moveTo>
                      <a:lnTo>
                        <a:pt x="64" y="46"/>
                      </a:lnTo>
                      <a:lnTo>
                        <a:pt x="64" y="44"/>
                      </a:lnTo>
                      <a:lnTo>
                        <a:pt x="66" y="42"/>
                      </a:lnTo>
                      <a:lnTo>
                        <a:pt x="70" y="40"/>
                      </a:lnTo>
                      <a:lnTo>
                        <a:pt x="70" y="40"/>
                      </a:lnTo>
                      <a:lnTo>
                        <a:pt x="70" y="40"/>
                      </a:lnTo>
                      <a:lnTo>
                        <a:pt x="72" y="38"/>
                      </a:lnTo>
                      <a:lnTo>
                        <a:pt x="72" y="36"/>
                      </a:lnTo>
                      <a:lnTo>
                        <a:pt x="72" y="34"/>
                      </a:lnTo>
                      <a:lnTo>
                        <a:pt x="72" y="34"/>
                      </a:lnTo>
                      <a:lnTo>
                        <a:pt x="80" y="32"/>
                      </a:lnTo>
                      <a:lnTo>
                        <a:pt x="80" y="32"/>
                      </a:lnTo>
                      <a:lnTo>
                        <a:pt x="78" y="26"/>
                      </a:lnTo>
                      <a:lnTo>
                        <a:pt x="76" y="24"/>
                      </a:lnTo>
                      <a:lnTo>
                        <a:pt x="74" y="24"/>
                      </a:lnTo>
                      <a:lnTo>
                        <a:pt x="74" y="24"/>
                      </a:lnTo>
                      <a:lnTo>
                        <a:pt x="74" y="22"/>
                      </a:lnTo>
                      <a:lnTo>
                        <a:pt x="72" y="20"/>
                      </a:lnTo>
                      <a:lnTo>
                        <a:pt x="70" y="18"/>
                      </a:lnTo>
                      <a:lnTo>
                        <a:pt x="68" y="18"/>
                      </a:lnTo>
                      <a:lnTo>
                        <a:pt x="68" y="18"/>
                      </a:lnTo>
                      <a:lnTo>
                        <a:pt x="64" y="18"/>
                      </a:lnTo>
                      <a:lnTo>
                        <a:pt x="58" y="16"/>
                      </a:lnTo>
                      <a:lnTo>
                        <a:pt x="58" y="16"/>
                      </a:lnTo>
                      <a:lnTo>
                        <a:pt x="54" y="12"/>
                      </a:lnTo>
                      <a:lnTo>
                        <a:pt x="52" y="10"/>
                      </a:lnTo>
                      <a:lnTo>
                        <a:pt x="50" y="10"/>
                      </a:lnTo>
                      <a:lnTo>
                        <a:pt x="50" y="10"/>
                      </a:lnTo>
                      <a:lnTo>
                        <a:pt x="48" y="10"/>
                      </a:lnTo>
                      <a:lnTo>
                        <a:pt x="46" y="10"/>
                      </a:lnTo>
                      <a:lnTo>
                        <a:pt x="46" y="8"/>
                      </a:lnTo>
                      <a:lnTo>
                        <a:pt x="44" y="6"/>
                      </a:lnTo>
                      <a:lnTo>
                        <a:pt x="44" y="6"/>
                      </a:lnTo>
                      <a:lnTo>
                        <a:pt x="36" y="6"/>
                      </a:lnTo>
                      <a:lnTo>
                        <a:pt x="32" y="4"/>
                      </a:lnTo>
                      <a:lnTo>
                        <a:pt x="26" y="0"/>
                      </a:lnTo>
                      <a:lnTo>
                        <a:pt x="26" y="0"/>
                      </a:lnTo>
                      <a:lnTo>
                        <a:pt x="18" y="6"/>
                      </a:lnTo>
                      <a:lnTo>
                        <a:pt x="18" y="6"/>
                      </a:lnTo>
                      <a:lnTo>
                        <a:pt x="12" y="8"/>
                      </a:lnTo>
                      <a:lnTo>
                        <a:pt x="10" y="12"/>
                      </a:lnTo>
                      <a:lnTo>
                        <a:pt x="10" y="12"/>
                      </a:lnTo>
                      <a:lnTo>
                        <a:pt x="6" y="14"/>
                      </a:lnTo>
                      <a:lnTo>
                        <a:pt x="2" y="14"/>
                      </a:lnTo>
                      <a:lnTo>
                        <a:pt x="2" y="14"/>
                      </a:lnTo>
                      <a:lnTo>
                        <a:pt x="0" y="16"/>
                      </a:lnTo>
                      <a:lnTo>
                        <a:pt x="0" y="20"/>
                      </a:lnTo>
                      <a:lnTo>
                        <a:pt x="0" y="20"/>
                      </a:lnTo>
                      <a:lnTo>
                        <a:pt x="4" y="24"/>
                      </a:lnTo>
                      <a:lnTo>
                        <a:pt x="6" y="28"/>
                      </a:lnTo>
                      <a:lnTo>
                        <a:pt x="6" y="28"/>
                      </a:lnTo>
                      <a:lnTo>
                        <a:pt x="8" y="32"/>
                      </a:lnTo>
                      <a:lnTo>
                        <a:pt x="8" y="36"/>
                      </a:lnTo>
                      <a:lnTo>
                        <a:pt x="8" y="36"/>
                      </a:lnTo>
                      <a:lnTo>
                        <a:pt x="10" y="40"/>
                      </a:lnTo>
                      <a:lnTo>
                        <a:pt x="12" y="40"/>
                      </a:lnTo>
                      <a:lnTo>
                        <a:pt x="14" y="40"/>
                      </a:lnTo>
                      <a:lnTo>
                        <a:pt x="16" y="42"/>
                      </a:lnTo>
                      <a:lnTo>
                        <a:pt x="16" y="42"/>
                      </a:lnTo>
                      <a:lnTo>
                        <a:pt x="20" y="46"/>
                      </a:lnTo>
                      <a:lnTo>
                        <a:pt x="20" y="46"/>
                      </a:lnTo>
                      <a:lnTo>
                        <a:pt x="24" y="50"/>
                      </a:lnTo>
                      <a:lnTo>
                        <a:pt x="28" y="52"/>
                      </a:lnTo>
                      <a:lnTo>
                        <a:pt x="30" y="50"/>
                      </a:lnTo>
                      <a:lnTo>
                        <a:pt x="30" y="50"/>
                      </a:lnTo>
                      <a:lnTo>
                        <a:pt x="30" y="50"/>
                      </a:lnTo>
                      <a:lnTo>
                        <a:pt x="34" y="44"/>
                      </a:lnTo>
                      <a:lnTo>
                        <a:pt x="36" y="42"/>
                      </a:lnTo>
                      <a:lnTo>
                        <a:pt x="36" y="42"/>
                      </a:lnTo>
                      <a:lnTo>
                        <a:pt x="38" y="42"/>
                      </a:lnTo>
                      <a:lnTo>
                        <a:pt x="42" y="42"/>
                      </a:lnTo>
                      <a:lnTo>
                        <a:pt x="44" y="44"/>
                      </a:lnTo>
                      <a:lnTo>
                        <a:pt x="44" y="44"/>
                      </a:lnTo>
                      <a:lnTo>
                        <a:pt x="48" y="46"/>
                      </a:lnTo>
                      <a:lnTo>
                        <a:pt x="54" y="48"/>
                      </a:lnTo>
                      <a:lnTo>
                        <a:pt x="54" y="48"/>
                      </a:lnTo>
                      <a:lnTo>
                        <a:pt x="64" y="46"/>
                      </a:lnTo>
                      <a:lnTo>
                        <a:pt x="64" y="4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73" name="Freeform 205"/>
                <p:cNvSpPr>
                  <a:spLocks noEditPoints="1"/>
                </p:cNvSpPr>
                <p:nvPr/>
              </p:nvSpPr>
              <p:spPr bwMode="auto">
                <a:xfrm>
                  <a:off x="3169" y="2080"/>
                  <a:ext cx="32" cy="20"/>
                </a:xfrm>
                <a:custGeom>
                  <a:avLst/>
                  <a:gdLst/>
                  <a:ahLst/>
                  <a:cxnLst>
                    <a:cxn ang="0">
                      <a:pos x="26" y="12"/>
                    </a:cxn>
                    <a:cxn ang="0">
                      <a:pos x="26" y="12"/>
                    </a:cxn>
                    <a:cxn ang="0">
                      <a:pos x="24" y="6"/>
                    </a:cxn>
                    <a:cxn ang="0">
                      <a:pos x="28" y="6"/>
                    </a:cxn>
                    <a:cxn ang="0">
                      <a:pos x="28" y="6"/>
                    </a:cxn>
                    <a:cxn ang="0">
                      <a:pos x="30" y="2"/>
                    </a:cxn>
                    <a:cxn ang="0">
                      <a:pos x="32" y="0"/>
                    </a:cxn>
                    <a:cxn ang="0">
                      <a:pos x="32" y="0"/>
                    </a:cxn>
                    <a:cxn ang="0">
                      <a:pos x="32" y="0"/>
                    </a:cxn>
                    <a:cxn ang="0">
                      <a:pos x="26" y="4"/>
                    </a:cxn>
                    <a:cxn ang="0">
                      <a:pos x="22" y="6"/>
                    </a:cxn>
                    <a:cxn ang="0">
                      <a:pos x="22" y="6"/>
                    </a:cxn>
                    <a:cxn ang="0">
                      <a:pos x="16" y="6"/>
                    </a:cxn>
                    <a:cxn ang="0">
                      <a:pos x="10" y="6"/>
                    </a:cxn>
                    <a:cxn ang="0">
                      <a:pos x="10" y="6"/>
                    </a:cxn>
                    <a:cxn ang="0">
                      <a:pos x="12" y="10"/>
                    </a:cxn>
                    <a:cxn ang="0">
                      <a:pos x="12" y="10"/>
                    </a:cxn>
                    <a:cxn ang="0">
                      <a:pos x="8" y="10"/>
                    </a:cxn>
                    <a:cxn ang="0">
                      <a:pos x="8" y="10"/>
                    </a:cxn>
                    <a:cxn ang="0">
                      <a:pos x="10" y="12"/>
                    </a:cxn>
                    <a:cxn ang="0">
                      <a:pos x="14" y="12"/>
                    </a:cxn>
                    <a:cxn ang="0">
                      <a:pos x="14" y="12"/>
                    </a:cxn>
                    <a:cxn ang="0">
                      <a:pos x="18" y="10"/>
                    </a:cxn>
                    <a:cxn ang="0">
                      <a:pos x="18" y="10"/>
                    </a:cxn>
                    <a:cxn ang="0">
                      <a:pos x="20" y="10"/>
                    </a:cxn>
                    <a:cxn ang="0">
                      <a:pos x="20" y="10"/>
                    </a:cxn>
                    <a:cxn ang="0">
                      <a:pos x="26" y="12"/>
                    </a:cxn>
                    <a:cxn ang="0">
                      <a:pos x="26" y="12"/>
                    </a:cxn>
                    <a:cxn ang="0">
                      <a:pos x="26" y="12"/>
                    </a:cxn>
                    <a:cxn ang="0">
                      <a:pos x="26" y="12"/>
                    </a:cxn>
                    <a:cxn ang="0">
                      <a:pos x="24" y="12"/>
                    </a:cxn>
                    <a:cxn ang="0">
                      <a:pos x="24" y="12"/>
                    </a:cxn>
                    <a:cxn ang="0">
                      <a:pos x="22" y="14"/>
                    </a:cxn>
                    <a:cxn ang="0">
                      <a:pos x="18" y="16"/>
                    </a:cxn>
                    <a:cxn ang="0">
                      <a:pos x="18" y="16"/>
                    </a:cxn>
                    <a:cxn ang="0">
                      <a:pos x="12" y="20"/>
                    </a:cxn>
                    <a:cxn ang="0">
                      <a:pos x="8" y="20"/>
                    </a:cxn>
                    <a:cxn ang="0">
                      <a:pos x="2" y="16"/>
                    </a:cxn>
                    <a:cxn ang="0">
                      <a:pos x="2" y="16"/>
                    </a:cxn>
                    <a:cxn ang="0">
                      <a:pos x="0" y="12"/>
                    </a:cxn>
                    <a:cxn ang="0">
                      <a:pos x="0" y="12"/>
                    </a:cxn>
                    <a:cxn ang="0">
                      <a:pos x="8" y="10"/>
                    </a:cxn>
                    <a:cxn ang="0">
                      <a:pos x="8" y="10"/>
                    </a:cxn>
                    <a:cxn ang="0">
                      <a:pos x="10" y="12"/>
                    </a:cxn>
                    <a:cxn ang="0">
                      <a:pos x="14" y="12"/>
                    </a:cxn>
                    <a:cxn ang="0">
                      <a:pos x="14" y="12"/>
                    </a:cxn>
                    <a:cxn ang="0">
                      <a:pos x="18" y="10"/>
                    </a:cxn>
                    <a:cxn ang="0">
                      <a:pos x="18" y="10"/>
                    </a:cxn>
                    <a:cxn ang="0">
                      <a:pos x="20" y="10"/>
                    </a:cxn>
                    <a:cxn ang="0">
                      <a:pos x="20" y="10"/>
                    </a:cxn>
                    <a:cxn ang="0">
                      <a:pos x="26" y="12"/>
                    </a:cxn>
                    <a:cxn ang="0">
                      <a:pos x="26" y="12"/>
                    </a:cxn>
                  </a:cxnLst>
                  <a:rect l="0" t="0" r="r" b="b"/>
                  <a:pathLst>
                    <a:path w="32" h="20">
                      <a:moveTo>
                        <a:pt x="26" y="12"/>
                      </a:moveTo>
                      <a:lnTo>
                        <a:pt x="26" y="12"/>
                      </a:lnTo>
                      <a:lnTo>
                        <a:pt x="24" y="6"/>
                      </a:lnTo>
                      <a:lnTo>
                        <a:pt x="28" y="6"/>
                      </a:lnTo>
                      <a:lnTo>
                        <a:pt x="28" y="6"/>
                      </a:lnTo>
                      <a:lnTo>
                        <a:pt x="30" y="2"/>
                      </a:lnTo>
                      <a:lnTo>
                        <a:pt x="32" y="0"/>
                      </a:lnTo>
                      <a:lnTo>
                        <a:pt x="32" y="0"/>
                      </a:lnTo>
                      <a:lnTo>
                        <a:pt x="32" y="0"/>
                      </a:lnTo>
                      <a:lnTo>
                        <a:pt x="26" y="4"/>
                      </a:lnTo>
                      <a:lnTo>
                        <a:pt x="22" y="6"/>
                      </a:lnTo>
                      <a:lnTo>
                        <a:pt x="22" y="6"/>
                      </a:lnTo>
                      <a:lnTo>
                        <a:pt x="16" y="6"/>
                      </a:lnTo>
                      <a:lnTo>
                        <a:pt x="10" y="6"/>
                      </a:lnTo>
                      <a:lnTo>
                        <a:pt x="10" y="6"/>
                      </a:lnTo>
                      <a:lnTo>
                        <a:pt x="12" y="10"/>
                      </a:lnTo>
                      <a:lnTo>
                        <a:pt x="12" y="10"/>
                      </a:lnTo>
                      <a:lnTo>
                        <a:pt x="8" y="10"/>
                      </a:lnTo>
                      <a:lnTo>
                        <a:pt x="8" y="10"/>
                      </a:lnTo>
                      <a:lnTo>
                        <a:pt x="10" y="12"/>
                      </a:lnTo>
                      <a:lnTo>
                        <a:pt x="14" y="12"/>
                      </a:lnTo>
                      <a:lnTo>
                        <a:pt x="14" y="12"/>
                      </a:lnTo>
                      <a:lnTo>
                        <a:pt x="18" y="10"/>
                      </a:lnTo>
                      <a:lnTo>
                        <a:pt x="18" y="10"/>
                      </a:lnTo>
                      <a:lnTo>
                        <a:pt x="20" y="10"/>
                      </a:lnTo>
                      <a:lnTo>
                        <a:pt x="20" y="10"/>
                      </a:lnTo>
                      <a:lnTo>
                        <a:pt x="26" y="12"/>
                      </a:lnTo>
                      <a:lnTo>
                        <a:pt x="26" y="12"/>
                      </a:lnTo>
                      <a:close/>
                      <a:moveTo>
                        <a:pt x="26" y="12"/>
                      </a:moveTo>
                      <a:lnTo>
                        <a:pt x="26" y="12"/>
                      </a:lnTo>
                      <a:lnTo>
                        <a:pt x="24" y="12"/>
                      </a:lnTo>
                      <a:lnTo>
                        <a:pt x="24" y="12"/>
                      </a:lnTo>
                      <a:lnTo>
                        <a:pt x="22" y="14"/>
                      </a:lnTo>
                      <a:lnTo>
                        <a:pt x="18" y="16"/>
                      </a:lnTo>
                      <a:lnTo>
                        <a:pt x="18" y="16"/>
                      </a:lnTo>
                      <a:lnTo>
                        <a:pt x="12" y="20"/>
                      </a:lnTo>
                      <a:lnTo>
                        <a:pt x="8" y="20"/>
                      </a:lnTo>
                      <a:lnTo>
                        <a:pt x="2" y="16"/>
                      </a:lnTo>
                      <a:lnTo>
                        <a:pt x="2" y="16"/>
                      </a:lnTo>
                      <a:lnTo>
                        <a:pt x="0" y="12"/>
                      </a:lnTo>
                      <a:lnTo>
                        <a:pt x="0" y="12"/>
                      </a:lnTo>
                      <a:lnTo>
                        <a:pt x="8" y="10"/>
                      </a:lnTo>
                      <a:lnTo>
                        <a:pt x="8" y="10"/>
                      </a:lnTo>
                      <a:lnTo>
                        <a:pt x="10" y="12"/>
                      </a:lnTo>
                      <a:lnTo>
                        <a:pt x="14" y="12"/>
                      </a:lnTo>
                      <a:lnTo>
                        <a:pt x="14" y="12"/>
                      </a:lnTo>
                      <a:lnTo>
                        <a:pt x="18" y="10"/>
                      </a:lnTo>
                      <a:lnTo>
                        <a:pt x="18" y="10"/>
                      </a:lnTo>
                      <a:lnTo>
                        <a:pt x="20" y="10"/>
                      </a:lnTo>
                      <a:lnTo>
                        <a:pt x="20" y="10"/>
                      </a:lnTo>
                      <a:lnTo>
                        <a:pt x="26" y="12"/>
                      </a:lnTo>
                      <a:lnTo>
                        <a:pt x="26" y="1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grpSp>
          <p:sp>
            <p:nvSpPr>
              <p:cNvPr id="11" name="Freeform 206"/>
              <p:cNvSpPr>
                <a:spLocks noEditPoints="1"/>
              </p:cNvSpPr>
              <p:nvPr/>
            </p:nvSpPr>
            <p:spPr bwMode="auto">
              <a:xfrm>
                <a:off x="1740" y="2292"/>
                <a:ext cx="147" cy="60"/>
              </a:xfrm>
              <a:custGeom>
                <a:avLst/>
                <a:gdLst/>
                <a:ahLst/>
                <a:cxnLst>
                  <a:cxn ang="0">
                    <a:pos x="22" y="24"/>
                  </a:cxn>
                  <a:cxn ang="0">
                    <a:pos x="24" y="24"/>
                  </a:cxn>
                  <a:cxn ang="0">
                    <a:pos x="20" y="30"/>
                  </a:cxn>
                  <a:cxn ang="0">
                    <a:pos x="22" y="30"/>
                  </a:cxn>
                  <a:cxn ang="0">
                    <a:pos x="28" y="20"/>
                  </a:cxn>
                  <a:cxn ang="0">
                    <a:pos x="22" y="18"/>
                  </a:cxn>
                  <a:cxn ang="0">
                    <a:pos x="12" y="6"/>
                  </a:cxn>
                  <a:cxn ang="0">
                    <a:pos x="4" y="18"/>
                  </a:cxn>
                  <a:cxn ang="0">
                    <a:pos x="0" y="20"/>
                  </a:cxn>
                  <a:cxn ang="0">
                    <a:pos x="12" y="20"/>
                  </a:cxn>
                  <a:cxn ang="0">
                    <a:pos x="16" y="16"/>
                  </a:cxn>
                  <a:cxn ang="0">
                    <a:pos x="18" y="12"/>
                  </a:cxn>
                  <a:cxn ang="0">
                    <a:pos x="26" y="8"/>
                  </a:cxn>
                  <a:cxn ang="0">
                    <a:pos x="38" y="8"/>
                  </a:cxn>
                  <a:cxn ang="0">
                    <a:pos x="38" y="12"/>
                  </a:cxn>
                  <a:cxn ang="0">
                    <a:pos x="48" y="14"/>
                  </a:cxn>
                  <a:cxn ang="0">
                    <a:pos x="56" y="18"/>
                  </a:cxn>
                  <a:cxn ang="0">
                    <a:pos x="58" y="24"/>
                  </a:cxn>
                  <a:cxn ang="0">
                    <a:pos x="64" y="26"/>
                  </a:cxn>
                  <a:cxn ang="0">
                    <a:pos x="66" y="30"/>
                  </a:cxn>
                  <a:cxn ang="0">
                    <a:pos x="80" y="28"/>
                  </a:cxn>
                  <a:cxn ang="0">
                    <a:pos x="82" y="38"/>
                  </a:cxn>
                  <a:cxn ang="0">
                    <a:pos x="98" y="46"/>
                  </a:cxn>
                  <a:cxn ang="0">
                    <a:pos x="94" y="54"/>
                  </a:cxn>
                  <a:cxn ang="0">
                    <a:pos x="92" y="60"/>
                  </a:cxn>
                  <a:cxn ang="0">
                    <a:pos x="126" y="54"/>
                  </a:cxn>
                  <a:cxn ang="0">
                    <a:pos x="130" y="56"/>
                  </a:cxn>
                  <a:cxn ang="0">
                    <a:pos x="136" y="52"/>
                  </a:cxn>
                  <a:cxn ang="0">
                    <a:pos x="136" y="48"/>
                  </a:cxn>
                  <a:cxn ang="0">
                    <a:pos x="124" y="46"/>
                  </a:cxn>
                  <a:cxn ang="0">
                    <a:pos x="118" y="44"/>
                  </a:cxn>
                  <a:cxn ang="0">
                    <a:pos x="108" y="36"/>
                  </a:cxn>
                  <a:cxn ang="0">
                    <a:pos x="102" y="30"/>
                  </a:cxn>
                  <a:cxn ang="0">
                    <a:pos x="98" y="30"/>
                  </a:cxn>
                  <a:cxn ang="0">
                    <a:pos x="96" y="24"/>
                  </a:cxn>
                  <a:cxn ang="0">
                    <a:pos x="90" y="20"/>
                  </a:cxn>
                  <a:cxn ang="0">
                    <a:pos x="86" y="20"/>
                  </a:cxn>
                  <a:cxn ang="0">
                    <a:pos x="78" y="18"/>
                  </a:cxn>
                  <a:cxn ang="0">
                    <a:pos x="70" y="14"/>
                  </a:cxn>
                  <a:cxn ang="0">
                    <a:pos x="66" y="6"/>
                  </a:cxn>
                  <a:cxn ang="0">
                    <a:pos x="42" y="2"/>
                  </a:cxn>
                  <a:cxn ang="0">
                    <a:pos x="38" y="4"/>
                  </a:cxn>
                  <a:cxn ang="0">
                    <a:pos x="38" y="0"/>
                  </a:cxn>
                  <a:cxn ang="0">
                    <a:pos x="22" y="0"/>
                  </a:cxn>
                </a:cxnLst>
                <a:rect l="0" t="0" r="r" b="b"/>
                <a:pathLst>
                  <a:path w="136" h="60">
                    <a:moveTo>
                      <a:pt x="22" y="18"/>
                    </a:moveTo>
                    <a:lnTo>
                      <a:pt x="22" y="18"/>
                    </a:lnTo>
                    <a:lnTo>
                      <a:pt x="22" y="24"/>
                    </a:lnTo>
                    <a:lnTo>
                      <a:pt x="22" y="24"/>
                    </a:lnTo>
                    <a:lnTo>
                      <a:pt x="24" y="22"/>
                    </a:lnTo>
                    <a:lnTo>
                      <a:pt x="24" y="24"/>
                    </a:lnTo>
                    <a:lnTo>
                      <a:pt x="24" y="26"/>
                    </a:lnTo>
                    <a:lnTo>
                      <a:pt x="20" y="30"/>
                    </a:lnTo>
                    <a:lnTo>
                      <a:pt x="20" y="30"/>
                    </a:lnTo>
                    <a:lnTo>
                      <a:pt x="18" y="30"/>
                    </a:lnTo>
                    <a:lnTo>
                      <a:pt x="20" y="30"/>
                    </a:lnTo>
                    <a:lnTo>
                      <a:pt x="22" y="30"/>
                    </a:lnTo>
                    <a:lnTo>
                      <a:pt x="22" y="30"/>
                    </a:lnTo>
                    <a:lnTo>
                      <a:pt x="28" y="26"/>
                    </a:lnTo>
                    <a:lnTo>
                      <a:pt x="28" y="20"/>
                    </a:lnTo>
                    <a:lnTo>
                      <a:pt x="28" y="20"/>
                    </a:lnTo>
                    <a:lnTo>
                      <a:pt x="22" y="18"/>
                    </a:lnTo>
                    <a:lnTo>
                      <a:pt x="22" y="18"/>
                    </a:lnTo>
                    <a:close/>
                    <a:moveTo>
                      <a:pt x="22" y="0"/>
                    </a:moveTo>
                    <a:lnTo>
                      <a:pt x="22" y="0"/>
                    </a:lnTo>
                    <a:lnTo>
                      <a:pt x="12" y="6"/>
                    </a:lnTo>
                    <a:lnTo>
                      <a:pt x="4" y="14"/>
                    </a:lnTo>
                    <a:lnTo>
                      <a:pt x="4" y="14"/>
                    </a:lnTo>
                    <a:lnTo>
                      <a:pt x="4" y="18"/>
                    </a:lnTo>
                    <a:lnTo>
                      <a:pt x="4" y="18"/>
                    </a:lnTo>
                    <a:lnTo>
                      <a:pt x="0" y="20"/>
                    </a:lnTo>
                    <a:lnTo>
                      <a:pt x="0" y="20"/>
                    </a:lnTo>
                    <a:lnTo>
                      <a:pt x="6" y="22"/>
                    </a:lnTo>
                    <a:lnTo>
                      <a:pt x="12" y="20"/>
                    </a:lnTo>
                    <a:lnTo>
                      <a:pt x="12" y="20"/>
                    </a:lnTo>
                    <a:lnTo>
                      <a:pt x="12" y="16"/>
                    </a:lnTo>
                    <a:lnTo>
                      <a:pt x="12" y="16"/>
                    </a:lnTo>
                    <a:lnTo>
                      <a:pt x="16" y="16"/>
                    </a:lnTo>
                    <a:lnTo>
                      <a:pt x="16" y="16"/>
                    </a:lnTo>
                    <a:lnTo>
                      <a:pt x="16" y="16"/>
                    </a:lnTo>
                    <a:lnTo>
                      <a:pt x="18" y="12"/>
                    </a:lnTo>
                    <a:lnTo>
                      <a:pt x="18" y="12"/>
                    </a:lnTo>
                    <a:lnTo>
                      <a:pt x="22" y="8"/>
                    </a:lnTo>
                    <a:lnTo>
                      <a:pt x="26" y="8"/>
                    </a:lnTo>
                    <a:lnTo>
                      <a:pt x="30" y="6"/>
                    </a:lnTo>
                    <a:lnTo>
                      <a:pt x="30" y="6"/>
                    </a:lnTo>
                    <a:lnTo>
                      <a:pt x="38" y="8"/>
                    </a:lnTo>
                    <a:lnTo>
                      <a:pt x="38" y="8"/>
                    </a:lnTo>
                    <a:lnTo>
                      <a:pt x="38" y="12"/>
                    </a:lnTo>
                    <a:lnTo>
                      <a:pt x="38" y="12"/>
                    </a:lnTo>
                    <a:lnTo>
                      <a:pt x="42" y="14"/>
                    </a:lnTo>
                    <a:lnTo>
                      <a:pt x="48" y="14"/>
                    </a:lnTo>
                    <a:lnTo>
                      <a:pt x="48" y="14"/>
                    </a:lnTo>
                    <a:lnTo>
                      <a:pt x="52" y="18"/>
                    </a:lnTo>
                    <a:lnTo>
                      <a:pt x="52" y="18"/>
                    </a:lnTo>
                    <a:lnTo>
                      <a:pt x="56" y="18"/>
                    </a:lnTo>
                    <a:lnTo>
                      <a:pt x="56" y="18"/>
                    </a:lnTo>
                    <a:lnTo>
                      <a:pt x="56" y="20"/>
                    </a:lnTo>
                    <a:lnTo>
                      <a:pt x="58" y="24"/>
                    </a:lnTo>
                    <a:lnTo>
                      <a:pt x="58" y="24"/>
                    </a:lnTo>
                    <a:lnTo>
                      <a:pt x="60" y="24"/>
                    </a:lnTo>
                    <a:lnTo>
                      <a:pt x="64" y="26"/>
                    </a:lnTo>
                    <a:lnTo>
                      <a:pt x="64" y="26"/>
                    </a:lnTo>
                    <a:lnTo>
                      <a:pt x="66" y="30"/>
                    </a:lnTo>
                    <a:lnTo>
                      <a:pt x="66" y="30"/>
                    </a:lnTo>
                    <a:lnTo>
                      <a:pt x="74" y="30"/>
                    </a:lnTo>
                    <a:lnTo>
                      <a:pt x="80" y="28"/>
                    </a:lnTo>
                    <a:lnTo>
                      <a:pt x="80" y="28"/>
                    </a:lnTo>
                    <a:lnTo>
                      <a:pt x="80" y="34"/>
                    </a:lnTo>
                    <a:lnTo>
                      <a:pt x="80" y="34"/>
                    </a:lnTo>
                    <a:lnTo>
                      <a:pt x="82" y="38"/>
                    </a:lnTo>
                    <a:lnTo>
                      <a:pt x="86" y="42"/>
                    </a:lnTo>
                    <a:lnTo>
                      <a:pt x="98" y="46"/>
                    </a:lnTo>
                    <a:lnTo>
                      <a:pt x="98" y="46"/>
                    </a:lnTo>
                    <a:lnTo>
                      <a:pt x="98" y="50"/>
                    </a:lnTo>
                    <a:lnTo>
                      <a:pt x="98" y="50"/>
                    </a:lnTo>
                    <a:lnTo>
                      <a:pt x="94" y="54"/>
                    </a:lnTo>
                    <a:lnTo>
                      <a:pt x="92" y="56"/>
                    </a:lnTo>
                    <a:lnTo>
                      <a:pt x="92" y="56"/>
                    </a:lnTo>
                    <a:lnTo>
                      <a:pt x="92" y="60"/>
                    </a:lnTo>
                    <a:lnTo>
                      <a:pt x="92" y="60"/>
                    </a:lnTo>
                    <a:lnTo>
                      <a:pt x="110" y="56"/>
                    </a:lnTo>
                    <a:lnTo>
                      <a:pt x="126" y="54"/>
                    </a:lnTo>
                    <a:lnTo>
                      <a:pt x="126" y="54"/>
                    </a:lnTo>
                    <a:lnTo>
                      <a:pt x="128" y="56"/>
                    </a:lnTo>
                    <a:lnTo>
                      <a:pt x="130" y="56"/>
                    </a:lnTo>
                    <a:lnTo>
                      <a:pt x="130" y="56"/>
                    </a:lnTo>
                    <a:lnTo>
                      <a:pt x="136" y="52"/>
                    </a:lnTo>
                    <a:lnTo>
                      <a:pt x="136" y="52"/>
                    </a:lnTo>
                    <a:lnTo>
                      <a:pt x="136" y="50"/>
                    </a:lnTo>
                    <a:lnTo>
                      <a:pt x="136" y="48"/>
                    </a:lnTo>
                    <a:lnTo>
                      <a:pt x="136" y="48"/>
                    </a:lnTo>
                    <a:lnTo>
                      <a:pt x="130" y="44"/>
                    </a:lnTo>
                    <a:lnTo>
                      <a:pt x="130" y="44"/>
                    </a:lnTo>
                    <a:lnTo>
                      <a:pt x="124" y="46"/>
                    </a:lnTo>
                    <a:lnTo>
                      <a:pt x="120" y="46"/>
                    </a:lnTo>
                    <a:lnTo>
                      <a:pt x="118" y="44"/>
                    </a:lnTo>
                    <a:lnTo>
                      <a:pt x="118" y="44"/>
                    </a:lnTo>
                    <a:lnTo>
                      <a:pt x="120" y="36"/>
                    </a:lnTo>
                    <a:lnTo>
                      <a:pt x="120" y="36"/>
                    </a:lnTo>
                    <a:lnTo>
                      <a:pt x="108" y="36"/>
                    </a:lnTo>
                    <a:lnTo>
                      <a:pt x="106" y="34"/>
                    </a:lnTo>
                    <a:lnTo>
                      <a:pt x="102" y="30"/>
                    </a:lnTo>
                    <a:lnTo>
                      <a:pt x="102" y="30"/>
                    </a:lnTo>
                    <a:lnTo>
                      <a:pt x="100" y="30"/>
                    </a:lnTo>
                    <a:lnTo>
                      <a:pt x="98" y="30"/>
                    </a:lnTo>
                    <a:lnTo>
                      <a:pt x="98" y="30"/>
                    </a:lnTo>
                    <a:lnTo>
                      <a:pt x="98" y="26"/>
                    </a:lnTo>
                    <a:lnTo>
                      <a:pt x="96" y="24"/>
                    </a:lnTo>
                    <a:lnTo>
                      <a:pt x="96" y="24"/>
                    </a:lnTo>
                    <a:lnTo>
                      <a:pt x="92" y="22"/>
                    </a:lnTo>
                    <a:lnTo>
                      <a:pt x="90" y="24"/>
                    </a:lnTo>
                    <a:lnTo>
                      <a:pt x="90" y="20"/>
                    </a:lnTo>
                    <a:lnTo>
                      <a:pt x="90" y="20"/>
                    </a:lnTo>
                    <a:lnTo>
                      <a:pt x="86" y="20"/>
                    </a:lnTo>
                    <a:lnTo>
                      <a:pt x="86" y="20"/>
                    </a:lnTo>
                    <a:lnTo>
                      <a:pt x="84" y="18"/>
                    </a:lnTo>
                    <a:lnTo>
                      <a:pt x="84" y="18"/>
                    </a:lnTo>
                    <a:lnTo>
                      <a:pt x="78" y="18"/>
                    </a:lnTo>
                    <a:lnTo>
                      <a:pt x="72" y="16"/>
                    </a:lnTo>
                    <a:lnTo>
                      <a:pt x="72" y="16"/>
                    </a:lnTo>
                    <a:lnTo>
                      <a:pt x="70" y="14"/>
                    </a:lnTo>
                    <a:lnTo>
                      <a:pt x="68" y="12"/>
                    </a:lnTo>
                    <a:lnTo>
                      <a:pt x="66" y="6"/>
                    </a:lnTo>
                    <a:lnTo>
                      <a:pt x="66" y="6"/>
                    </a:lnTo>
                    <a:lnTo>
                      <a:pt x="54" y="4"/>
                    </a:lnTo>
                    <a:lnTo>
                      <a:pt x="42" y="2"/>
                    </a:lnTo>
                    <a:lnTo>
                      <a:pt x="42" y="2"/>
                    </a:lnTo>
                    <a:lnTo>
                      <a:pt x="42" y="4"/>
                    </a:lnTo>
                    <a:lnTo>
                      <a:pt x="40" y="4"/>
                    </a:lnTo>
                    <a:lnTo>
                      <a:pt x="38" y="4"/>
                    </a:lnTo>
                    <a:lnTo>
                      <a:pt x="38" y="4"/>
                    </a:lnTo>
                    <a:lnTo>
                      <a:pt x="38" y="0"/>
                    </a:lnTo>
                    <a:lnTo>
                      <a:pt x="38" y="0"/>
                    </a:lnTo>
                    <a:lnTo>
                      <a:pt x="30" y="0"/>
                    </a:lnTo>
                    <a:lnTo>
                      <a:pt x="22" y="0"/>
                    </a:lnTo>
                    <a:lnTo>
                      <a:pt x="2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2" name="Freeform 207"/>
              <p:cNvSpPr>
                <a:spLocks/>
              </p:cNvSpPr>
              <p:nvPr/>
            </p:nvSpPr>
            <p:spPr bwMode="auto">
              <a:xfrm>
                <a:off x="3158" y="1868"/>
                <a:ext cx="89" cy="88"/>
              </a:xfrm>
              <a:custGeom>
                <a:avLst/>
                <a:gdLst/>
                <a:ahLst/>
                <a:cxnLst>
                  <a:cxn ang="0">
                    <a:pos x="66" y="84"/>
                  </a:cxn>
                  <a:cxn ang="0">
                    <a:pos x="62" y="80"/>
                  </a:cxn>
                  <a:cxn ang="0">
                    <a:pos x="56" y="76"/>
                  </a:cxn>
                  <a:cxn ang="0">
                    <a:pos x="46" y="64"/>
                  </a:cxn>
                  <a:cxn ang="0">
                    <a:pos x="38" y="54"/>
                  </a:cxn>
                  <a:cxn ang="0">
                    <a:pos x="40" y="52"/>
                  </a:cxn>
                  <a:cxn ang="0">
                    <a:pos x="32" y="40"/>
                  </a:cxn>
                  <a:cxn ang="0">
                    <a:pos x="32" y="34"/>
                  </a:cxn>
                  <a:cxn ang="0">
                    <a:pos x="36" y="34"/>
                  </a:cxn>
                  <a:cxn ang="0">
                    <a:pos x="42" y="38"/>
                  </a:cxn>
                  <a:cxn ang="0">
                    <a:pos x="44" y="38"/>
                  </a:cxn>
                  <a:cxn ang="0">
                    <a:pos x="50" y="40"/>
                  </a:cxn>
                  <a:cxn ang="0">
                    <a:pos x="60" y="38"/>
                  </a:cxn>
                  <a:cxn ang="0">
                    <a:pos x="66" y="40"/>
                  </a:cxn>
                  <a:cxn ang="0">
                    <a:pos x="68" y="42"/>
                  </a:cxn>
                  <a:cxn ang="0">
                    <a:pos x="80" y="44"/>
                  </a:cxn>
                  <a:cxn ang="0">
                    <a:pos x="82" y="40"/>
                  </a:cxn>
                  <a:cxn ang="0">
                    <a:pos x="80" y="34"/>
                  </a:cxn>
                  <a:cxn ang="0">
                    <a:pos x="80" y="30"/>
                  </a:cxn>
                  <a:cxn ang="0">
                    <a:pos x="74" y="30"/>
                  </a:cxn>
                  <a:cxn ang="0">
                    <a:pos x="66" y="26"/>
                  </a:cxn>
                  <a:cxn ang="0">
                    <a:pos x="54" y="16"/>
                  </a:cxn>
                  <a:cxn ang="0">
                    <a:pos x="48" y="6"/>
                  </a:cxn>
                  <a:cxn ang="0">
                    <a:pos x="42" y="0"/>
                  </a:cxn>
                  <a:cxn ang="0">
                    <a:pos x="38" y="4"/>
                  </a:cxn>
                  <a:cxn ang="0">
                    <a:pos x="32" y="8"/>
                  </a:cxn>
                  <a:cxn ang="0">
                    <a:pos x="28" y="10"/>
                  </a:cxn>
                  <a:cxn ang="0">
                    <a:pos x="22" y="22"/>
                  </a:cxn>
                  <a:cxn ang="0">
                    <a:pos x="18" y="20"/>
                  </a:cxn>
                  <a:cxn ang="0">
                    <a:pos x="16" y="20"/>
                  </a:cxn>
                  <a:cxn ang="0">
                    <a:pos x="16" y="28"/>
                  </a:cxn>
                  <a:cxn ang="0">
                    <a:pos x="0" y="34"/>
                  </a:cxn>
                  <a:cxn ang="0">
                    <a:pos x="2" y="40"/>
                  </a:cxn>
                  <a:cxn ang="0">
                    <a:pos x="6" y="44"/>
                  </a:cxn>
                  <a:cxn ang="0">
                    <a:pos x="6" y="42"/>
                  </a:cxn>
                  <a:cxn ang="0">
                    <a:pos x="10" y="40"/>
                  </a:cxn>
                  <a:cxn ang="0">
                    <a:pos x="16" y="34"/>
                  </a:cxn>
                  <a:cxn ang="0">
                    <a:pos x="16" y="46"/>
                  </a:cxn>
                  <a:cxn ang="0">
                    <a:pos x="24" y="56"/>
                  </a:cxn>
                  <a:cxn ang="0">
                    <a:pos x="22" y="60"/>
                  </a:cxn>
                  <a:cxn ang="0">
                    <a:pos x="28" y="64"/>
                  </a:cxn>
                  <a:cxn ang="0">
                    <a:pos x="34" y="66"/>
                  </a:cxn>
                  <a:cxn ang="0">
                    <a:pos x="38" y="68"/>
                  </a:cxn>
                  <a:cxn ang="0">
                    <a:pos x="54" y="80"/>
                  </a:cxn>
                  <a:cxn ang="0">
                    <a:pos x="60" y="80"/>
                  </a:cxn>
                  <a:cxn ang="0">
                    <a:pos x="66" y="88"/>
                  </a:cxn>
                  <a:cxn ang="0">
                    <a:pos x="70" y="88"/>
                  </a:cxn>
                </a:cxnLst>
                <a:rect l="0" t="0" r="r" b="b"/>
                <a:pathLst>
                  <a:path w="82" h="88">
                    <a:moveTo>
                      <a:pt x="70" y="88"/>
                    </a:moveTo>
                    <a:lnTo>
                      <a:pt x="70" y="88"/>
                    </a:lnTo>
                    <a:lnTo>
                      <a:pt x="66" y="84"/>
                    </a:lnTo>
                    <a:lnTo>
                      <a:pt x="66" y="84"/>
                    </a:lnTo>
                    <a:lnTo>
                      <a:pt x="62" y="80"/>
                    </a:lnTo>
                    <a:lnTo>
                      <a:pt x="62" y="80"/>
                    </a:lnTo>
                    <a:lnTo>
                      <a:pt x="60" y="78"/>
                    </a:lnTo>
                    <a:lnTo>
                      <a:pt x="56" y="76"/>
                    </a:lnTo>
                    <a:lnTo>
                      <a:pt x="56" y="76"/>
                    </a:lnTo>
                    <a:lnTo>
                      <a:pt x="52" y="70"/>
                    </a:lnTo>
                    <a:lnTo>
                      <a:pt x="52" y="70"/>
                    </a:lnTo>
                    <a:lnTo>
                      <a:pt x="46" y="64"/>
                    </a:lnTo>
                    <a:lnTo>
                      <a:pt x="40" y="56"/>
                    </a:lnTo>
                    <a:lnTo>
                      <a:pt x="40" y="56"/>
                    </a:lnTo>
                    <a:lnTo>
                      <a:pt x="38" y="54"/>
                    </a:lnTo>
                    <a:lnTo>
                      <a:pt x="40" y="54"/>
                    </a:lnTo>
                    <a:lnTo>
                      <a:pt x="40" y="52"/>
                    </a:lnTo>
                    <a:lnTo>
                      <a:pt x="40" y="52"/>
                    </a:lnTo>
                    <a:lnTo>
                      <a:pt x="36" y="44"/>
                    </a:lnTo>
                    <a:lnTo>
                      <a:pt x="32" y="40"/>
                    </a:lnTo>
                    <a:lnTo>
                      <a:pt x="32" y="40"/>
                    </a:lnTo>
                    <a:lnTo>
                      <a:pt x="32" y="36"/>
                    </a:lnTo>
                    <a:lnTo>
                      <a:pt x="32" y="36"/>
                    </a:lnTo>
                    <a:lnTo>
                      <a:pt x="32" y="34"/>
                    </a:lnTo>
                    <a:lnTo>
                      <a:pt x="34" y="34"/>
                    </a:lnTo>
                    <a:lnTo>
                      <a:pt x="36" y="34"/>
                    </a:lnTo>
                    <a:lnTo>
                      <a:pt x="36" y="34"/>
                    </a:lnTo>
                    <a:lnTo>
                      <a:pt x="38" y="38"/>
                    </a:lnTo>
                    <a:lnTo>
                      <a:pt x="40" y="38"/>
                    </a:lnTo>
                    <a:lnTo>
                      <a:pt x="42" y="38"/>
                    </a:lnTo>
                    <a:lnTo>
                      <a:pt x="42" y="38"/>
                    </a:lnTo>
                    <a:lnTo>
                      <a:pt x="42" y="36"/>
                    </a:lnTo>
                    <a:lnTo>
                      <a:pt x="44" y="38"/>
                    </a:lnTo>
                    <a:lnTo>
                      <a:pt x="48" y="40"/>
                    </a:lnTo>
                    <a:lnTo>
                      <a:pt x="48" y="40"/>
                    </a:lnTo>
                    <a:lnTo>
                      <a:pt x="50" y="40"/>
                    </a:lnTo>
                    <a:lnTo>
                      <a:pt x="52" y="38"/>
                    </a:lnTo>
                    <a:lnTo>
                      <a:pt x="56" y="38"/>
                    </a:lnTo>
                    <a:lnTo>
                      <a:pt x="60" y="38"/>
                    </a:lnTo>
                    <a:lnTo>
                      <a:pt x="60" y="38"/>
                    </a:lnTo>
                    <a:lnTo>
                      <a:pt x="66" y="40"/>
                    </a:lnTo>
                    <a:lnTo>
                      <a:pt x="66" y="40"/>
                    </a:lnTo>
                    <a:lnTo>
                      <a:pt x="66" y="40"/>
                    </a:lnTo>
                    <a:lnTo>
                      <a:pt x="68" y="42"/>
                    </a:lnTo>
                    <a:lnTo>
                      <a:pt x="68" y="42"/>
                    </a:lnTo>
                    <a:lnTo>
                      <a:pt x="70" y="44"/>
                    </a:lnTo>
                    <a:lnTo>
                      <a:pt x="74" y="44"/>
                    </a:lnTo>
                    <a:lnTo>
                      <a:pt x="80" y="44"/>
                    </a:lnTo>
                    <a:lnTo>
                      <a:pt x="80" y="44"/>
                    </a:lnTo>
                    <a:lnTo>
                      <a:pt x="82" y="42"/>
                    </a:lnTo>
                    <a:lnTo>
                      <a:pt x="82" y="40"/>
                    </a:lnTo>
                    <a:lnTo>
                      <a:pt x="80" y="36"/>
                    </a:lnTo>
                    <a:lnTo>
                      <a:pt x="80" y="36"/>
                    </a:lnTo>
                    <a:lnTo>
                      <a:pt x="80" y="34"/>
                    </a:lnTo>
                    <a:lnTo>
                      <a:pt x="80" y="32"/>
                    </a:lnTo>
                    <a:lnTo>
                      <a:pt x="82" y="30"/>
                    </a:lnTo>
                    <a:lnTo>
                      <a:pt x="80" y="30"/>
                    </a:lnTo>
                    <a:lnTo>
                      <a:pt x="80" y="30"/>
                    </a:lnTo>
                    <a:lnTo>
                      <a:pt x="76" y="30"/>
                    </a:lnTo>
                    <a:lnTo>
                      <a:pt x="74" y="30"/>
                    </a:lnTo>
                    <a:lnTo>
                      <a:pt x="70" y="28"/>
                    </a:lnTo>
                    <a:lnTo>
                      <a:pt x="70" y="28"/>
                    </a:lnTo>
                    <a:lnTo>
                      <a:pt x="66" y="26"/>
                    </a:lnTo>
                    <a:lnTo>
                      <a:pt x="60" y="22"/>
                    </a:lnTo>
                    <a:lnTo>
                      <a:pt x="60" y="22"/>
                    </a:lnTo>
                    <a:lnTo>
                      <a:pt x="54" y="16"/>
                    </a:lnTo>
                    <a:lnTo>
                      <a:pt x="50" y="10"/>
                    </a:lnTo>
                    <a:lnTo>
                      <a:pt x="50" y="10"/>
                    </a:lnTo>
                    <a:lnTo>
                      <a:pt x="48" y="6"/>
                    </a:lnTo>
                    <a:lnTo>
                      <a:pt x="46" y="4"/>
                    </a:lnTo>
                    <a:lnTo>
                      <a:pt x="42" y="0"/>
                    </a:lnTo>
                    <a:lnTo>
                      <a:pt x="42" y="0"/>
                    </a:lnTo>
                    <a:lnTo>
                      <a:pt x="40" y="2"/>
                    </a:lnTo>
                    <a:lnTo>
                      <a:pt x="38" y="4"/>
                    </a:lnTo>
                    <a:lnTo>
                      <a:pt x="38" y="4"/>
                    </a:lnTo>
                    <a:lnTo>
                      <a:pt x="36" y="8"/>
                    </a:lnTo>
                    <a:lnTo>
                      <a:pt x="32" y="8"/>
                    </a:lnTo>
                    <a:lnTo>
                      <a:pt x="32" y="8"/>
                    </a:lnTo>
                    <a:lnTo>
                      <a:pt x="30" y="8"/>
                    </a:lnTo>
                    <a:lnTo>
                      <a:pt x="28" y="10"/>
                    </a:lnTo>
                    <a:lnTo>
                      <a:pt x="28" y="10"/>
                    </a:lnTo>
                    <a:lnTo>
                      <a:pt x="26" y="18"/>
                    </a:lnTo>
                    <a:lnTo>
                      <a:pt x="24" y="22"/>
                    </a:lnTo>
                    <a:lnTo>
                      <a:pt x="22" y="22"/>
                    </a:lnTo>
                    <a:lnTo>
                      <a:pt x="22" y="22"/>
                    </a:lnTo>
                    <a:lnTo>
                      <a:pt x="20" y="22"/>
                    </a:lnTo>
                    <a:lnTo>
                      <a:pt x="18" y="20"/>
                    </a:lnTo>
                    <a:lnTo>
                      <a:pt x="18" y="18"/>
                    </a:lnTo>
                    <a:lnTo>
                      <a:pt x="16" y="20"/>
                    </a:lnTo>
                    <a:lnTo>
                      <a:pt x="16" y="20"/>
                    </a:lnTo>
                    <a:lnTo>
                      <a:pt x="18" y="24"/>
                    </a:lnTo>
                    <a:lnTo>
                      <a:pt x="16" y="28"/>
                    </a:lnTo>
                    <a:lnTo>
                      <a:pt x="16" y="28"/>
                    </a:lnTo>
                    <a:lnTo>
                      <a:pt x="12" y="30"/>
                    </a:lnTo>
                    <a:lnTo>
                      <a:pt x="8" y="32"/>
                    </a:lnTo>
                    <a:lnTo>
                      <a:pt x="0" y="34"/>
                    </a:lnTo>
                    <a:lnTo>
                      <a:pt x="0" y="34"/>
                    </a:lnTo>
                    <a:lnTo>
                      <a:pt x="0" y="34"/>
                    </a:lnTo>
                    <a:lnTo>
                      <a:pt x="2" y="40"/>
                    </a:lnTo>
                    <a:lnTo>
                      <a:pt x="2" y="46"/>
                    </a:lnTo>
                    <a:lnTo>
                      <a:pt x="2" y="46"/>
                    </a:lnTo>
                    <a:lnTo>
                      <a:pt x="6" y="44"/>
                    </a:lnTo>
                    <a:lnTo>
                      <a:pt x="6" y="44"/>
                    </a:lnTo>
                    <a:lnTo>
                      <a:pt x="6" y="42"/>
                    </a:lnTo>
                    <a:lnTo>
                      <a:pt x="6" y="42"/>
                    </a:lnTo>
                    <a:lnTo>
                      <a:pt x="8" y="40"/>
                    </a:lnTo>
                    <a:lnTo>
                      <a:pt x="10" y="40"/>
                    </a:lnTo>
                    <a:lnTo>
                      <a:pt x="10" y="40"/>
                    </a:lnTo>
                    <a:lnTo>
                      <a:pt x="14" y="30"/>
                    </a:lnTo>
                    <a:lnTo>
                      <a:pt x="14" y="30"/>
                    </a:lnTo>
                    <a:lnTo>
                      <a:pt x="16" y="34"/>
                    </a:lnTo>
                    <a:lnTo>
                      <a:pt x="18" y="38"/>
                    </a:lnTo>
                    <a:lnTo>
                      <a:pt x="16" y="46"/>
                    </a:lnTo>
                    <a:lnTo>
                      <a:pt x="16" y="46"/>
                    </a:lnTo>
                    <a:lnTo>
                      <a:pt x="24" y="52"/>
                    </a:lnTo>
                    <a:lnTo>
                      <a:pt x="26" y="54"/>
                    </a:lnTo>
                    <a:lnTo>
                      <a:pt x="24" y="56"/>
                    </a:lnTo>
                    <a:lnTo>
                      <a:pt x="22" y="56"/>
                    </a:lnTo>
                    <a:lnTo>
                      <a:pt x="22" y="56"/>
                    </a:lnTo>
                    <a:lnTo>
                      <a:pt x="22" y="60"/>
                    </a:lnTo>
                    <a:lnTo>
                      <a:pt x="22" y="60"/>
                    </a:lnTo>
                    <a:lnTo>
                      <a:pt x="28" y="64"/>
                    </a:lnTo>
                    <a:lnTo>
                      <a:pt x="28" y="64"/>
                    </a:lnTo>
                    <a:lnTo>
                      <a:pt x="32" y="64"/>
                    </a:lnTo>
                    <a:lnTo>
                      <a:pt x="32" y="64"/>
                    </a:lnTo>
                    <a:lnTo>
                      <a:pt x="34" y="66"/>
                    </a:lnTo>
                    <a:lnTo>
                      <a:pt x="34" y="68"/>
                    </a:lnTo>
                    <a:lnTo>
                      <a:pt x="34" y="68"/>
                    </a:lnTo>
                    <a:lnTo>
                      <a:pt x="38" y="68"/>
                    </a:lnTo>
                    <a:lnTo>
                      <a:pt x="42" y="66"/>
                    </a:lnTo>
                    <a:lnTo>
                      <a:pt x="42" y="66"/>
                    </a:lnTo>
                    <a:lnTo>
                      <a:pt x="54" y="80"/>
                    </a:lnTo>
                    <a:lnTo>
                      <a:pt x="54" y="80"/>
                    </a:lnTo>
                    <a:lnTo>
                      <a:pt x="58" y="80"/>
                    </a:lnTo>
                    <a:lnTo>
                      <a:pt x="60" y="80"/>
                    </a:lnTo>
                    <a:lnTo>
                      <a:pt x="60" y="80"/>
                    </a:lnTo>
                    <a:lnTo>
                      <a:pt x="62" y="84"/>
                    </a:lnTo>
                    <a:lnTo>
                      <a:pt x="66" y="88"/>
                    </a:lnTo>
                    <a:lnTo>
                      <a:pt x="66" y="88"/>
                    </a:lnTo>
                    <a:lnTo>
                      <a:pt x="70" y="88"/>
                    </a:lnTo>
                    <a:lnTo>
                      <a:pt x="70" y="8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3" name="Freeform 208"/>
              <p:cNvSpPr>
                <a:spLocks/>
              </p:cNvSpPr>
              <p:nvPr/>
            </p:nvSpPr>
            <p:spPr bwMode="auto">
              <a:xfrm>
                <a:off x="1716" y="2494"/>
                <a:ext cx="52" cy="54"/>
              </a:xfrm>
              <a:custGeom>
                <a:avLst/>
                <a:gdLst/>
                <a:ahLst/>
                <a:cxnLst>
                  <a:cxn ang="0">
                    <a:pos x="16" y="6"/>
                  </a:cxn>
                  <a:cxn ang="0">
                    <a:pos x="22" y="6"/>
                  </a:cxn>
                  <a:cxn ang="0">
                    <a:pos x="24" y="6"/>
                  </a:cxn>
                  <a:cxn ang="0">
                    <a:pos x="26" y="8"/>
                  </a:cxn>
                  <a:cxn ang="0">
                    <a:pos x="32" y="8"/>
                  </a:cxn>
                  <a:cxn ang="0">
                    <a:pos x="34" y="18"/>
                  </a:cxn>
                  <a:cxn ang="0">
                    <a:pos x="40" y="24"/>
                  </a:cxn>
                  <a:cxn ang="0">
                    <a:pos x="42" y="32"/>
                  </a:cxn>
                  <a:cxn ang="0">
                    <a:pos x="40" y="32"/>
                  </a:cxn>
                  <a:cxn ang="0">
                    <a:pos x="40" y="38"/>
                  </a:cxn>
                  <a:cxn ang="0">
                    <a:pos x="38" y="42"/>
                  </a:cxn>
                  <a:cxn ang="0">
                    <a:pos x="42" y="46"/>
                  </a:cxn>
                  <a:cxn ang="0">
                    <a:pos x="42" y="48"/>
                  </a:cxn>
                  <a:cxn ang="0">
                    <a:pos x="38" y="46"/>
                  </a:cxn>
                  <a:cxn ang="0">
                    <a:pos x="34" y="46"/>
                  </a:cxn>
                  <a:cxn ang="0">
                    <a:pos x="34" y="52"/>
                  </a:cxn>
                  <a:cxn ang="0">
                    <a:pos x="30" y="46"/>
                  </a:cxn>
                  <a:cxn ang="0">
                    <a:pos x="32" y="38"/>
                  </a:cxn>
                  <a:cxn ang="0">
                    <a:pos x="24" y="34"/>
                  </a:cxn>
                  <a:cxn ang="0">
                    <a:pos x="24" y="34"/>
                  </a:cxn>
                  <a:cxn ang="0">
                    <a:pos x="20" y="34"/>
                  </a:cxn>
                  <a:cxn ang="0">
                    <a:pos x="18" y="26"/>
                  </a:cxn>
                  <a:cxn ang="0">
                    <a:pos x="14" y="24"/>
                  </a:cxn>
                  <a:cxn ang="0">
                    <a:pos x="12" y="24"/>
                  </a:cxn>
                  <a:cxn ang="0">
                    <a:pos x="14" y="28"/>
                  </a:cxn>
                  <a:cxn ang="0">
                    <a:pos x="12" y="32"/>
                  </a:cxn>
                  <a:cxn ang="0">
                    <a:pos x="8" y="32"/>
                  </a:cxn>
                  <a:cxn ang="0">
                    <a:pos x="6" y="28"/>
                  </a:cxn>
                  <a:cxn ang="0">
                    <a:pos x="2" y="26"/>
                  </a:cxn>
                  <a:cxn ang="0">
                    <a:pos x="2" y="18"/>
                  </a:cxn>
                  <a:cxn ang="0">
                    <a:pos x="6" y="16"/>
                  </a:cxn>
                  <a:cxn ang="0">
                    <a:pos x="4" y="14"/>
                  </a:cxn>
                  <a:cxn ang="0">
                    <a:pos x="4" y="14"/>
                  </a:cxn>
                  <a:cxn ang="0">
                    <a:pos x="2" y="4"/>
                  </a:cxn>
                  <a:cxn ang="0">
                    <a:pos x="0" y="2"/>
                  </a:cxn>
                  <a:cxn ang="0">
                    <a:pos x="2" y="0"/>
                  </a:cxn>
                  <a:cxn ang="0">
                    <a:pos x="6" y="2"/>
                  </a:cxn>
                  <a:cxn ang="0">
                    <a:pos x="16" y="6"/>
                  </a:cxn>
                  <a:cxn ang="0">
                    <a:pos x="16" y="6"/>
                  </a:cxn>
                </a:cxnLst>
                <a:rect l="0" t="0" r="r" b="b"/>
                <a:pathLst>
                  <a:path w="48" h="54">
                    <a:moveTo>
                      <a:pt x="16" y="6"/>
                    </a:moveTo>
                    <a:lnTo>
                      <a:pt x="16" y="6"/>
                    </a:lnTo>
                    <a:lnTo>
                      <a:pt x="20" y="6"/>
                    </a:lnTo>
                    <a:lnTo>
                      <a:pt x="22" y="6"/>
                    </a:lnTo>
                    <a:lnTo>
                      <a:pt x="22" y="6"/>
                    </a:lnTo>
                    <a:lnTo>
                      <a:pt x="24" y="6"/>
                    </a:lnTo>
                    <a:lnTo>
                      <a:pt x="26" y="8"/>
                    </a:lnTo>
                    <a:lnTo>
                      <a:pt x="26" y="8"/>
                    </a:lnTo>
                    <a:lnTo>
                      <a:pt x="32" y="8"/>
                    </a:lnTo>
                    <a:lnTo>
                      <a:pt x="32" y="8"/>
                    </a:lnTo>
                    <a:lnTo>
                      <a:pt x="32" y="14"/>
                    </a:lnTo>
                    <a:lnTo>
                      <a:pt x="34" y="18"/>
                    </a:lnTo>
                    <a:lnTo>
                      <a:pt x="34" y="18"/>
                    </a:lnTo>
                    <a:lnTo>
                      <a:pt x="40" y="24"/>
                    </a:lnTo>
                    <a:lnTo>
                      <a:pt x="48" y="30"/>
                    </a:lnTo>
                    <a:lnTo>
                      <a:pt x="42" y="32"/>
                    </a:lnTo>
                    <a:lnTo>
                      <a:pt x="40" y="32"/>
                    </a:lnTo>
                    <a:lnTo>
                      <a:pt x="40" y="32"/>
                    </a:lnTo>
                    <a:lnTo>
                      <a:pt x="40" y="34"/>
                    </a:lnTo>
                    <a:lnTo>
                      <a:pt x="40" y="38"/>
                    </a:lnTo>
                    <a:lnTo>
                      <a:pt x="40" y="38"/>
                    </a:lnTo>
                    <a:lnTo>
                      <a:pt x="38" y="42"/>
                    </a:lnTo>
                    <a:lnTo>
                      <a:pt x="40" y="44"/>
                    </a:lnTo>
                    <a:lnTo>
                      <a:pt x="42" y="46"/>
                    </a:lnTo>
                    <a:lnTo>
                      <a:pt x="42" y="48"/>
                    </a:lnTo>
                    <a:lnTo>
                      <a:pt x="42" y="48"/>
                    </a:lnTo>
                    <a:lnTo>
                      <a:pt x="40" y="54"/>
                    </a:lnTo>
                    <a:lnTo>
                      <a:pt x="38" y="46"/>
                    </a:lnTo>
                    <a:lnTo>
                      <a:pt x="38" y="46"/>
                    </a:lnTo>
                    <a:lnTo>
                      <a:pt x="34" y="46"/>
                    </a:lnTo>
                    <a:lnTo>
                      <a:pt x="34" y="46"/>
                    </a:lnTo>
                    <a:lnTo>
                      <a:pt x="34" y="52"/>
                    </a:lnTo>
                    <a:lnTo>
                      <a:pt x="34" y="52"/>
                    </a:lnTo>
                    <a:lnTo>
                      <a:pt x="30" y="46"/>
                    </a:lnTo>
                    <a:lnTo>
                      <a:pt x="32" y="38"/>
                    </a:lnTo>
                    <a:lnTo>
                      <a:pt x="32" y="38"/>
                    </a:lnTo>
                    <a:lnTo>
                      <a:pt x="24" y="34"/>
                    </a:lnTo>
                    <a:lnTo>
                      <a:pt x="24" y="34"/>
                    </a:lnTo>
                    <a:lnTo>
                      <a:pt x="24" y="34"/>
                    </a:lnTo>
                    <a:lnTo>
                      <a:pt x="24" y="34"/>
                    </a:lnTo>
                    <a:lnTo>
                      <a:pt x="20" y="34"/>
                    </a:lnTo>
                    <a:lnTo>
                      <a:pt x="20" y="34"/>
                    </a:lnTo>
                    <a:lnTo>
                      <a:pt x="20" y="30"/>
                    </a:lnTo>
                    <a:lnTo>
                      <a:pt x="18" y="26"/>
                    </a:lnTo>
                    <a:lnTo>
                      <a:pt x="18" y="26"/>
                    </a:lnTo>
                    <a:lnTo>
                      <a:pt x="14" y="24"/>
                    </a:lnTo>
                    <a:lnTo>
                      <a:pt x="12" y="24"/>
                    </a:lnTo>
                    <a:lnTo>
                      <a:pt x="12" y="24"/>
                    </a:lnTo>
                    <a:lnTo>
                      <a:pt x="14" y="28"/>
                    </a:lnTo>
                    <a:lnTo>
                      <a:pt x="14" y="28"/>
                    </a:lnTo>
                    <a:lnTo>
                      <a:pt x="12" y="30"/>
                    </a:lnTo>
                    <a:lnTo>
                      <a:pt x="12" y="32"/>
                    </a:lnTo>
                    <a:lnTo>
                      <a:pt x="12" y="32"/>
                    </a:lnTo>
                    <a:lnTo>
                      <a:pt x="8" y="32"/>
                    </a:lnTo>
                    <a:lnTo>
                      <a:pt x="8" y="32"/>
                    </a:lnTo>
                    <a:lnTo>
                      <a:pt x="6" y="28"/>
                    </a:lnTo>
                    <a:lnTo>
                      <a:pt x="6" y="28"/>
                    </a:lnTo>
                    <a:lnTo>
                      <a:pt x="2" y="26"/>
                    </a:lnTo>
                    <a:lnTo>
                      <a:pt x="2" y="26"/>
                    </a:lnTo>
                    <a:lnTo>
                      <a:pt x="2" y="18"/>
                    </a:lnTo>
                    <a:lnTo>
                      <a:pt x="2" y="18"/>
                    </a:lnTo>
                    <a:lnTo>
                      <a:pt x="6" y="16"/>
                    </a:lnTo>
                    <a:lnTo>
                      <a:pt x="6" y="16"/>
                    </a:lnTo>
                    <a:lnTo>
                      <a:pt x="4" y="14"/>
                    </a:lnTo>
                    <a:lnTo>
                      <a:pt x="4" y="14"/>
                    </a:lnTo>
                    <a:lnTo>
                      <a:pt x="4" y="14"/>
                    </a:lnTo>
                    <a:lnTo>
                      <a:pt x="4" y="10"/>
                    </a:lnTo>
                    <a:lnTo>
                      <a:pt x="2" y="4"/>
                    </a:lnTo>
                    <a:lnTo>
                      <a:pt x="2" y="4"/>
                    </a:lnTo>
                    <a:lnTo>
                      <a:pt x="0" y="2"/>
                    </a:lnTo>
                    <a:lnTo>
                      <a:pt x="0" y="2"/>
                    </a:lnTo>
                    <a:lnTo>
                      <a:pt x="2" y="0"/>
                    </a:lnTo>
                    <a:lnTo>
                      <a:pt x="6" y="2"/>
                    </a:lnTo>
                    <a:lnTo>
                      <a:pt x="6" y="2"/>
                    </a:lnTo>
                    <a:lnTo>
                      <a:pt x="8" y="4"/>
                    </a:lnTo>
                    <a:lnTo>
                      <a:pt x="16" y="6"/>
                    </a:lnTo>
                    <a:lnTo>
                      <a:pt x="16" y="6"/>
                    </a:lnTo>
                    <a:lnTo>
                      <a:pt x="16" y="6"/>
                    </a:lnTo>
                    <a:lnTo>
                      <a:pt x="16" y="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4" name="Freeform 209"/>
              <p:cNvSpPr>
                <a:spLocks/>
              </p:cNvSpPr>
              <p:nvPr/>
            </p:nvSpPr>
            <p:spPr bwMode="auto">
              <a:xfrm>
                <a:off x="3123" y="2622"/>
                <a:ext cx="109" cy="140"/>
              </a:xfrm>
              <a:custGeom>
                <a:avLst/>
                <a:gdLst/>
                <a:ahLst/>
                <a:cxnLst>
                  <a:cxn ang="0">
                    <a:pos x="12" y="136"/>
                  </a:cxn>
                  <a:cxn ang="0">
                    <a:pos x="20" y="136"/>
                  </a:cxn>
                  <a:cxn ang="0">
                    <a:pos x="20" y="132"/>
                  </a:cxn>
                  <a:cxn ang="0">
                    <a:pos x="26" y="134"/>
                  </a:cxn>
                  <a:cxn ang="0">
                    <a:pos x="30" y="134"/>
                  </a:cxn>
                  <a:cxn ang="0">
                    <a:pos x="34" y="132"/>
                  </a:cxn>
                  <a:cxn ang="0">
                    <a:pos x="40" y="132"/>
                  </a:cxn>
                  <a:cxn ang="0">
                    <a:pos x="40" y="126"/>
                  </a:cxn>
                  <a:cxn ang="0">
                    <a:pos x="48" y="128"/>
                  </a:cxn>
                  <a:cxn ang="0">
                    <a:pos x="52" y="140"/>
                  </a:cxn>
                  <a:cxn ang="0">
                    <a:pos x="70" y="130"/>
                  </a:cxn>
                  <a:cxn ang="0">
                    <a:pos x="74" y="114"/>
                  </a:cxn>
                  <a:cxn ang="0">
                    <a:pos x="76" y="100"/>
                  </a:cxn>
                  <a:cxn ang="0">
                    <a:pos x="80" y="84"/>
                  </a:cxn>
                  <a:cxn ang="0">
                    <a:pos x="86" y="74"/>
                  </a:cxn>
                  <a:cxn ang="0">
                    <a:pos x="92" y="56"/>
                  </a:cxn>
                  <a:cxn ang="0">
                    <a:pos x="92" y="36"/>
                  </a:cxn>
                  <a:cxn ang="0">
                    <a:pos x="94" y="20"/>
                  </a:cxn>
                  <a:cxn ang="0">
                    <a:pos x="100" y="0"/>
                  </a:cxn>
                  <a:cxn ang="0">
                    <a:pos x="90" y="4"/>
                  </a:cxn>
                  <a:cxn ang="0">
                    <a:pos x="84" y="2"/>
                  </a:cxn>
                  <a:cxn ang="0">
                    <a:pos x="80" y="8"/>
                  </a:cxn>
                  <a:cxn ang="0">
                    <a:pos x="74" y="12"/>
                  </a:cxn>
                  <a:cxn ang="0">
                    <a:pos x="70" y="20"/>
                  </a:cxn>
                  <a:cxn ang="0">
                    <a:pos x="72" y="26"/>
                  </a:cxn>
                  <a:cxn ang="0">
                    <a:pos x="58" y="24"/>
                  </a:cxn>
                  <a:cxn ang="0">
                    <a:pos x="52" y="22"/>
                  </a:cxn>
                  <a:cxn ang="0">
                    <a:pos x="42" y="20"/>
                  </a:cxn>
                  <a:cxn ang="0">
                    <a:pos x="32" y="30"/>
                  </a:cxn>
                  <a:cxn ang="0">
                    <a:pos x="32" y="36"/>
                  </a:cxn>
                  <a:cxn ang="0">
                    <a:pos x="38" y="34"/>
                  </a:cxn>
                  <a:cxn ang="0">
                    <a:pos x="50" y="36"/>
                  </a:cxn>
                  <a:cxn ang="0">
                    <a:pos x="46" y="46"/>
                  </a:cxn>
                  <a:cxn ang="0">
                    <a:pos x="38" y="48"/>
                  </a:cxn>
                  <a:cxn ang="0">
                    <a:pos x="38" y="58"/>
                  </a:cxn>
                  <a:cxn ang="0">
                    <a:pos x="36" y="60"/>
                  </a:cxn>
                  <a:cxn ang="0">
                    <a:pos x="40" y="62"/>
                  </a:cxn>
                  <a:cxn ang="0">
                    <a:pos x="42" y="70"/>
                  </a:cxn>
                  <a:cxn ang="0">
                    <a:pos x="42" y="78"/>
                  </a:cxn>
                  <a:cxn ang="0">
                    <a:pos x="44" y="84"/>
                  </a:cxn>
                  <a:cxn ang="0">
                    <a:pos x="42" y="88"/>
                  </a:cxn>
                  <a:cxn ang="0">
                    <a:pos x="46" y="96"/>
                  </a:cxn>
                  <a:cxn ang="0">
                    <a:pos x="44" y="104"/>
                  </a:cxn>
                  <a:cxn ang="0">
                    <a:pos x="38" y="98"/>
                  </a:cxn>
                  <a:cxn ang="0">
                    <a:pos x="36" y="96"/>
                  </a:cxn>
                  <a:cxn ang="0">
                    <a:pos x="26" y="98"/>
                  </a:cxn>
                  <a:cxn ang="0">
                    <a:pos x="22" y="94"/>
                  </a:cxn>
                  <a:cxn ang="0">
                    <a:pos x="22" y="98"/>
                  </a:cxn>
                  <a:cxn ang="0">
                    <a:pos x="14" y="98"/>
                  </a:cxn>
                  <a:cxn ang="0">
                    <a:pos x="12" y="102"/>
                  </a:cxn>
                  <a:cxn ang="0">
                    <a:pos x="12" y="106"/>
                  </a:cxn>
                  <a:cxn ang="0">
                    <a:pos x="14" y="116"/>
                  </a:cxn>
                  <a:cxn ang="0">
                    <a:pos x="14" y="122"/>
                  </a:cxn>
                  <a:cxn ang="0">
                    <a:pos x="8" y="120"/>
                  </a:cxn>
                  <a:cxn ang="0">
                    <a:pos x="2" y="120"/>
                  </a:cxn>
                  <a:cxn ang="0">
                    <a:pos x="0" y="128"/>
                  </a:cxn>
                  <a:cxn ang="0">
                    <a:pos x="6" y="134"/>
                  </a:cxn>
                  <a:cxn ang="0">
                    <a:pos x="8" y="138"/>
                  </a:cxn>
                </a:cxnLst>
                <a:rect l="0" t="0" r="r" b="b"/>
                <a:pathLst>
                  <a:path w="100" h="140">
                    <a:moveTo>
                      <a:pt x="12" y="138"/>
                    </a:moveTo>
                    <a:lnTo>
                      <a:pt x="12" y="138"/>
                    </a:lnTo>
                    <a:lnTo>
                      <a:pt x="12" y="136"/>
                    </a:lnTo>
                    <a:lnTo>
                      <a:pt x="16" y="136"/>
                    </a:lnTo>
                    <a:lnTo>
                      <a:pt x="16" y="136"/>
                    </a:lnTo>
                    <a:lnTo>
                      <a:pt x="20" y="136"/>
                    </a:lnTo>
                    <a:lnTo>
                      <a:pt x="18" y="134"/>
                    </a:lnTo>
                    <a:lnTo>
                      <a:pt x="20" y="132"/>
                    </a:lnTo>
                    <a:lnTo>
                      <a:pt x="20" y="132"/>
                    </a:lnTo>
                    <a:lnTo>
                      <a:pt x="22" y="132"/>
                    </a:lnTo>
                    <a:lnTo>
                      <a:pt x="24" y="132"/>
                    </a:lnTo>
                    <a:lnTo>
                      <a:pt x="26" y="134"/>
                    </a:lnTo>
                    <a:lnTo>
                      <a:pt x="26" y="134"/>
                    </a:lnTo>
                    <a:lnTo>
                      <a:pt x="28" y="134"/>
                    </a:lnTo>
                    <a:lnTo>
                      <a:pt x="30" y="134"/>
                    </a:lnTo>
                    <a:lnTo>
                      <a:pt x="30" y="134"/>
                    </a:lnTo>
                    <a:lnTo>
                      <a:pt x="32" y="132"/>
                    </a:lnTo>
                    <a:lnTo>
                      <a:pt x="34" y="132"/>
                    </a:lnTo>
                    <a:lnTo>
                      <a:pt x="38" y="134"/>
                    </a:lnTo>
                    <a:lnTo>
                      <a:pt x="38" y="134"/>
                    </a:lnTo>
                    <a:lnTo>
                      <a:pt x="40" y="132"/>
                    </a:lnTo>
                    <a:lnTo>
                      <a:pt x="40" y="130"/>
                    </a:lnTo>
                    <a:lnTo>
                      <a:pt x="40" y="126"/>
                    </a:lnTo>
                    <a:lnTo>
                      <a:pt x="40" y="126"/>
                    </a:lnTo>
                    <a:lnTo>
                      <a:pt x="44" y="128"/>
                    </a:lnTo>
                    <a:lnTo>
                      <a:pt x="44" y="128"/>
                    </a:lnTo>
                    <a:lnTo>
                      <a:pt x="48" y="128"/>
                    </a:lnTo>
                    <a:lnTo>
                      <a:pt x="50" y="126"/>
                    </a:lnTo>
                    <a:lnTo>
                      <a:pt x="50" y="136"/>
                    </a:lnTo>
                    <a:lnTo>
                      <a:pt x="52" y="140"/>
                    </a:lnTo>
                    <a:lnTo>
                      <a:pt x="56" y="138"/>
                    </a:lnTo>
                    <a:lnTo>
                      <a:pt x="64" y="136"/>
                    </a:lnTo>
                    <a:lnTo>
                      <a:pt x="70" y="130"/>
                    </a:lnTo>
                    <a:lnTo>
                      <a:pt x="70" y="126"/>
                    </a:lnTo>
                    <a:lnTo>
                      <a:pt x="74" y="120"/>
                    </a:lnTo>
                    <a:lnTo>
                      <a:pt x="74" y="114"/>
                    </a:lnTo>
                    <a:lnTo>
                      <a:pt x="76" y="110"/>
                    </a:lnTo>
                    <a:lnTo>
                      <a:pt x="76" y="106"/>
                    </a:lnTo>
                    <a:lnTo>
                      <a:pt x="76" y="100"/>
                    </a:lnTo>
                    <a:lnTo>
                      <a:pt x="78" y="96"/>
                    </a:lnTo>
                    <a:lnTo>
                      <a:pt x="80" y="90"/>
                    </a:lnTo>
                    <a:lnTo>
                      <a:pt x="80" y="84"/>
                    </a:lnTo>
                    <a:lnTo>
                      <a:pt x="84" y="80"/>
                    </a:lnTo>
                    <a:lnTo>
                      <a:pt x="84" y="82"/>
                    </a:lnTo>
                    <a:lnTo>
                      <a:pt x="86" y="74"/>
                    </a:lnTo>
                    <a:lnTo>
                      <a:pt x="86" y="68"/>
                    </a:lnTo>
                    <a:lnTo>
                      <a:pt x="90" y="62"/>
                    </a:lnTo>
                    <a:lnTo>
                      <a:pt x="92" y="56"/>
                    </a:lnTo>
                    <a:lnTo>
                      <a:pt x="92" y="48"/>
                    </a:lnTo>
                    <a:lnTo>
                      <a:pt x="92" y="42"/>
                    </a:lnTo>
                    <a:lnTo>
                      <a:pt x="92" y="36"/>
                    </a:lnTo>
                    <a:lnTo>
                      <a:pt x="92" y="30"/>
                    </a:lnTo>
                    <a:lnTo>
                      <a:pt x="94" y="24"/>
                    </a:lnTo>
                    <a:lnTo>
                      <a:pt x="94" y="20"/>
                    </a:lnTo>
                    <a:lnTo>
                      <a:pt x="98" y="16"/>
                    </a:lnTo>
                    <a:lnTo>
                      <a:pt x="100" y="10"/>
                    </a:lnTo>
                    <a:lnTo>
                      <a:pt x="100" y="0"/>
                    </a:lnTo>
                    <a:lnTo>
                      <a:pt x="100" y="0"/>
                    </a:lnTo>
                    <a:lnTo>
                      <a:pt x="90" y="4"/>
                    </a:lnTo>
                    <a:lnTo>
                      <a:pt x="90" y="4"/>
                    </a:lnTo>
                    <a:lnTo>
                      <a:pt x="88" y="4"/>
                    </a:lnTo>
                    <a:lnTo>
                      <a:pt x="84" y="2"/>
                    </a:lnTo>
                    <a:lnTo>
                      <a:pt x="84" y="2"/>
                    </a:lnTo>
                    <a:lnTo>
                      <a:pt x="80" y="4"/>
                    </a:lnTo>
                    <a:lnTo>
                      <a:pt x="80" y="8"/>
                    </a:lnTo>
                    <a:lnTo>
                      <a:pt x="80" y="8"/>
                    </a:lnTo>
                    <a:lnTo>
                      <a:pt x="78" y="10"/>
                    </a:lnTo>
                    <a:lnTo>
                      <a:pt x="76" y="12"/>
                    </a:lnTo>
                    <a:lnTo>
                      <a:pt x="74" y="12"/>
                    </a:lnTo>
                    <a:lnTo>
                      <a:pt x="74" y="12"/>
                    </a:lnTo>
                    <a:lnTo>
                      <a:pt x="72" y="14"/>
                    </a:lnTo>
                    <a:lnTo>
                      <a:pt x="70" y="20"/>
                    </a:lnTo>
                    <a:lnTo>
                      <a:pt x="70" y="20"/>
                    </a:lnTo>
                    <a:lnTo>
                      <a:pt x="72" y="26"/>
                    </a:lnTo>
                    <a:lnTo>
                      <a:pt x="72" y="26"/>
                    </a:lnTo>
                    <a:lnTo>
                      <a:pt x="66" y="24"/>
                    </a:lnTo>
                    <a:lnTo>
                      <a:pt x="66" y="24"/>
                    </a:lnTo>
                    <a:lnTo>
                      <a:pt x="58" y="24"/>
                    </a:lnTo>
                    <a:lnTo>
                      <a:pt x="58" y="24"/>
                    </a:lnTo>
                    <a:lnTo>
                      <a:pt x="54" y="24"/>
                    </a:lnTo>
                    <a:lnTo>
                      <a:pt x="52" y="22"/>
                    </a:lnTo>
                    <a:lnTo>
                      <a:pt x="52" y="22"/>
                    </a:lnTo>
                    <a:lnTo>
                      <a:pt x="48" y="20"/>
                    </a:lnTo>
                    <a:lnTo>
                      <a:pt x="42" y="20"/>
                    </a:lnTo>
                    <a:lnTo>
                      <a:pt x="32" y="20"/>
                    </a:lnTo>
                    <a:lnTo>
                      <a:pt x="32" y="20"/>
                    </a:lnTo>
                    <a:lnTo>
                      <a:pt x="32" y="30"/>
                    </a:lnTo>
                    <a:lnTo>
                      <a:pt x="32" y="30"/>
                    </a:lnTo>
                    <a:lnTo>
                      <a:pt x="32" y="34"/>
                    </a:lnTo>
                    <a:lnTo>
                      <a:pt x="32" y="36"/>
                    </a:lnTo>
                    <a:lnTo>
                      <a:pt x="34" y="36"/>
                    </a:lnTo>
                    <a:lnTo>
                      <a:pt x="34" y="36"/>
                    </a:lnTo>
                    <a:lnTo>
                      <a:pt x="38" y="34"/>
                    </a:lnTo>
                    <a:lnTo>
                      <a:pt x="42" y="34"/>
                    </a:lnTo>
                    <a:lnTo>
                      <a:pt x="42" y="34"/>
                    </a:lnTo>
                    <a:lnTo>
                      <a:pt x="50" y="36"/>
                    </a:lnTo>
                    <a:lnTo>
                      <a:pt x="48" y="46"/>
                    </a:lnTo>
                    <a:lnTo>
                      <a:pt x="48" y="46"/>
                    </a:lnTo>
                    <a:lnTo>
                      <a:pt x="46" y="46"/>
                    </a:lnTo>
                    <a:lnTo>
                      <a:pt x="42" y="46"/>
                    </a:lnTo>
                    <a:lnTo>
                      <a:pt x="42" y="46"/>
                    </a:lnTo>
                    <a:lnTo>
                      <a:pt x="38" y="48"/>
                    </a:lnTo>
                    <a:lnTo>
                      <a:pt x="36" y="52"/>
                    </a:lnTo>
                    <a:lnTo>
                      <a:pt x="36" y="52"/>
                    </a:lnTo>
                    <a:lnTo>
                      <a:pt x="38" y="58"/>
                    </a:lnTo>
                    <a:lnTo>
                      <a:pt x="38" y="58"/>
                    </a:lnTo>
                    <a:lnTo>
                      <a:pt x="36" y="58"/>
                    </a:lnTo>
                    <a:lnTo>
                      <a:pt x="36" y="60"/>
                    </a:lnTo>
                    <a:lnTo>
                      <a:pt x="36" y="60"/>
                    </a:lnTo>
                    <a:lnTo>
                      <a:pt x="36" y="60"/>
                    </a:lnTo>
                    <a:lnTo>
                      <a:pt x="40" y="62"/>
                    </a:lnTo>
                    <a:lnTo>
                      <a:pt x="42" y="66"/>
                    </a:lnTo>
                    <a:lnTo>
                      <a:pt x="42" y="66"/>
                    </a:lnTo>
                    <a:lnTo>
                      <a:pt x="42" y="70"/>
                    </a:lnTo>
                    <a:lnTo>
                      <a:pt x="42" y="74"/>
                    </a:lnTo>
                    <a:lnTo>
                      <a:pt x="42" y="74"/>
                    </a:lnTo>
                    <a:lnTo>
                      <a:pt x="42" y="78"/>
                    </a:lnTo>
                    <a:lnTo>
                      <a:pt x="44" y="80"/>
                    </a:lnTo>
                    <a:lnTo>
                      <a:pt x="44" y="80"/>
                    </a:lnTo>
                    <a:lnTo>
                      <a:pt x="44" y="84"/>
                    </a:lnTo>
                    <a:lnTo>
                      <a:pt x="42" y="86"/>
                    </a:lnTo>
                    <a:lnTo>
                      <a:pt x="42" y="86"/>
                    </a:lnTo>
                    <a:lnTo>
                      <a:pt x="42" y="88"/>
                    </a:lnTo>
                    <a:lnTo>
                      <a:pt x="42" y="88"/>
                    </a:lnTo>
                    <a:lnTo>
                      <a:pt x="46" y="90"/>
                    </a:lnTo>
                    <a:lnTo>
                      <a:pt x="46" y="96"/>
                    </a:lnTo>
                    <a:lnTo>
                      <a:pt x="46" y="96"/>
                    </a:lnTo>
                    <a:lnTo>
                      <a:pt x="44" y="102"/>
                    </a:lnTo>
                    <a:lnTo>
                      <a:pt x="44" y="104"/>
                    </a:lnTo>
                    <a:lnTo>
                      <a:pt x="42" y="102"/>
                    </a:lnTo>
                    <a:lnTo>
                      <a:pt x="42" y="102"/>
                    </a:lnTo>
                    <a:lnTo>
                      <a:pt x="38" y="98"/>
                    </a:lnTo>
                    <a:lnTo>
                      <a:pt x="38" y="96"/>
                    </a:lnTo>
                    <a:lnTo>
                      <a:pt x="36" y="96"/>
                    </a:lnTo>
                    <a:lnTo>
                      <a:pt x="36" y="96"/>
                    </a:lnTo>
                    <a:lnTo>
                      <a:pt x="30" y="96"/>
                    </a:lnTo>
                    <a:lnTo>
                      <a:pt x="26" y="98"/>
                    </a:lnTo>
                    <a:lnTo>
                      <a:pt x="26" y="98"/>
                    </a:lnTo>
                    <a:lnTo>
                      <a:pt x="26" y="96"/>
                    </a:lnTo>
                    <a:lnTo>
                      <a:pt x="22" y="94"/>
                    </a:lnTo>
                    <a:lnTo>
                      <a:pt x="22" y="94"/>
                    </a:lnTo>
                    <a:lnTo>
                      <a:pt x="20" y="94"/>
                    </a:lnTo>
                    <a:lnTo>
                      <a:pt x="20" y="94"/>
                    </a:lnTo>
                    <a:lnTo>
                      <a:pt x="22" y="98"/>
                    </a:lnTo>
                    <a:lnTo>
                      <a:pt x="20" y="98"/>
                    </a:lnTo>
                    <a:lnTo>
                      <a:pt x="20" y="98"/>
                    </a:lnTo>
                    <a:lnTo>
                      <a:pt x="14" y="98"/>
                    </a:lnTo>
                    <a:lnTo>
                      <a:pt x="12" y="98"/>
                    </a:lnTo>
                    <a:lnTo>
                      <a:pt x="12" y="102"/>
                    </a:lnTo>
                    <a:lnTo>
                      <a:pt x="12" y="102"/>
                    </a:lnTo>
                    <a:lnTo>
                      <a:pt x="14" y="104"/>
                    </a:lnTo>
                    <a:lnTo>
                      <a:pt x="12" y="106"/>
                    </a:lnTo>
                    <a:lnTo>
                      <a:pt x="12" y="106"/>
                    </a:lnTo>
                    <a:lnTo>
                      <a:pt x="12" y="108"/>
                    </a:lnTo>
                    <a:lnTo>
                      <a:pt x="12" y="110"/>
                    </a:lnTo>
                    <a:lnTo>
                      <a:pt x="14" y="116"/>
                    </a:lnTo>
                    <a:lnTo>
                      <a:pt x="14" y="116"/>
                    </a:lnTo>
                    <a:lnTo>
                      <a:pt x="16" y="120"/>
                    </a:lnTo>
                    <a:lnTo>
                      <a:pt x="14" y="122"/>
                    </a:lnTo>
                    <a:lnTo>
                      <a:pt x="12" y="122"/>
                    </a:lnTo>
                    <a:lnTo>
                      <a:pt x="12" y="122"/>
                    </a:lnTo>
                    <a:lnTo>
                      <a:pt x="8" y="120"/>
                    </a:lnTo>
                    <a:lnTo>
                      <a:pt x="4" y="118"/>
                    </a:lnTo>
                    <a:lnTo>
                      <a:pt x="4" y="118"/>
                    </a:lnTo>
                    <a:lnTo>
                      <a:pt x="2" y="120"/>
                    </a:lnTo>
                    <a:lnTo>
                      <a:pt x="0" y="124"/>
                    </a:lnTo>
                    <a:lnTo>
                      <a:pt x="0" y="128"/>
                    </a:lnTo>
                    <a:lnTo>
                      <a:pt x="0" y="128"/>
                    </a:lnTo>
                    <a:lnTo>
                      <a:pt x="2" y="130"/>
                    </a:lnTo>
                    <a:lnTo>
                      <a:pt x="6" y="132"/>
                    </a:lnTo>
                    <a:lnTo>
                      <a:pt x="6" y="134"/>
                    </a:lnTo>
                    <a:lnTo>
                      <a:pt x="8" y="134"/>
                    </a:lnTo>
                    <a:lnTo>
                      <a:pt x="8" y="134"/>
                    </a:lnTo>
                    <a:lnTo>
                      <a:pt x="8" y="138"/>
                    </a:lnTo>
                    <a:lnTo>
                      <a:pt x="12" y="13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5" name="Freeform 210"/>
              <p:cNvSpPr>
                <a:spLocks/>
              </p:cNvSpPr>
              <p:nvPr/>
            </p:nvSpPr>
            <p:spPr bwMode="auto">
              <a:xfrm>
                <a:off x="1813" y="2482"/>
                <a:ext cx="185" cy="276"/>
              </a:xfrm>
              <a:custGeom>
                <a:avLst/>
                <a:gdLst/>
                <a:ahLst/>
                <a:cxnLst>
                  <a:cxn ang="0">
                    <a:pos x="108" y="8"/>
                  </a:cxn>
                  <a:cxn ang="0">
                    <a:pos x="102" y="0"/>
                  </a:cxn>
                  <a:cxn ang="0">
                    <a:pos x="94" y="4"/>
                  </a:cxn>
                  <a:cxn ang="0">
                    <a:pos x="86" y="14"/>
                  </a:cxn>
                  <a:cxn ang="0">
                    <a:pos x="78" y="20"/>
                  </a:cxn>
                  <a:cxn ang="0">
                    <a:pos x="64" y="22"/>
                  </a:cxn>
                  <a:cxn ang="0">
                    <a:pos x="62" y="30"/>
                  </a:cxn>
                  <a:cxn ang="0">
                    <a:pos x="56" y="26"/>
                  </a:cxn>
                  <a:cxn ang="0">
                    <a:pos x="50" y="38"/>
                  </a:cxn>
                  <a:cxn ang="0">
                    <a:pos x="46" y="46"/>
                  </a:cxn>
                  <a:cxn ang="0">
                    <a:pos x="38" y="64"/>
                  </a:cxn>
                  <a:cxn ang="0">
                    <a:pos x="32" y="74"/>
                  </a:cxn>
                  <a:cxn ang="0">
                    <a:pos x="24" y="70"/>
                  </a:cxn>
                  <a:cxn ang="0">
                    <a:pos x="26" y="82"/>
                  </a:cxn>
                  <a:cxn ang="0">
                    <a:pos x="24" y="88"/>
                  </a:cxn>
                  <a:cxn ang="0">
                    <a:pos x="20" y="114"/>
                  </a:cxn>
                  <a:cxn ang="0">
                    <a:pos x="22" y="130"/>
                  </a:cxn>
                  <a:cxn ang="0">
                    <a:pos x="18" y="138"/>
                  </a:cxn>
                  <a:cxn ang="0">
                    <a:pos x="26" y="144"/>
                  </a:cxn>
                  <a:cxn ang="0">
                    <a:pos x="20" y="150"/>
                  </a:cxn>
                  <a:cxn ang="0">
                    <a:pos x="8" y="160"/>
                  </a:cxn>
                  <a:cxn ang="0">
                    <a:pos x="4" y="164"/>
                  </a:cxn>
                  <a:cxn ang="0">
                    <a:pos x="4" y="170"/>
                  </a:cxn>
                  <a:cxn ang="0">
                    <a:pos x="0" y="176"/>
                  </a:cxn>
                  <a:cxn ang="0">
                    <a:pos x="2" y="184"/>
                  </a:cxn>
                  <a:cxn ang="0">
                    <a:pos x="16" y="194"/>
                  </a:cxn>
                  <a:cxn ang="0">
                    <a:pos x="34" y="206"/>
                  </a:cxn>
                  <a:cxn ang="0">
                    <a:pos x="36" y="204"/>
                  </a:cxn>
                  <a:cxn ang="0">
                    <a:pos x="54" y="210"/>
                  </a:cxn>
                  <a:cxn ang="0">
                    <a:pos x="62" y="220"/>
                  </a:cxn>
                  <a:cxn ang="0">
                    <a:pos x="70" y="230"/>
                  </a:cxn>
                  <a:cxn ang="0">
                    <a:pos x="80" y="240"/>
                  </a:cxn>
                  <a:cxn ang="0">
                    <a:pos x="90" y="238"/>
                  </a:cxn>
                  <a:cxn ang="0">
                    <a:pos x="104" y="242"/>
                  </a:cxn>
                  <a:cxn ang="0">
                    <a:pos x="104" y="274"/>
                  </a:cxn>
                  <a:cxn ang="0">
                    <a:pos x="128" y="238"/>
                  </a:cxn>
                  <a:cxn ang="0">
                    <a:pos x="126" y="212"/>
                  </a:cxn>
                  <a:cxn ang="0">
                    <a:pos x="124" y="200"/>
                  </a:cxn>
                  <a:cxn ang="0">
                    <a:pos x="134" y="196"/>
                  </a:cxn>
                  <a:cxn ang="0">
                    <a:pos x="158" y="186"/>
                  </a:cxn>
                  <a:cxn ang="0">
                    <a:pos x="170" y="186"/>
                  </a:cxn>
                  <a:cxn ang="0">
                    <a:pos x="164" y="178"/>
                  </a:cxn>
                  <a:cxn ang="0">
                    <a:pos x="162" y="172"/>
                  </a:cxn>
                  <a:cxn ang="0">
                    <a:pos x="170" y="154"/>
                  </a:cxn>
                  <a:cxn ang="0">
                    <a:pos x="150" y="138"/>
                  </a:cxn>
                  <a:cxn ang="0">
                    <a:pos x="144" y="128"/>
                  </a:cxn>
                  <a:cxn ang="0">
                    <a:pos x="146" y="112"/>
                  </a:cxn>
                  <a:cxn ang="0">
                    <a:pos x="122" y="100"/>
                  </a:cxn>
                  <a:cxn ang="0">
                    <a:pos x="106" y="98"/>
                  </a:cxn>
                  <a:cxn ang="0">
                    <a:pos x="90" y="88"/>
                  </a:cxn>
                  <a:cxn ang="0">
                    <a:pos x="84" y="76"/>
                  </a:cxn>
                  <a:cxn ang="0">
                    <a:pos x="76" y="64"/>
                  </a:cxn>
                  <a:cxn ang="0">
                    <a:pos x="76" y="54"/>
                  </a:cxn>
                  <a:cxn ang="0">
                    <a:pos x="76" y="38"/>
                  </a:cxn>
                  <a:cxn ang="0">
                    <a:pos x="102" y="10"/>
                  </a:cxn>
                </a:cxnLst>
                <a:rect l="0" t="0" r="r" b="b"/>
                <a:pathLst>
                  <a:path w="170" h="276">
                    <a:moveTo>
                      <a:pt x="102" y="10"/>
                    </a:moveTo>
                    <a:lnTo>
                      <a:pt x="102" y="10"/>
                    </a:lnTo>
                    <a:lnTo>
                      <a:pt x="106" y="10"/>
                    </a:lnTo>
                    <a:lnTo>
                      <a:pt x="106" y="10"/>
                    </a:lnTo>
                    <a:lnTo>
                      <a:pt x="108" y="8"/>
                    </a:lnTo>
                    <a:lnTo>
                      <a:pt x="108" y="6"/>
                    </a:lnTo>
                    <a:lnTo>
                      <a:pt x="108" y="6"/>
                    </a:lnTo>
                    <a:lnTo>
                      <a:pt x="104" y="4"/>
                    </a:lnTo>
                    <a:lnTo>
                      <a:pt x="104" y="4"/>
                    </a:lnTo>
                    <a:lnTo>
                      <a:pt x="102" y="0"/>
                    </a:lnTo>
                    <a:lnTo>
                      <a:pt x="102" y="0"/>
                    </a:lnTo>
                    <a:lnTo>
                      <a:pt x="100" y="2"/>
                    </a:lnTo>
                    <a:lnTo>
                      <a:pt x="98" y="2"/>
                    </a:lnTo>
                    <a:lnTo>
                      <a:pt x="98" y="2"/>
                    </a:lnTo>
                    <a:lnTo>
                      <a:pt x="94" y="4"/>
                    </a:lnTo>
                    <a:lnTo>
                      <a:pt x="94" y="4"/>
                    </a:lnTo>
                    <a:lnTo>
                      <a:pt x="94" y="8"/>
                    </a:lnTo>
                    <a:lnTo>
                      <a:pt x="94" y="8"/>
                    </a:lnTo>
                    <a:lnTo>
                      <a:pt x="90" y="12"/>
                    </a:lnTo>
                    <a:lnTo>
                      <a:pt x="86" y="14"/>
                    </a:lnTo>
                    <a:lnTo>
                      <a:pt x="86" y="14"/>
                    </a:lnTo>
                    <a:lnTo>
                      <a:pt x="84" y="14"/>
                    </a:lnTo>
                    <a:lnTo>
                      <a:pt x="82" y="16"/>
                    </a:lnTo>
                    <a:lnTo>
                      <a:pt x="82" y="16"/>
                    </a:lnTo>
                    <a:lnTo>
                      <a:pt x="78" y="20"/>
                    </a:lnTo>
                    <a:lnTo>
                      <a:pt x="72" y="22"/>
                    </a:lnTo>
                    <a:lnTo>
                      <a:pt x="72" y="22"/>
                    </a:lnTo>
                    <a:lnTo>
                      <a:pt x="68" y="22"/>
                    </a:lnTo>
                    <a:lnTo>
                      <a:pt x="64" y="22"/>
                    </a:lnTo>
                    <a:lnTo>
                      <a:pt x="64" y="22"/>
                    </a:lnTo>
                    <a:lnTo>
                      <a:pt x="64" y="24"/>
                    </a:lnTo>
                    <a:lnTo>
                      <a:pt x="62" y="26"/>
                    </a:lnTo>
                    <a:lnTo>
                      <a:pt x="62" y="26"/>
                    </a:lnTo>
                    <a:lnTo>
                      <a:pt x="62" y="30"/>
                    </a:lnTo>
                    <a:lnTo>
                      <a:pt x="62" y="30"/>
                    </a:lnTo>
                    <a:lnTo>
                      <a:pt x="62" y="28"/>
                    </a:lnTo>
                    <a:lnTo>
                      <a:pt x="62" y="28"/>
                    </a:lnTo>
                    <a:lnTo>
                      <a:pt x="60" y="28"/>
                    </a:lnTo>
                    <a:lnTo>
                      <a:pt x="56" y="26"/>
                    </a:lnTo>
                    <a:lnTo>
                      <a:pt x="56" y="26"/>
                    </a:lnTo>
                    <a:lnTo>
                      <a:pt x="54" y="28"/>
                    </a:lnTo>
                    <a:lnTo>
                      <a:pt x="54" y="30"/>
                    </a:lnTo>
                    <a:lnTo>
                      <a:pt x="52" y="32"/>
                    </a:lnTo>
                    <a:lnTo>
                      <a:pt x="52" y="32"/>
                    </a:lnTo>
                    <a:lnTo>
                      <a:pt x="50" y="38"/>
                    </a:lnTo>
                    <a:lnTo>
                      <a:pt x="52" y="44"/>
                    </a:lnTo>
                    <a:lnTo>
                      <a:pt x="52" y="44"/>
                    </a:lnTo>
                    <a:lnTo>
                      <a:pt x="48" y="44"/>
                    </a:lnTo>
                    <a:lnTo>
                      <a:pt x="46" y="46"/>
                    </a:lnTo>
                    <a:lnTo>
                      <a:pt x="46" y="46"/>
                    </a:lnTo>
                    <a:lnTo>
                      <a:pt x="48" y="52"/>
                    </a:lnTo>
                    <a:lnTo>
                      <a:pt x="48" y="52"/>
                    </a:lnTo>
                    <a:lnTo>
                      <a:pt x="42" y="52"/>
                    </a:lnTo>
                    <a:lnTo>
                      <a:pt x="42" y="52"/>
                    </a:lnTo>
                    <a:lnTo>
                      <a:pt x="38" y="64"/>
                    </a:lnTo>
                    <a:lnTo>
                      <a:pt x="36" y="76"/>
                    </a:lnTo>
                    <a:lnTo>
                      <a:pt x="36" y="76"/>
                    </a:lnTo>
                    <a:lnTo>
                      <a:pt x="32" y="76"/>
                    </a:lnTo>
                    <a:lnTo>
                      <a:pt x="32" y="76"/>
                    </a:lnTo>
                    <a:lnTo>
                      <a:pt x="32" y="74"/>
                    </a:lnTo>
                    <a:lnTo>
                      <a:pt x="30" y="72"/>
                    </a:lnTo>
                    <a:lnTo>
                      <a:pt x="28" y="66"/>
                    </a:lnTo>
                    <a:lnTo>
                      <a:pt x="28" y="66"/>
                    </a:lnTo>
                    <a:lnTo>
                      <a:pt x="26" y="66"/>
                    </a:lnTo>
                    <a:lnTo>
                      <a:pt x="24" y="70"/>
                    </a:lnTo>
                    <a:lnTo>
                      <a:pt x="24" y="70"/>
                    </a:lnTo>
                    <a:lnTo>
                      <a:pt x="26" y="72"/>
                    </a:lnTo>
                    <a:lnTo>
                      <a:pt x="28" y="76"/>
                    </a:lnTo>
                    <a:lnTo>
                      <a:pt x="28" y="76"/>
                    </a:lnTo>
                    <a:lnTo>
                      <a:pt x="26" y="82"/>
                    </a:lnTo>
                    <a:lnTo>
                      <a:pt x="24" y="84"/>
                    </a:lnTo>
                    <a:lnTo>
                      <a:pt x="22" y="88"/>
                    </a:lnTo>
                    <a:lnTo>
                      <a:pt x="22" y="88"/>
                    </a:lnTo>
                    <a:lnTo>
                      <a:pt x="24" y="88"/>
                    </a:lnTo>
                    <a:lnTo>
                      <a:pt x="24" y="88"/>
                    </a:lnTo>
                    <a:lnTo>
                      <a:pt x="24" y="100"/>
                    </a:lnTo>
                    <a:lnTo>
                      <a:pt x="24" y="106"/>
                    </a:lnTo>
                    <a:lnTo>
                      <a:pt x="26" y="112"/>
                    </a:lnTo>
                    <a:lnTo>
                      <a:pt x="20" y="114"/>
                    </a:lnTo>
                    <a:lnTo>
                      <a:pt x="20" y="114"/>
                    </a:lnTo>
                    <a:lnTo>
                      <a:pt x="24" y="116"/>
                    </a:lnTo>
                    <a:lnTo>
                      <a:pt x="24" y="116"/>
                    </a:lnTo>
                    <a:lnTo>
                      <a:pt x="22" y="124"/>
                    </a:lnTo>
                    <a:lnTo>
                      <a:pt x="22" y="130"/>
                    </a:lnTo>
                    <a:lnTo>
                      <a:pt x="22" y="130"/>
                    </a:lnTo>
                    <a:lnTo>
                      <a:pt x="18" y="136"/>
                    </a:lnTo>
                    <a:lnTo>
                      <a:pt x="18" y="136"/>
                    </a:lnTo>
                    <a:lnTo>
                      <a:pt x="18" y="136"/>
                    </a:lnTo>
                    <a:lnTo>
                      <a:pt x="18" y="138"/>
                    </a:lnTo>
                    <a:lnTo>
                      <a:pt x="18" y="138"/>
                    </a:lnTo>
                    <a:lnTo>
                      <a:pt x="18" y="140"/>
                    </a:lnTo>
                    <a:lnTo>
                      <a:pt x="22" y="144"/>
                    </a:lnTo>
                    <a:lnTo>
                      <a:pt x="22" y="144"/>
                    </a:lnTo>
                    <a:lnTo>
                      <a:pt x="24" y="144"/>
                    </a:lnTo>
                    <a:lnTo>
                      <a:pt x="26" y="144"/>
                    </a:lnTo>
                    <a:lnTo>
                      <a:pt x="26" y="146"/>
                    </a:lnTo>
                    <a:lnTo>
                      <a:pt x="26" y="146"/>
                    </a:lnTo>
                    <a:lnTo>
                      <a:pt x="22" y="148"/>
                    </a:lnTo>
                    <a:lnTo>
                      <a:pt x="20" y="150"/>
                    </a:lnTo>
                    <a:lnTo>
                      <a:pt x="20" y="150"/>
                    </a:lnTo>
                    <a:lnTo>
                      <a:pt x="18" y="154"/>
                    </a:lnTo>
                    <a:lnTo>
                      <a:pt x="18" y="158"/>
                    </a:lnTo>
                    <a:lnTo>
                      <a:pt x="18" y="158"/>
                    </a:lnTo>
                    <a:lnTo>
                      <a:pt x="14" y="158"/>
                    </a:lnTo>
                    <a:lnTo>
                      <a:pt x="8" y="160"/>
                    </a:lnTo>
                    <a:lnTo>
                      <a:pt x="8" y="160"/>
                    </a:lnTo>
                    <a:lnTo>
                      <a:pt x="6" y="164"/>
                    </a:lnTo>
                    <a:lnTo>
                      <a:pt x="6" y="164"/>
                    </a:lnTo>
                    <a:lnTo>
                      <a:pt x="4" y="164"/>
                    </a:lnTo>
                    <a:lnTo>
                      <a:pt x="4" y="164"/>
                    </a:lnTo>
                    <a:lnTo>
                      <a:pt x="4" y="168"/>
                    </a:lnTo>
                    <a:lnTo>
                      <a:pt x="4" y="168"/>
                    </a:lnTo>
                    <a:lnTo>
                      <a:pt x="4" y="168"/>
                    </a:lnTo>
                    <a:lnTo>
                      <a:pt x="4" y="170"/>
                    </a:lnTo>
                    <a:lnTo>
                      <a:pt x="4" y="170"/>
                    </a:lnTo>
                    <a:lnTo>
                      <a:pt x="6" y="172"/>
                    </a:lnTo>
                    <a:lnTo>
                      <a:pt x="6" y="176"/>
                    </a:lnTo>
                    <a:lnTo>
                      <a:pt x="6" y="176"/>
                    </a:lnTo>
                    <a:lnTo>
                      <a:pt x="4" y="174"/>
                    </a:lnTo>
                    <a:lnTo>
                      <a:pt x="0" y="176"/>
                    </a:lnTo>
                    <a:lnTo>
                      <a:pt x="0" y="176"/>
                    </a:lnTo>
                    <a:lnTo>
                      <a:pt x="0" y="182"/>
                    </a:lnTo>
                    <a:lnTo>
                      <a:pt x="2" y="182"/>
                    </a:lnTo>
                    <a:lnTo>
                      <a:pt x="2" y="182"/>
                    </a:lnTo>
                    <a:lnTo>
                      <a:pt x="2" y="184"/>
                    </a:lnTo>
                    <a:lnTo>
                      <a:pt x="6" y="188"/>
                    </a:lnTo>
                    <a:lnTo>
                      <a:pt x="6" y="188"/>
                    </a:lnTo>
                    <a:lnTo>
                      <a:pt x="14" y="192"/>
                    </a:lnTo>
                    <a:lnTo>
                      <a:pt x="14" y="192"/>
                    </a:lnTo>
                    <a:lnTo>
                      <a:pt x="16" y="194"/>
                    </a:lnTo>
                    <a:lnTo>
                      <a:pt x="16" y="198"/>
                    </a:lnTo>
                    <a:lnTo>
                      <a:pt x="16" y="198"/>
                    </a:lnTo>
                    <a:lnTo>
                      <a:pt x="18" y="202"/>
                    </a:lnTo>
                    <a:lnTo>
                      <a:pt x="20" y="202"/>
                    </a:lnTo>
                    <a:lnTo>
                      <a:pt x="34" y="206"/>
                    </a:lnTo>
                    <a:lnTo>
                      <a:pt x="34" y="206"/>
                    </a:lnTo>
                    <a:lnTo>
                      <a:pt x="34" y="204"/>
                    </a:lnTo>
                    <a:lnTo>
                      <a:pt x="36" y="202"/>
                    </a:lnTo>
                    <a:lnTo>
                      <a:pt x="36" y="204"/>
                    </a:lnTo>
                    <a:lnTo>
                      <a:pt x="36" y="204"/>
                    </a:lnTo>
                    <a:lnTo>
                      <a:pt x="40" y="206"/>
                    </a:lnTo>
                    <a:lnTo>
                      <a:pt x="42" y="208"/>
                    </a:lnTo>
                    <a:lnTo>
                      <a:pt x="48" y="210"/>
                    </a:lnTo>
                    <a:lnTo>
                      <a:pt x="54" y="210"/>
                    </a:lnTo>
                    <a:lnTo>
                      <a:pt x="54" y="210"/>
                    </a:lnTo>
                    <a:lnTo>
                      <a:pt x="54" y="214"/>
                    </a:lnTo>
                    <a:lnTo>
                      <a:pt x="56" y="216"/>
                    </a:lnTo>
                    <a:lnTo>
                      <a:pt x="58" y="216"/>
                    </a:lnTo>
                    <a:lnTo>
                      <a:pt x="58" y="216"/>
                    </a:lnTo>
                    <a:lnTo>
                      <a:pt x="62" y="220"/>
                    </a:lnTo>
                    <a:lnTo>
                      <a:pt x="64" y="224"/>
                    </a:lnTo>
                    <a:lnTo>
                      <a:pt x="64" y="224"/>
                    </a:lnTo>
                    <a:lnTo>
                      <a:pt x="64" y="226"/>
                    </a:lnTo>
                    <a:lnTo>
                      <a:pt x="66" y="228"/>
                    </a:lnTo>
                    <a:lnTo>
                      <a:pt x="70" y="230"/>
                    </a:lnTo>
                    <a:lnTo>
                      <a:pt x="78" y="230"/>
                    </a:lnTo>
                    <a:lnTo>
                      <a:pt x="78" y="236"/>
                    </a:lnTo>
                    <a:lnTo>
                      <a:pt x="78" y="236"/>
                    </a:lnTo>
                    <a:lnTo>
                      <a:pt x="78" y="238"/>
                    </a:lnTo>
                    <a:lnTo>
                      <a:pt x="80" y="240"/>
                    </a:lnTo>
                    <a:lnTo>
                      <a:pt x="82" y="240"/>
                    </a:lnTo>
                    <a:lnTo>
                      <a:pt x="82" y="240"/>
                    </a:lnTo>
                    <a:lnTo>
                      <a:pt x="90" y="242"/>
                    </a:lnTo>
                    <a:lnTo>
                      <a:pt x="90" y="238"/>
                    </a:lnTo>
                    <a:lnTo>
                      <a:pt x="90" y="238"/>
                    </a:lnTo>
                    <a:lnTo>
                      <a:pt x="94" y="238"/>
                    </a:lnTo>
                    <a:lnTo>
                      <a:pt x="98" y="238"/>
                    </a:lnTo>
                    <a:lnTo>
                      <a:pt x="100" y="240"/>
                    </a:lnTo>
                    <a:lnTo>
                      <a:pt x="100" y="240"/>
                    </a:lnTo>
                    <a:lnTo>
                      <a:pt x="104" y="242"/>
                    </a:lnTo>
                    <a:lnTo>
                      <a:pt x="110" y="244"/>
                    </a:lnTo>
                    <a:lnTo>
                      <a:pt x="110" y="244"/>
                    </a:lnTo>
                    <a:lnTo>
                      <a:pt x="114" y="246"/>
                    </a:lnTo>
                    <a:lnTo>
                      <a:pt x="116" y="248"/>
                    </a:lnTo>
                    <a:lnTo>
                      <a:pt x="104" y="274"/>
                    </a:lnTo>
                    <a:lnTo>
                      <a:pt x="110" y="274"/>
                    </a:lnTo>
                    <a:lnTo>
                      <a:pt x="114" y="276"/>
                    </a:lnTo>
                    <a:lnTo>
                      <a:pt x="114" y="276"/>
                    </a:lnTo>
                    <a:lnTo>
                      <a:pt x="128" y="238"/>
                    </a:lnTo>
                    <a:lnTo>
                      <a:pt x="128" y="238"/>
                    </a:lnTo>
                    <a:lnTo>
                      <a:pt x="130" y="232"/>
                    </a:lnTo>
                    <a:lnTo>
                      <a:pt x="132" y="228"/>
                    </a:lnTo>
                    <a:lnTo>
                      <a:pt x="132" y="226"/>
                    </a:lnTo>
                    <a:lnTo>
                      <a:pt x="132" y="226"/>
                    </a:lnTo>
                    <a:lnTo>
                      <a:pt x="126" y="212"/>
                    </a:lnTo>
                    <a:lnTo>
                      <a:pt x="122" y="210"/>
                    </a:lnTo>
                    <a:lnTo>
                      <a:pt x="122" y="204"/>
                    </a:lnTo>
                    <a:lnTo>
                      <a:pt x="130" y="204"/>
                    </a:lnTo>
                    <a:lnTo>
                      <a:pt x="132" y="202"/>
                    </a:lnTo>
                    <a:lnTo>
                      <a:pt x="124" y="200"/>
                    </a:lnTo>
                    <a:lnTo>
                      <a:pt x="126" y="194"/>
                    </a:lnTo>
                    <a:lnTo>
                      <a:pt x="126" y="194"/>
                    </a:lnTo>
                    <a:lnTo>
                      <a:pt x="128" y="196"/>
                    </a:lnTo>
                    <a:lnTo>
                      <a:pt x="134" y="196"/>
                    </a:lnTo>
                    <a:lnTo>
                      <a:pt x="134" y="196"/>
                    </a:lnTo>
                    <a:lnTo>
                      <a:pt x="148" y="196"/>
                    </a:lnTo>
                    <a:lnTo>
                      <a:pt x="148" y="192"/>
                    </a:lnTo>
                    <a:lnTo>
                      <a:pt x="152" y="194"/>
                    </a:lnTo>
                    <a:lnTo>
                      <a:pt x="156" y="194"/>
                    </a:lnTo>
                    <a:lnTo>
                      <a:pt x="158" y="186"/>
                    </a:lnTo>
                    <a:lnTo>
                      <a:pt x="164" y="188"/>
                    </a:lnTo>
                    <a:lnTo>
                      <a:pt x="164" y="194"/>
                    </a:lnTo>
                    <a:lnTo>
                      <a:pt x="168" y="194"/>
                    </a:lnTo>
                    <a:lnTo>
                      <a:pt x="170" y="186"/>
                    </a:lnTo>
                    <a:lnTo>
                      <a:pt x="170" y="186"/>
                    </a:lnTo>
                    <a:lnTo>
                      <a:pt x="166" y="182"/>
                    </a:lnTo>
                    <a:lnTo>
                      <a:pt x="166" y="182"/>
                    </a:lnTo>
                    <a:lnTo>
                      <a:pt x="166" y="176"/>
                    </a:lnTo>
                    <a:lnTo>
                      <a:pt x="166" y="176"/>
                    </a:lnTo>
                    <a:lnTo>
                      <a:pt x="164" y="178"/>
                    </a:lnTo>
                    <a:lnTo>
                      <a:pt x="164" y="178"/>
                    </a:lnTo>
                    <a:lnTo>
                      <a:pt x="162" y="178"/>
                    </a:lnTo>
                    <a:lnTo>
                      <a:pt x="160" y="176"/>
                    </a:lnTo>
                    <a:lnTo>
                      <a:pt x="162" y="172"/>
                    </a:lnTo>
                    <a:lnTo>
                      <a:pt x="162" y="172"/>
                    </a:lnTo>
                    <a:lnTo>
                      <a:pt x="164" y="170"/>
                    </a:lnTo>
                    <a:lnTo>
                      <a:pt x="168" y="164"/>
                    </a:lnTo>
                    <a:lnTo>
                      <a:pt x="168" y="164"/>
                    </a:lnTo>
                    <a:lnTo>
                      <a:pt x="170" y="154"/>
                    </a:lnTo>
                    <a:lnTo>
                      <a:pt x="170" y="154"/>
                    </a:lnTo>
                    <a:lnTo>
                      <a:pt x="164" y="152"/>
                    </a:lnTo>
                    <a:lnTo>
                      <a:pt x="158" y="146"/>
                    </a:lnTo>
                    <a:lnTo>
                      <a:pt x="158" y="146"/>
                    </a:lnTo>
                    <a:lnTo>
                      <a:pt x="154" y="142"/>
                    </a:lnTo>
                    <a:lnTo>
                      <a:pt x="150" y="138"/>
                    </a:lnTo>
                    <a:lnTo>
                      <a:pt x="150" y="138"/>
                    </a:lnTo>
                    <a:lnTo>
                      <a:pt x="146" y="134"/>
                    </a:lnTo>
                    <a:lnTo>
                      <a:pt x="144" y="132"/>
                    </a:lnTo>
                    <a:lnTo>
                      <a:pt x="144" y="128"/>
                    </a:lnTo>
                    <a:lnTo>
                      <a:pt x="144" y="128"/>
                    </a:lnTo>
                    <a:lnTo>
                      <a:pt x="142" y="124"/>
                    </a:lnTo>
                    <a:lnTo>
                      <a:pt x="144" y="122"/>
                    </a:lnTo>
                    <a:lnTo>
                      <a:pt x="146" y="120"/>
                    </a:lnTo>
                    <a:lnTo>
                      <a:pt x="146" y="112"/>
                    </a:lnTo>
                    <a:lnTo>
                      <a:pt x="146" y="112"/>
                    </a:lnTo>
                    <a:lnTo>
                      <a:pt x="138" y="110"/>
                    </a:lnTo>
                    <a:lnTo>
                      <a:pt x="138" y="110"/>
                    </a:lnTo>
                    <a:lnTo>
                      <a:pt x="128" y="112"/>
                    </a:lnTo>
                    <a:lnTo>
                      <a:pt x="128" y="112"/>
                    </a:lnTo>
                    <a:lnTo>
                      <a:pt x="122" y="100"/>
                    </a:lnTo>
                    <a:lnTo>
                      <a:pt x="122" y="100"/>
                    </a:lnTo>
                    <a:lnTo>
                      <a:pt x="118" y="98"/>
                    </a:lnTo>
                    <a:lnTo>
                      <a:pt x="112" y="98"/>
                    </a:lnTo>
                    <a:lnTo>
                      <a:pt x="112" y="98"/>
                    </a:lnTo>
                    <a:lnTo>
                      <a:pt x="106" y="98"/>
                    </a:lnTo>
                    <a:lnTo>
                      <a:pt x="102" y="98"/>
                    </a:lnTo>
                    <a:lnTo>
                      <a:pt x="92" y="96"/>
                    </a:lnTo>
                    <a:lnTo>
                      <a:pt x="92" y="96"/>
                    </a:lnTo>
                    <a:lnTo>
                      <a:pt x="92" y="94"/>
                    </a:lnTo>
                    <a:lnTo>
                      <a:pt x="90" y="88"/>
                    </a:lnTo>
                    <a:lnTo>
                      <a:pt x="90" y="88"/>
                    </a:lnTo>
                    <a:lnTo>
                      <a:pt x="86" y="82"/>
                    </a:lnTo>
                    <a:lnTo>
                      <a:pt x="84" y="78"/>
                    </a:lnTo>
                    <a:lnTo>
                      <a:pt x="84" y="78"/>
                    </a:lnTo>
                    <a:lnTo>
                      <a:pt x="84" y="76"/>
                    </a:lnTo>
                    <a:lnTo>
                      <a:pt x="86" y="76"/>
                    </a:lnTo>
                    <a:lnTo>
                      <a:pt x="88" y="74"/>
                    </a:lnTo>
                    <a:lnTo>
                      <a:pt x="82" y="62"/>
                    </a:lnTo>
                    <a:lnTo>
                      <a:pt x="76" y="64"/>
                    </a:lnTo>
                    <a:lnTo>
                      <a:pt x="76" y="64"/>
                    </a:lnTo>
                    <a:lnTo>
                      <a:pt x="74" y="64"/>
                    </a:lnTo>
                    <a:lnTo>
                      <a:pt x="74" y="62"/>
                    </a:lnTo>
                    <a:lnTo>
                      <a:pt x="74" y="58"/>
                    </a:lnTo>
                    <a:lnTo>
                      <a:pt x="74" y="58"/>
                    </a:lnTo>
                    <a:lnTo>
                      <a:pt x="76" y="54"/>
                    </a:lnTo>
                    <a:lnTo>
                      <a:pt x="76" y="52"/>
                    </a:lnTo>
                    <a:lnTo>
                      <a:pt x="76" y="46"/>
                    </a:lnTo>
                    <a:lnTo>
                      <a:pt x="76" y="46"/>
                    </a:lnTo>
                    <a:lnTo>
                      <a:pt x="78" y="40"/>
                    </a:lnTo>
                    <a:lnTo>
                      <a:pt x="76" y="38"/>
                    </a:lnTo>
                    <a:lnTo>
                      <a:pt x="82" y="36"/>
                    </a:lnTo>
                    <a:lnTo>
                      <a:pt x="88" y="22"/>
                    </a:lnTo>
                    <a:lnTo>
                      <a:pt x="94" y="12"/>
                    </a:lnTo>
                    <a:lnTo>
                      <a:pt x="94" y="12"/>
                    </a:lnTo>
                    <a:lnTo>
                      <a:pt x="102" y="10"/>
                    </a:lnTo>
                    <a:lnTo>
                      <a:pt x="102" y="1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6" name="Freeform 211"/>
              <p:cNvSpPr>
                <a:spLocks/>
              </p:cNvSpPr>
              <p:nvPr/>
            </p:nvSpPr>
            <p:spPr bwMode="auto">
              <a:xfrm>
                <a:off x="4701" y="2156"/>
                <a:ext cx="6" cy="8"/>
              </a:xfrm>
              <a:custGeom>
                <a:avLst/>
                <a:gdLst/>
                <a:ahLst/>
                <a:cxnLst>
                  <a:cxn ang="0">
                    <a:pos x="4" y="0"/>
                  </a:cxn>
                  <a:cxn ang="0">
                    <a:pos x="6" y="0"/>
                  </a:cxn>
                  <a:cxn ang="0">
                    <a:pos x="6" y="0"/>
                  </a:cxn>
                  <a:cxn ang="0">
                    <a:pos x="6" y="4"/>
                  </a:cxn>
                  <a:cxn ang="0">
                    <a:pos x="6" y="8"/>
                  </a:cxn>
                  <a:cxn ang="0">
                    <a:pos x="6" y="8"/>
                  </a:cxn>
                  <a:cxn ang="0">
                    <a:pos x="4" y="8"/>
                  </a:cxn>
                  <a:cxn ang="0">
                    <a:pos x="2" y="8"/>
                  </a:cxn>
                  <a:cxn ang="0">
                    <a:pos x="2" y="6"/>
                  </a:cxn>
                  <a:cxn ang="0">
                    <a:pos x="2" y="6"/>
                  </a:cxn>
                  <a:cxn ang="0">
                    <a:pos x="2" y="6"/>
                  </a:cxn>
                  <a:cxn ang="0">
                    <a:pos x="0" y="6"/>
                  </a:cxn>
                  <a:cxn ang="0">
                    <a:pos x="0" y="6"/>
                  </a:cxn>
                  <a:cxn ang="0">
                    <a:pos x="0" y="2"/>
                  </a:cxn>
                  <a:cxn ang="0">
                    <a:pos x="0" y="2"/>
                  </a:cxn>
                  <a:cxn ang="0">
                    <a:pos x="4" y="0"/>
                  </a:cxn>
                  <a:cxn ang="0">
                    <a:pos x="4" y="0"/>
                  </a:cxn>
                </a:cxnLst>
                <a:rect l="0" t="0" r="r" b="b"/>
                <a:pathLst>
                  <a:path w="6" h="8">
                    <a:moveTo>
                      <a:pt x="4" y="0"/>
                    </a:moveTo>
                    <a:lnTo>
                      <a:pt x="6" y="0"/>
                    </a:lnTo>
                    <a:lnTo>
                      <a:pt x="6" y="0"/>
                    </a:lnTo>
                    <a:lnTo>
                      <a:pt x="6" y="4"/>
                    </a:lnTo>
                    <a:lnTo>
                      <a:pt x="6" y="8"/>
                    </a:lnTo>
                    <a:lnTo>
                      <a:pt x="6" y="8"/>
                    </a:lnTo>
                    <a:lnTo>
                      <a:pt x="4" y="8"/>
                    </a:lnTo>
                    <a:lnTo>
                      <a:pt x="2" y="8"/>
                    </a:lnTo>
                    <a:lnTo>
                      <a:pt x="2" y="6"/>
                    </a:lnTo>
                    <a:lnTo>
                      <a:pt x="2" y="6"/>
                    </a:lnTo>
                    <a:lnTo>
                      <a:pt x="2" y="6"/>
                    </a:lnTo>
                    <a:lnTo>
                      <a:pt x="0" y="6"/>
                    </a:lnTo>
                    <a:lnTo>
                      <a:pt x="0" y="6"/>
                    </a:lnTo>
                    <a:lnTo>
                      <a:pt x="0" y="2"/>
                    </a:lnTo>
                    <a:lnTo>
                      <a:pt x="0" y="2"/>
                    </a:lnTo>
                    <a:lnTo>
                      <a:pt x="4" y="0"/>
                    </a:lnTo>
                    <a:lnTo>
                      <a:pt x="4"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7" name="Freeform 212"/>
              <p:cNvSpPr>
                <a:spLocks noEditPoints="1"/>
              </p:cNvSpPr>
              <p:nvPr/>
            </p:nvSpPr>
            <p:spPr bwMode="auto">
              <a:xfrm>
                <a:off x="4020" y="1734"/>
                <a:ext cx="893" cy="658"/>
              </a:xfrm>
              <a:custGeom>
                <a:avLst/>
                <a:gdLst/>
                <a:ahLst/>
                <a:cxnLst>
                  <a:cxn ang="0">
                    <a:pos x="480" y="634"/>
                  </a:cxn>
                  <a:cxn ang="0">
                    <a:pos x="498" y="654"/>
                  </a:cxn>
                  <a:cxn ang="0">
                    <a:pos x="510" y="630"/>
                  </a:cxn>
                  <a:cxn ang="0">
                    <a:pos x="646" y="412"/>
                  </a:cxn>
                  <a:cxn ang="0">
                    <a:pos x="620" y="354"/>
                  </a:cxn>
                  <a:cxn ang="0">
                    <a:pos x="644" y="330"/>
                  </a:cxn>
                  <a:cxn ang="0">
                    <a:pos x="662" y="322"/>
                  </a:cxn>
                  <a:cxn ang="0">
                    <a:pos x="644" y="308"/>
                  </a:cxn>
                  <a:cxn ang="0">
                    <a:pos x="614" y="320"/>
                  </a:cxn>
                  <a:cxn ang="0">
                    <a:pos x="596" y="292"/>
                  </a:cxn>
                  <a:cxn ang="0">
                    <a:pos x="628" y="268"/>
                  </a:cxn>
                  <a:cxn ang="0">
                    <a:pos x="662" y="252"/>
                  </a:cxn>
                  <a:cxn ang="0">
                    <a:pos x="648" y="288"/>
                  </a:cxn>
                  <a:cxn ang="0">
                    <a:pos x="680" y="268"/>
                  </a:cxn>
                  <a:cxn ang="0">
                    <a:pos x="708" y="246"/>
                  </a:cxn>
                  <a:cxn ang="0">
                    <a:pos x="756" y="212"/>
                  </a:cxn>
                  <a:cxn ang="0">
                    <a:pos x="786" y="166"/>
                  </a:cxn>
                  <a:cxn ang="0">
                    <a:pos x="814" y="148"/>
                  </a:cxn>
                  <a:cxn ang="0">
                    <a:pos x="798" y="112"/>
                  </a:cxn>
                  <a:cxn ang="0">
                    <a:pos x="746" y="72"/>
                  </a:cxn>
                  <a:cxn ang="0">
                    <a:pos x="682" y="6"/>
                  </a:cxn>
                  <a:cxn ang="0">
                    <a:pos x="636" y="38"/>
                  </a:cxn>
                  <a:cxn ang="0">
                    <a:pos x="610" y="78"/>
                  </a:cxn>
                  <a:cxn ang="0">
                    <a:pos x="582" y="120"/>
                  </a:cxn>
                  <a:cxn ang="0">
                    <a:pos x="614" y="138"/>
                  </a:cxn>
                  <a:cxn ang="0">
                    <a:pos x="530" y="176"/>
                  </a:cxn>
                  <a:cxn ang="0">
                    <a:pos x="458" y="220"/>
                  </a:cxn>
                  <a:cxn ang="0">
                    <a:pos x="334" y="218"/>
                  </a:cxn>
                  <a:cxn ang="0">
                    <a:pos x="254" y="162"/>
                  </a:cxn>
                  <a:cxn ang="0">
                    <a:pos x="208" y="86"/>
                  </a:cxn>
                  <a:cxn ang="0">
                    <a:pos x="124" y="150"/>
                  </a:cxn>
                  <a:cxn ang="0">
                    <a:pos x="96" y="218"/>
                  </a:cxn>
                  <a:cxn ang="0">
                    <a:pos x="68" y="240"/>
                  </a:cxn>
                  <a:cxn ang="0">
                    <a:pos x="34" y="262"/>
                  </a:cxn>
                  <a:cxn ang="0">
                    <a:pos x="10" y="268"/>
                  </a:cxn>
                  <a:cxn ang="0">
                    <a:pos x="14" y="298"/>
                  </a:cxn>
                  <a:cxn ang="0">
                    <a:pos x="64" y="338"/>
                  </a:cxn>
                  <a:cxn ang="0">
                    <a:pos x="72" y="390"/>
                  </a:cxn>
                  <a:cxn ang="0">
                    <a:pos x="104" y="444"/>
                  </a:cxn>
                  <a:cxn ang="0">
                    <a:pos x="170" y="482"/>
                  </a:cxn>
                  <a:cxn ang="0">
                    <a:pos x="258" y="484"/>
                  </a:cxn>
                  <a:cxn ang="0">
                    <a:pos x="322" y="488"/>
                  </a:cxn>
                  <a:cxn ang="0">
                    <a:pos x="332" y="546"/>
                  </a:cxn>
                  <a:cxn ang="0">
                    <a:pos x="358" y="574"/>
                  </a:cxn>
                  <a:cxn ang="0">
                    <a:pos x="388" y="578"/>
                  </a:cxn>
                  <a:cxn ang="0">
                    <a:pos x="460" y="596"/>
                  </a:cxn>
                  <a:cxn ang="0">
                    <a:pos x="488" y="598"/>
                  </a:cxn>
                  <a:cxn ang="0">
                    <a:pos x="496" y="608"/>
                  </a:cxn>
                  <a:cxn ang="0">
                    <a:pos x="516" y="594"/>
                  </a:cxn>
                  <a:cxn ang="0">
                    <a:pos x="544" y="578"/>
                  </a:cxn>
                  <a:cxn ang="0">
                    <a:pos x="556" y="578"/>
                  </a:cxn>
                  <a:cxn ang="0">
                    <a:pos x="580" y="572"/>
                  </a:cxn>
                  <a:cxn ang="0">
                    <a:pos x="594" y="556"/>
                  </a:cxn>
                  <a:cxn ang="0">
                    <a:pos x="616" y="538"/>
                  </a:cxn>
                  <a:cxn ang="0">
                    <a:pos x="624" y="528"/>
                  </a:cxn>
                  <a:cxn ang="0">
                    <a:pos x="628" y="502"/>
                  </a:cxn>
                  <a:cxn ang="0">
                    <a:pos x="640" y="484"/>
                  </a:cxn>
                  <a:cxn ang="0">
                    <a:pos x="646" y="472"/>
                  </a:cxn>
                  <a:cxn ang="0">
                    <a:pos x="660" y="450"/>
                  </a:cxn>
                  <a:cxn ang="0">
                    <a:pos x="640" y="440"/>
                  </a:cxn>
                </a:cxnLst>
                <a:rect l="0" t="0" r="r" b="b"/>
                <a:pathLst>
                  <a:path w="824" h="658">
                    <a:moveTo>
                      <a:pt x="506" y="624"/>
                    </a:moveTo>
                    <a:lnTo>
                      <a:pt x="506" y="624"/>
                    </a:lnTo>
                    <a:lnTo>
                      <a:pt x="498" y="626"/>
                    </a:lnTo>
                    <a:lnTo>
                      <a:pt x="492" y="628"/>
                    </a:lnTo>
                    <a:lnTo>
                      <a:pt x="492" y="628"/>
                    </a:lnTo>
                    <a:lnTo>
                      <a:pt x="488" y="628"/>
                    </a:lnTo>
                    <a:lnTo>
                      <a:pt x="484" y="630"/>
                    </a:lnTo>
                    <a:lnTo>
                      <a:pt x="484" y="630"/>
                    </a:lnTo>
                    <a:lnTo>
                      <a:pt x="484" y="632"/>
                    </a:lnTo>
                    <a:lnTo>
                      <a:pt x="484" y="634"/>
                    </a:lnTo>
                    <a:lnTo>
                      <a:pt x="484" y="634"/>
                    </a:lnTo>
                    <a:lnTo>
                      <a:pt x="482" y="634"/>
                    </a:lnTo>
                    <a:lnTo>
                      <a:pt x="480" y="634"/>
                    </a:lnTo>
                    <a:lnTo>
                      <a:pt x="480" y="634"/>
                    </a:lnTo>
                    <a:lnTo>
                      <a:pt x="474" y="638"/>
                    </a:lnTo>
                    <a:lnTo>
                      <a:pt x="474" y="638"/>
                    </a:lnTo>
                    <a:lnTo>
                      <a:pt x="474" y="646"/>
                    </a:lnTo>
                    <a:lnTo>
                      <a:pt x="476" y="652"/>
                    </a:lnTo>
                    <a:lnTo>
                      <a:pt x="476" y="652"/>
                    </a:lnTo>
                    <a:lnTo>
                      <a:pt x="478" y="652"/>
                    </a:lnTo>
                    <a:lnTo>
                      <a:pt x="482" y="654"/>
                    </a:lnTo>
                    <a:lnTo>
                      <a:pt x="482" y="654"/>
                    </a:lnTo>
                    <a:lnTo>
                      <a:pt x="488" y="658"/>
                    </a:lnTo>
                    <a:lnTo>
                      <a:pt x="488" y="658"/>
                    </a:lnTo>
                    <a:lnTo>
                      <a:pt x="498" y="654"/>
                    </a:lnTo>
                    <a:lnTo>
                      <a:pt x="498" y="654"/>
                    </a:lnTo>
                    <a:lnTo>
                      <a:pt x="498" y="650"/>
                    </a:lnTo>
                    <a:lnTo>
                      <a:pt x="498" y="650"/>
                    </a:lnTo>
                    <a:lnTo>
                      <a:pt x="502" y="650"/>
                    </a:lnTo>
                    <a:lnTo>
                      <a:pt x="504" y="648"/>
                    </a:lnTo>
                    <a:lnTo>
                      <a:pt x="504" y="648"/>
                    </a:lnTo>
                    <a:lnTo>
                      <a:pt x="504" y="646"/>
                    </a:lnTo>
                    <a:lnTo>
                      <a:pt x="504" y="642"/>
                    </a:lnTo>
                    <a:lnTo>
                      <a:pt x="506" y="640"/>
                    </a:lnTo>
                    <a:lnTo>
                      <a:pt x="506" y="640"/>
                    </a:lnTo>
                    <a:lnTo>
                      <a:pt x="508" y="634"/>
                    </a:lnTo>
                    <a:lnTo>
                      <a:pt x="510" y="632"/>
                    </a:lnTo>
                    <a:lnTo>
                      <a:pt x="510" y="632"/>
                    </a:lnTo>
                    <a:lnTo>
                      <a:pt x="510" y="630"/>
                    </a:lnTo>
                    <a:lnTo>
                      <a:pt x="510" y="630"/>
                    </a:lnTo>
                    <a:lnTo>
                      <a:pt x="510" y="630"/>
                    </a:lnTo>
                    <a:lnTo>
                      <a:pt x="510" y="630"/>
                    </a:lnTo>
                    <a:lnTo>
                      <a:pt x="510" y="626"/>
                    </a:lnTo>
                    <a:lnTo>
                      <a:pt x="510" y="626"/>
                    </a:lnTo>
                    <a:lnTo>
                      <a:pt x="506" y="624"/>
                    </a:lnTo>
                    <a:lnTo>
                      <a:pt x="506" y="624"/>
                    </a:lnTo>
                    <a:close/>
                    <a:moveTo>
                      <a:pt x="630" y="416"/>
                    </a:moveTo>
                    <a:lnTo>
                      <a:pt x="630" y="416"/>
                    </a:lnTo>
                    <a:lnTo>
                      <a:pt x="638" y="414"/>
                    </a:lnTo>
                    <a:lnTo>
                      <a:pt x="646" y="416"/>
                    </a:lnTo>
                    <a:lnTo>
                      <a:pt x="646" y="416"/>
                    </a:lnTo>
                    <a:lnTo>
                      <a:pt x="646" y="412"/>
                    </a:lnTo>
                    <a:lnTo>
                      <a:pt x="646" y="412"/>
                    </a:lnTo>
                    <a:lnTo>
                      <a:pt x="636" y="400"/>
                    </a:lnTo>
                    <a:lnTo>
                      <a:pt x="632" y="392"/>
                    </a:lnTo>
                    <a:lnTo>
                      <a:pt x="630" y="384"/>
                    </a:lnTo>
                    <a:lnTo>
                      <a:pt x="630" y="384"/>
                    </a:lnTo>
                    <a:lnTo>
                      <a:pt x="624" y="386"/>
                    </a:lnTo>
                    <a:lnTo>
                      <a:pt x="624" y="386"/>
                    </a:lnTo>
                    <a:lnTo>
                      <a:pt x="626" y="382"/>
                    </a:lnTo>
                    <a:lnTo>
                      <a:pt x="626" y="382"/>
                    </a:lnTo>
                    <a:lnTo>
                      <a:pt x="620" y="370"/>
                    </a:lnTo>
                    <a:lnTo>
                      <a:pt x="618" y="362"/>
                    </a:lnTo>
                    <a:lnTo>
                      <a:pt x="620" y="354"/>
                    </a:lnTo>
                    <a:lnTo>
                      <a:pt x="620" y="354"/>
                    </a:lnTo>
                    <a:lnTo>
                      <a:pt x="622" y="352"/>
                    </a:lnTo>
                    <a:lnTo>
                      <a:pt x="624" y="350"/>
                    </a:lnTo>
                    <a:lnTo>
                      <a:pt x="628" y="348"/>
                    </a:lnTo>
                    <a:lnTo>
                      <a:pt x="628" y="348"/>
                    </a:lnTo>
                    <a:lnTo>
                      <a:pt x="628" y="342"/>
                    </a:lnTo>
                    <a:lnTo>
                      <a:pt x="628" y="342"/>
                    </a:lnTo>
                    <a:lnTo>
                      <a:pt x="632" y="338"/>
                    </a:lnTo>
                    <a:lnTo>
                      <a:pt x="636" y="334"/>
                    </a:lnTo>
                    <a:lnTo>
                      <a:pt x="636" y="334"/>
                    </a:lnTo>
                    <a:lnTo>
                      <a:pt x="638" y="332"/>
                    </a:lnTo>
                    <a:lnTo>
                      <a:pt x="638" y="332"/>
                    </a:lnTo>
                    <a:lnTo>
                      <a:pt x="644" y="330"/>
                    </a:lnTo>
                    <a:lnTo>
                      <a:pt x="644" y="330"/>
                    </a:lnTo>
                    <a:lnTo>
                      <a:pt x="646" y="326"/>
                    </a:lnTo>
                    <a:lnTo>
                      <a:pt x="646" y="326"/>
                    </a:lnTo>
                    <a:lnTo>
                      <a:pt x="650" y="326"/>
                    </a:lnTo>
                    <a:lnTo>
                      <a:pt x="650" y="326"/>
                    </a:lnTo>
                    <a:lnTo>
                      <a:pt x="652" y="324"/>
                    </a:lnTo>
                    <a:lnTo>
                      <a:pt x="652" y="324"/>
                    </a:lnTo>
                    <a:lnTo>
                      <a:pt x="654" y="322"/>
                    </a:lnTo>
                    <a:lnTo>
                      <a:pt x="654" y="322"/>
                    </a:lnTo>
                    <a:lnTo>
                      <a:pt x="654" y="322"/>
                    </a:lnTo>
                    <a:lnTo>
                      <a:pt x="658" y="324"/>
                    </a:lnTo>
                    <a:lnTo>
                      <a:pt x="658" y="324"/>
                    </a:lnTo>
                    <a:lnTo>
                      <a:pt x="660" y="322"/>
                    </a:lnTo>
                    <a:lnTo>
                      <a:pt x="662" y="322"/>
                    </a:lnTo>
                    <a:lnTo>
                      <a:pt x="662" y="322"/>
                    </a:lnTo>
                    <a:lnTo>
                      <a:pt x="666" y="314"/>
                    </a:lnTo>
                    <a:lnTo>
                      <a:pt x="666" y="312"/>
                    </a:lnTo>
                    <a:lnTo>
                      <a:pt x="666" y="312"/>
                    </a:lnTo>
                    <a:lnTo>
                      <a:pt x="660" y="310"/>
                    </a:lnTo>
                    <a:lnTo>
                      <a:pt x="660" y="310"/>
                    </a:lnTo>
                    <a:lnTo>
                      <a:pt x="656" y="310"/>
                    </a:lnTo>
                    <a:lnTo>
                      <a:pt x="654" y="312"/>
                    </a:lnTo>
                    <a:lnTo>
                      <a:pt x="650" y="312"/>
                    </a:lnTo>
                    <a:lnTo>
                      <a:pt x="646" y="312"/>
                    </a:lnTo>
                    <a:lnTo>
                      <a:pt x="646" y="312"/>
                    </a:lnTo>
                    <a:lnTo>
                      <a:pt x="644" y="308"/>
                    </a:lnTo>
                    <a:lnTo>
                      <a:pt x="644" y="308"/>
                    </a:lnTo>
                    <a:lnTo>
                      <a:pt x="638" y="308"/>
                    </a:lnTo>
                    <a:lnTo>
                      <a:pt x="630" y="308"/>
                    </a:lnTo>
                    <a:lnTo>
                      <a:pt x="630" y="308"/>
                    </a:lnTo>
                    <a:lnTo>
                      <a:pt x="630" y="312"/>
                    </a:lnTo>
                    <a:lnTo>
                      <a:pt x="630" y="312"/>
                    </a:lnTo>
                    <a:lnTo>
                      <a:pt x="624" y="314"/>
                    </a:lnTo>
                    <a:lnTo>
                      <a:pt x="624" y="314"/>
                    </a:lnTo>
                    <a:lnTo>
                      <a:pt x="622" y="316"/>
                    </a:lnTo>
                    <a:lnTo>
                      <a:pt x="622" y="318"/>
                    </a:lnTo>
                    <a:lnTo>
                      <a:pt x="622" y="318"/>
                    </a:lnTo>
                    <a:lnTo>
                      <a:pt x="616" y="318"/>
                    </a:lnTo>
                    <a:lnTo>
                      <a:pt x="616" y="318"/>
                    </a:lnTo>
                    <a:lnTo>
                      <a:pt x="614" y="320"/>
                    </a:lnTo>
                    <a:lnTo>
                      <a:pt x="614" y="320"/>
                    </a:lnTo>
                    <a:lnTo>
                      <a:pt x="610" y="320"/>
                    </a:lnTo>
                    <a:lnTo>
                      <a:pt x="610" y="320"/>
                    </a:lnTo>
                    <a:lnTo>
                      <a:pt x="608" y="316"/>
                    </a:lnTo>
                    <a:lnTo>
                      <a:pt x="608" y="312"/>
                    </a:lnTo>
                    <a:lnTo>
                      <a:pt x="608" y="312"/>
                    </a:lnTo>
                    <a:lnTo>
                      <a:pt x="606" y="308"/>
                    </a:lnTo>
                    <a:lnTo>
                      <a:pt x="604" y="304"/>
                    </a:lnTo>
                    <a:lnTo>
                      <a:pt x="602" y="304"/>
                    </a:lnTo>
                    <a:lnTo>
                      <a:pt x="602" y="304"/>
                    </a:lnTo>
                    <a:lnTo>
                      <a:pt x="598" y="298"/>
                    </a:lnTo>
                    <a:lnTo>
                      <a:pt x="596" y="292"/>
                    </a:lnTo>
                    <a:lnTo>
                      <a:pt x="596" y="292"/>
                    </a:lnTo>
                    <a:lnTo>
                      <a:pt x="596" y="286"/>
                    </a:lnTo>
                    <a:lnTo>
                      <a:pt x="596" y="286"/>
                    </a:lnTo>
                    <a:lnTo>
                      <a:pt x="598" y="284"/>
                    </a:lnTo>
                    <a:lnTo>
                      <a:pt x="598" y="284"/>
                    </a:lnTo>
                    <a:lnTo>
                      <a:pt x="606" y="284"/>
                    </a:lnTo>
                    <a:lnTo>
                      <a:pt x="612" y="284"/>
                    </a:lnTo>
                    <a:lnTo>
                      <a:pt x="612" y="284"/>
                    </a:lnTo>
                    <a:lnTo>
                      <a:pt x="614" y="280"/>
                    </a:lnTo>
                    <a:lnTo>
                      <a:pt x="618" y="274"/>
                    </a:lnTo>
                    <a:lnTo>
                      <a:pt x="618" y="274"/>
                    </a:lnTo>
                    <a:lnTo>
                      <a:pt x="626" y="268"/>
                    </a:lnTo>
                    <a:lnTo>
                      <a:pt x="626" y="268"/>
                    </a:lnTo>
                    <a:lnTo>
                      <a:pt x="628" y="268"/>
                    </a:lnTo>
                    <a:lnTo>
                      <a:pt x="628" y="268"/>
                    </a:lnTo>
                    <a:lnTo>
                      <a:pt x="630" y="266"/>
                    </a:lnTo>
                    <a:lnTo>
                      <a:pt x="632" y="262"/>
                    </a:lnTo>
                    <a:lnTo>
                      <a:pt x="634" y="262"/>
                    </a:lnTo>
                    <a:lnTo>
                      <a:pt x="634" y="262"/>
                    </a:lnTo>
                    <a:lnTo>
                      <a:pt x="636" y="260"/>
                    </a:lnTo>
                    <a:lnTo>
                      <a:pt x="636" y="256"/>
                    </a:lnTo>
                    <a:lnTo>
                      <a:pt x="636" y="256"/>
                    </a:lnTo>
                    <a:lnTo>
                      <a:pt x="640" y="250"/>
                    </a:lnTo>
                    <a:lnTo>
                      <a:pt x="644" y="246"/>
                    </a:lnTo>
                    <a:lnTo>
                      <a:pt x="644" y="246"/>
                    </a:lnTo>
                    <a:lnTo>
                      <a:pt x="662" y="252"/>
                    </a:lnTo>
                    <a:lnTo>
                      <a:pt x="662" y="252"/>
                    </a:lnTo>
                    <a:lnTo>
                      <a:pt x="656" y="260"/>
                    </a:lnTo>
                    <a:lnTo>
                      <a:pt x="650" y="268"/>
                    </a:lnTo>
                    <a:lnTo>
                      <a:pt x="650" y="268"/>
                    </a:lnTo>
                    <a:lnTo>
                      <a:pt x="648" y="270"/>
                    </a:lnTo>
                    <a:lnTo>
                      <a:pt x="648" y="270"/>
                    </a:lnTo>
                    <a:lnTo>
                      <a:pt x="648" y="274"/>
                    </a:lnTo>
                    <a:lnTo>
                      <a:pt x="648" y="278"/>
                    </a:lnTo>
                    <a:lnTo>
                      <a:pt x="648" y="278"/>
                    </a:lnTo>
                    <a:lnTo>
                      <a:pt x="654" y="278"/>
                    </a:lnTo>
                    <a:lnTo>
                      <a:pt x="654" y="278"/>
                    </a:lnTo>
                    <a:lnTo>
                      <a:pt x="650" y="282"/>
                    </a:lnTo>
                    <a:lnTo>
                      <a:pt x="648" y="286"/>
                    </a:lnTo>
                    <a:lnTo>
                      <a:pt x="648" y="288"/>
                    </a:lnTo>
                    <a:lnTo>
                      <a:pt x="648" y="288"/>
                    </a:lnTo>
                    <a:lnTo>
                      <a:pt x="650" y="288"/>
                    </a:lnTo>
                    <a:lnTo>
                      <a:pt x="650" y="288"/>
                    </a:lnTo>
                    <a:lnTo>
                      <a:pt x="650" y="288"/>
                    </a:lnTo>
                    <a:lnTo>
                      <a:pt x="650" y="288"/>
                    </a:lnTo>
                    <a:lnTo>
                      <a:pt x="654" y="288"/>
                    </a:lnTo>
                    <a:lnTo>
                      <a:pt x="654" y="288"/>
                    </a:lnTo>
                    <a:lnTo>
                      <a:pt x="654" y="286"/>
                    </a:lnTo>
                    <a:lnTo>
                      <a:pt x="654" y="284"/>
                    </a:lnTo>
                    <a:lnTo>
                      <a:pt x="654" y="284"/>
                    </a:lnTo>
                    <a:lnTo>
                      <a:pt x="666" y="274"/>
                    </a:lnTo>
                    <a:lnTo>
                      <a:pt x="676" y="268"/>
                    </a:lnTo>
                    <a:lnTo>
                      <a:pt x="680" y="268"/>
                    </a:lnTo>
                    <a:lnTo>
                      <a:pt x="684" y="268"/>
                    </a:lnTo>
                    <a:lnTo>
                      <a:pt x="684" y="268"/>
                    </a:lnTo>
                    <a:lnTo>
                      <a:pt x="688" y="270"/>
                    </a:lnTo>
                    <a:lnTo>
                      <a:pt x="688" y="270"/>
                    </a:lnTo>
                    <a:lnTo>
                      <a:pt x="688" y="270"/>
                    </a:lnTo>
                    <a:lnTo>
                      <a:pt x="690" y="270"/>
                    </a:lnTo>
                    <a:lnTo>
                      <a:pt x="690" y="268"/>
                    </a:lnTo>
                    <a:lnTo>
                      <a:pt x="692" y="268"/>
                    </a:lnTo>
                    <a:lnTo>
                      <a:pt x="692" y="268"/>
                    </a:lnTo>
                    <a:lnTo>
                      <a:pt x="692" y="270"/>
                    </a:lnTo>
                    <a:lnTo>
                      <a:pt x="698" y="260"/>
                    </a:lnTo>
                    <a:lnTo>
                      <a:pt x="702" y="254"/>
                    </a:lnTo>
                    <a:lnTo>
                      <a:pt x="708" y="246"/>
                    </a:lnTo>
                    <a:lnTo>
                      <a:pt x="712" y="240"/>
                    </a:lnTo>
                    <a:lnTo>
                      <a:pt x="720" y="232"/>
                    </a:lnTo>
                    <a:lnTo>
                      <a:pt x="720" y="224"/>
                    </a:lnTo>
                    <a:lnTo>
                      <a:pt x="726" y="222"/>
                    </a:lnTo>
                    <a:lnTo>
                      <a:pt x="730" y="228"/>
                    </a:lnTo>
                    <a:lnTo>
                      <a:pt x="734" y="230"/>
                    </a:lnTo>
                    <a:lnTo>
                      <a:pt x="742" y="232"/>
                    </a:lnTo>
                    <a:lnTo>
                      <a:pt x="742" y="226"/>
                    </a:lnTo>
                    <a:lnTo>
                      <a:pt x="742" y="222"/>
                    </a:lnTo>
                    <a:lnTo>
                      <a:pt x="746" y="218"/>
                    </a:lnTo>
                    <a:lnTo>
                      <a:pt x="752" y="218"/>
                    </a:lnTo>
                    <a:lnTo>
                      <a:pt x="756" y="216"/>
                    </a:lnTo>
                    <a:lnTo>
                      <a:pt x="756" y="212"/>
                    </a:lnTo>
                    <a:lnTo>
                      <a:pt x="762" y="210"/>
                    </a:lnTo>
                    <a:lnTo>
                      <a:pt x="762" y="200"/>
                    </a:lnTo>
                    <a:lnTo>
                      <a:pt x="772" y="212"/>
                    </a:lnTo>
                    <a:lnTo>
                      <a:pt x="774" y="208"/>
                    </a:lnTo>
                    <a:lnTo>
                      <a:pt x="774" y="202"/>
                    </a:lnTo>
                    <a:lnTo>
                      <a:pt x="776" y="200"/>
                    </a:lnTo>
                    <a:lnTo>
                      <a:pt x="778" y="194"/>
                    </a:lnTo>
                    <a:lnTo>
                      <a:pt x="776" y="184"/>
                    </a:lnTo>
                    <a:lnTo>
                      <a:pt x="778" y="178"/>
                    </a:lnTo>
                    <a:lnTo>
                      <a:pt x="778" y="172"/>
                    </a:lnTo>
                    <a:lnTo>
                      <a:pt x="782" y="168"/>
                    </a:lnTo>
                    <a:lnTo>
                      <a:pt x="786" y="166"/>
                    </a:lnTo>
                    <a:lnTo>
                      <a:pt x="786" y="166"/>
                    </a:lnTo>
                    <a:lnTo>
                      <a:pt x="786" y="164"/>
                    </a:lnTo>
                    <a:lnTo>
                      <a:pt x="786" y="164"/>
                    </a:lnTo>
                    <a:lnTo>
                      <a:pt x="786" y="164"/>
                    </a:lnTo>
                    <a:lnTo>
                      <a:pt x="786" y="162"/>
                    </a:lnTo>
                    <a:lnTo>
                      <a:pt x="786" y="162"/>
                    </a:lnTo>
                    <a:lnTo>
                      <a:pt x="792" y="164"/>
                    </a:lnTo>
                    <a:lnTo>
                      <a:pt x="794" y="168"/>
                    </a:lnTo>
                    <a:lnTo>
                      <a:pt x="794" y="168"/>
                    </a:lnTo>
                    <a:lnTo>
                      <a:pt x="798" y="164"/>
                    </a:lnTo>
                    <a:lnTo>
                      <a:pt x="804" y="160"/>
                    </a:lnTo>
                    <a:lnTo>
                      <a:pt x="806" y="156"/>
                    </a:lnTo>
                    <a:lnTo>
                      <a:pt x="810" y="154"/>
                    </a:lnTo>
                    <a:lnTo>
                      <a:pt x="814" y="148"/>
                    </a:lnTo>
                    <a:lnTo>
                      <a:pt x="818" y="142"/>
                    </a:lnTo>
                    <a:lnTo>
                      <a:pt x="820" y="132"/>
                    </a:lnTo>
                    <a:lnTo>
                      <a:pt x="820" y="126"/>
                    </a:lnTo>
                    <a:lnTo>
                      <a:pt x="824" y="124"/>
                    </a:lnTo>
                    <a:lnTo>
                      <a:pt x="824" y="116"/>
                    </a:lnTo>
                    <a:lnTo>
                      <a:pt x="820" y="112"/>
                    </a:lnTo>
                    <a:lnTo>
                      <a:pt x="820" y="108"/>
                    </a:lnTo>
                    <a:lnTo>
                      <a:pt x="824" y="100"/>
                    </a:lnTo>
                    <a:lnTo>
                      <a:pt x="816" y="102"/>
                    </a:lnTo>
                    <a:lnTo>
                      <a:pt x="814" y="106"/>
                    </a:lnTo>
                    <a:lnTo>
                      <a:pt x="808" y="108"/>
                    </a:lnTo>
                    <a:lnTo>
                      <a:pt x="804" y="108"/>
                    </a:lnTo>
                    <a:lnTo>
                      <a:pt x="798" y="112"/>
                    </a:lnTo>
                    <a:lnTo>
                      <a:pt x="794" y="116"/>
                    </a:lnTo>
                    <a:lnTo>
                      <a:pt x="788" y="118"/>
                    </a:lnTo>
                    <a:lnTo>
                      <a:pt x="784" y="120"/>
                    </a:lnTo>
                    <a:lnTo>
                      <a:pt x="778" y="116"/>
                    </a:lnTo>
                    <a:lnTo>
                      <a:pt x="772" y="114"/>
                    </a:lnTo>
                    <a:lnTo>
                      <a:pt x="770" y="108"/>
                    </a:lnTo>
                    <a:lnTo>
                      <a:pt x="770" y="102"/>
                    </a:lnTo>
                    <a:lnTo>
                      <a:pt x="768" y="96"/>
                    </a:lnTo>
                    <a:lnTo>
                      <a:pt x="762" y="90"/>
                    </a:lnTo>
                    <a:lnTo>
                      <a:pt x="760" y="84"/>
                    </a:lnTo>
                    <a:lnTo>
                      <a:pt x="758" y="78"/>
                    </a:lnTo>
                    <a:lnTo>
                      <a:pt x="754" y="74"/>
                    </a:lnTo>
                    <a:lnTo>
                      <a:pt x="746" y="72"/>
                    </a:lnTo>
                    <a:lnTo>
                      <a:pt x="740" y="70"/>
                    </a:lnTo>
                    <a:lnTo>
                      <a:pt x="734" y="70"/>
                    </a:lnTo>
                    <a:lnTo>
                      <a:pt x="730" y="66"/>
                    </a:lnTo>
                    <a:lnTo>
                      <a:pt x="726" y="58"/>
                    </a:lnTo>
                    <a:lnTo>
                      <a:pt x="720" y="48"/>
                    </a:lnTo>
                    <a:lnTo>
                      <a:pt x="718" y="40"/>
                    </a:lnTo>
                    <a:lnTo>
                      <a:pt x="718" y="34"/>
                    </a:lnTo>
                    <a:lnTo>
                      <a:pt x="712" y="28"/>
                    </a:lnTo>
                    <a:lnTo>
                      <a:pt x="710" y="22"/>
                    </a:lnTo>
                    <a:lnTo>
                      <a:pt x="702" y="16"/>
                    </a:lnTo>
                    <a:lnTo>
                      <a:pt x="692" y="16"/>
                    </a:lnTo>
                    <a:lnTo>
                      <a:pt x="688" y="10"/>
                    </a:lnTo>
                    <a:lnTo>
                      <a:pt x="682" y="6"/>
                    </a:lnTo>
                    <a:lnTo>
                      <a:pt x="676" y="2"/>
                    </a:lnTo>
                    <a:lnTo>
                      <a:pt x="668" y="0"/>
                    </a:lnTo>
                    <a:lnTo>
                      <a:pt x="664" y="2"/>
                    </a:lnTo>
                    <a:lnTo>
                      <a:pt x="658" y="4"/>
                    </a:lnTo>
                    <a:lnTo>
                      <a:pt x="650" y="4"/>
                    </a:lnTo>
                    <a:lnTo>
                      <a:pt x="644" y="8"/>
                    </a:lnTo>
                    <a:lnTo>
                      <a:pt x="638" y="14"/>
                    </a:lnTo>
                    <a:lnTo>
                      <a:pt x="634" y="20"/>
                    </a:lnTo>
                    <a:lnTo>
                      <a:pt x="632" y="22"/>
                    </a:lnTo>
                    <a:lnTo>
                      <a:pt x="630" y="26"/>
                    </a:lnTo>
                    <a:lnTo>
                      <a:pt x="636" y="24"/>
                    </a:lnTo>
                    <a:lnTo>
                      <a:pt x="636" y="32"/>
                    </a:lnTo>
                    <a:lnTo>
                      <a:pt x="636" y="38"/>
                    </a:lnTo>
                    <a:lnTo>
                      <a:pt x="632" y="42"/>
                    </a:lnTo>
                    <a:lnTo>
                      <a:pt x="634" y="48"/>
                    </a:lnTo>
                    <a:lnTo>
                      <a:pt x="628" y="56"/>
                    </a:lnTo>
                    <a:lnTo>
                      <a:pt x="624" y="62"/>
                    </a:lnTo>
                    <a:lnTo>
                      <a:pt x="624" y="62"/>
                    </a:lnTo>
                    <a:lnTo>
                      <a:pt x="620" y="66"/>
                    </a:lnTo>
                    <a:lnTo>
                      <a:pt x="618" y="68"/>
                    </a:lnTo>
                    <a:lnTo>
                      <a:pt x="618" y="70"/>
                    </a:lnTo>
                    <a:lnTo>
                      <a:pt x="620" y="72"/>
                    </a:lnTo>
                    <a:lnTo>
                      <a:pt x="620" y="72"/>
                    </a:lnTo>
                    <a:lnTo>
                      <a:pt x="618" y="74"/>
                    </a:lnTo>
                    <a:lnTo>
                      <a:pt x="614" y="76"/>
                    </a:lnTo>
                    <a:lnTo>
                      <a:pt x="610" y="78"/>
                    </a:lnTo>
                    <a:lnTo>
                      <a:pt x="600" y="84"/>
                    </a:lnTo>
                    <a:lnTo>
                      <a:pt x="594" y="80"/>
                    </a:lnTo>
                    <a:lnTo>
                      <a:pt x="586" y="76"/>
                    </a:lnTo>
                    <a:lnTo>
                      <a:pt x="580" y="78"/>
                    </a:lnTo>
                    <a:lnTo>
                      <a:pt x="574" y="94"/>
                    </a:lnTo>
                    <a:lnTo>
                      <a:pt x="574" y="94"/>
                    </a:lnTo>
                    <a:lnTo>
                      <a:pt x="576" y="100"/>
                    </a:lnTo>
                    <a:lnTo>
                      <a:pt x="576" y="100"/>
                    </a:lnTo>
                    <a:lnTo>
                      <a:pt x="576" y="104"/>
                    </a:lnTo>
                    <a:lnTo>
                      <a:pt x="574" y="106"/>
                    </a:lnTo>
                    <a:lnTo>
                      <a:pt x="572" y="110"/>
                    </a:lnTo>
                    <a:lnTo>
                      <a:pt x="572" y="116"/>
                    </a:lnTo>
                    <a:lnTo>
                      <a:pt x="582" y="120"/>
                    </a:lnTo>
                    <a:lnTo>
                      <a:pt x="592" y="118"/>
                    </a:lnTo>
                    <a:lnTo>
                      <a:pt x="598" y="112"/>
                    </a:lnTo>
                    <a:lnTo>
                      <a:pt x="602" y="112"/>
                    </a:lnTo>
                    <a:lnTo>
                      <a:pt x="606" y="116"/>
                    </a:lnTo>
                    <a:lnTo>
                      <a:pt x="612" y="122"/>
                    </a:lnTo>
                    <a:lnTo>
                      <a:pt x="622" y="126"/>
                    </a:lnTo>
                    <a:lnTo>
                      <a:pt x="628" y="132"/>
                    </a:lnTo>
                    <a:lnTo>
                      <a:pt x="624" y="138"/>
                    </a:lnTo>
                    <a:lnTo>
                      <a:pt x="624" y="138"/>
                    </a:lnTo>
                    <a:lnTo>
                      <a:pt x="620" y="136"/>
                    </a:lnTo>
                    <a:lnTo>
                      <a:pt x="616" y="136"/>
                    </a:lnTo>
                    <a:lnTo>
                      <a:pt x="614" y="138"/>
                    </a:lnTo>
                    <a:lnTo>
                      <a:pt x="614" y="138"/>
                    </a:lnTo>
                    <a:lnTo>
                      <a:pt x="610" y="140"/>
                    </a:lnTo>
                    <a:lnTo>
                      <a:pt x="606" y="142"/>
                    </a:lnTo>
                    <a:lnTo>
                      <a:pt x="604" y="146"/>
                    </a:lnTo>
                    <a:lnTo>
                      <a:pt x="596" y="144"/>
                    </a:lnTo>
                    <a:lnTo>
                      <a:pt x="586" y="152"/>
                    </a:lnTo>
                    <a:lnTo>
                      <a:pt x="580" y="148"/>
                    </a:lnTo>
                    <a:lnTo>
                      <a:pt x="576" y="148"/>
                    </a:lnTo>
                    <a:lnTo>
                      <a:pt x="574" y="156"/>
                    </a:lnTo>
                    <a:lnTo>
                      <a:pt x="570" y="160"/>
                    </a:lnTo>
                    <a:lnTo>
                      <a:pt x="552" y="164"/>
                    </a:lnTo>
                    <a:lnTo>
                      <a:pt x="550" y="174"/>
                    </a:lnTo>
                    <a:lnTo>
                      <a:pt x="538" y="180"/>
                    </a:lnTo>
                    <a:lnTo>
                      <a:pt x="530" y="176"/>
                    </a:lnTo>
                    <a:lnTo>
                      <a:pt x="524" y="170"/>
                    </a:lnTo>
                    <a:lnTo>
                      <a:pt x="518" y="168"/>
                    </a:lnTo>
                    <a:lnTo>
                      <a:pt x="512" y="172"/>
                    </a:lnTo>
                    <a:lnTo>
                      <a:pt x="510" y="180"/>
                    </a:lnTo>
                    <a:lnTo>
                      <a:pt x="508" y="186"/>
                    </a:lnTo>
                    <a:lnTo>
                      <a:pt x="510" y="196"/>
                    </a:lnTo>
                    <a:lnTo>
                      <a:pt x="512" y="202"/>
                    </a:lnTo>
                    <a:lnTo>
                      <a:pt x="508" y="208"/>
                    </a:lnTo>
                    <a:lnTo>
                      <a:pt x="502" y="212"/>
                    </a:lnTo>
                    <a:lnTo>
                      <a:pt x="492" y="214"/>
                    </a:lnTo>
                    <a:lnTo>
                      <a:pt x="478" y="218"/>
                    </a:lnTo>
                    <a:lnTo>
                      <a:pt x="466" y="218"/>
                    </a:lnTo>
                    <a:lnTo>
                      <a:pt x="458" y="220"/>
                    </a:lnTo>
                    <a:lnTo>
                      <a:pt x="454" y="220"/>
                    </a:lnTo>
                    <a:lnTo>
                      <a:pt x="446" y="228"/>
                    </a:lnTo>
                    <a:lnTo>
                      <a:pt x="438" y="232"/>
                    </a:lnTo>
                    <a:lnTo>
                      <a:pt x="428" y="232"/>
                    </a:lnTo>
                    <a:lnTo>
                      <a:pt x="418" y="234"/>
                    </a:lnTo>
                    <a:lnTo>
                      <a:pt x="406" y="234"/>
                    </a:lnTo>
                    <a:lnTo>
                      <a:pt x="398" y="230"/>
                    </a:lnTo>
                    <a:lnTo>
                      <a:pt x="392" y="222"/>
                    </a:lnTo>
                    <a:lnTo>
                      <a:pt x="388" y="220"/>
                    </a:lnTo>
                    <a:lnTo>
                      <a:pt x="368" y="220"/>
                    </a:lnTo>
                    <a:lnTo>
                      <a:pt x="356" y="218"/>
                    </a:lnTo>
                    <a:lnTo>
                      <a:pt x="344" y="218"/>
                    </a:lnTo>
                    <a:lnTo>
                      <a:pt x="334" y="218"/>
                    </a:lnTo>
                    <a:lnTo>
                      <a:pt x="326" y="218"/>
                    </a:lnTo>
                    <a:lnTo>
                      <a:pt x="320" y="212"/>
                    </a:lnTo>
                    <a:lnTo>
                      <a:pt x="312" y="206"/>
                    </a:lnTo>
                    <a:lnTo>
                      <a:pt x="304" y="200"/>
                    </a:lnTo>
                    <a:lnTo>
                      <a:pt x="300" y="196"/>
                    </a:lnTo>
                    <a:lnTo>
                      <a:pt x="298" y="188"/>
                    </a:lnTo>
                    <a:lnTo>
                      <a:pt x="292" y="182"/>
                    </a:lnTo>
                    <a:lnTo>
                      <a:pt x="284" y="180"/>
                    </a:lnTo>
                    <a:lnTo>
                      <a:pt x="280" y="176"/>
                    </a:lnTo>
                    <a:lnTo>
                      <a:pt x="272" y="172"/>
                    </a:lnTo>
                    <a:lnTo>
                      <a:pt x="264" y="170"/>
                    </a:lnTo>
                    <a:lnTo>
                      <a:pt x="256" y="168"/>
                    </a:lnTo>
                    <a:lnTo>
                      <a:pt x="254" y="162"/>
                    </a:lnTo>
                    <a:lnTo>
                      <a:pt x="256" y="154"/>
                    </a:lnTo>
                    <a:lnTo>
                      <a:pt x="258" y="148"/>
                    </a:lnTo>
                    <a:lnTo>
                      <a:pt x="254" y="140"/>
                    </a:lnTo>
                    <a:lnTo>
                      <a:pt x="246" y="138"/>
                    </a:lnTo>
                    <a:lnTo>
                      <a:pt x="246" y="132"/>
                    </a:lnTo>
                    <a:lnTo>
                      <a:pt x="238" y="124"/>
                    </a:lnTo>
                    <a:lnTo>
                      <a:pt x="230" y="118"/>
                    </a:lnTo>
                    <a:lnTo>
                      <a:pt x="222" y="120"/>
                    </a:lnTo>
                    <a:lnTo>
                      <a:pt x="214" y="118"/>
                    </a:lnTo>
                    <a:lnTo>
                      <a:pt x="210" y="114"/>
                    </a:lnTo>
                    <a:lnTo>
                      <a:pt x="208" y="110"/>
                    </a:lnTo>
                    <a:lnTo>
                      <a:pt x="206" y="100"/>
                    </a:lnTo>
                    <a:lnTo>
                      <a:pt x="208" y="86"/>
                    </a:lnTo>
                    <a:lnTo>
                      <a:pt x="200" y="92"/>
                    </a:lnTo>
                    <a:lnTo>
                      <a:pt x="182" y="94"/>
                    </a:lnTo>
                    <a:lnTo>
                      <a:pt x="176" y="100"/>
                    </a:lnTo>
                    <a:lnTo>
                      <a:pt x="172" y="106"/>
                    </a:lnTo>
                    <a:lnTo>
                      <a:pt x="164" y="108"/>
                    </a:lnTo>
                    <a:lnTo>
                      <a:pt x="162" y="112"/>
                    </a:lnTo>
                    <a:lnTo>
                      <a:pt x="160" y="120"/>
                    </a:lnTo>
                    <a:lnTo>
                      <a:pt x="150" y="124"/>
                    </a:lnTo>
                    <a:lnTo>
                      <a:pt x="142" y="124"/>
                    </a:lnTo>
                    <a:lnTo>
                      <a:pt x="136" y="128"/>
                    </a:lnTo>
                    <a:lnTo>
                      <a:pt x="132" y="136"/>
                    </a:lnTo>
                    <a:lnTo>
                      <a:pt x="126" y="140"/>
                    </a:lnTo>
                    <a:lnTo>
                      <a:pt x="124" y="150"/>
                    </a:lnTo>
                    <a:lnTo>
                      <a:pt x="126" y="160"/>
                    </a:lnTo>
                    <a:lnTo>
                      <a:pt x="130" y="164"/>
                    </a:lnTo>
                    <a:lnTo>
                      <a:pt x="128" y="168"/>
                    </a:lnTo>
                    <a:lnTo>
                      <a:pt x="114" y="168"/>
                    </a:lnTo>
                    <a:lnTo>
                      <a:pt x="104" y="174"/>
                    </a:lnTo>
                    <a:lnTo>
                      <a:pt x="94" y="176"/>
                    </a:lnTo>
                    <a:lnTo>
                      <a:pt x="90" y="178"/>
                    </a:lnTo>
                    <a:lnTo>
                      <a:pt x="92" y="184"/>
                    </a:lnTo>
                    <a:lnTo>
                      <a:pt x="100" y="190"/>
                    </a:lnTo>
                    <a:lnTo>
                      <a:pt x="102" y="196"/>
                    </a:lnTo>
                    <a:lnTo>
                      <a:pt x="100" y="202"/>
                    </a:lnTo>
                    <a:lnTo>
                      <a:pt x="96" y="208"/>
                    </a:lnTo>
                    <a:lnTo>
                      <a:pt x="96" y="218"/>
                    </a:lnTo>
                    <a:lnTo>
                      <a:pt x="96" y="218"/>
                    </a:lnTo>
                    <a:lnTo>
                      <a:pt x="86" y="224"/>
                    </a:lnTo>
                    <a:lnTo>
                      <a:pt x="86" y="224"/>
                    </a:lnTo>
                    <a:lnTo>
                      <a:pt x="80" y="230"/>
                    </a:lnTo>
                    <a:lnTo>
                      <a:pt x="80" y="230"/>
                    </a:lnTo>
                    <a:lnTo>
                      <a:pt x="76" y="230"/>
                    </a:lnTo>
                    <a:lnTo>
                      <a:pt x="72" y="232"/>
                    </a:lnTo>
                    <a:lnTo>
                      <a:pt x="72" y="232"/>
                    </a:lnTo>
                    <a:lnTo>
                      <a:pt x="70" y="236"/>
                    </a:lnTo>
                    <a:lnTo>
                      <a:pt x="70" y="238"/>
                    </a:lnTo>
                    <a:lnTo>
                      <a:pt x="70" y="238"/>
                    </a:lnTo>
                    <a:lnTo>
                      <a:pt x="70" y="240"/>
                    </a:lnTo>
                    <a:lnTo>
                      <a:pt x="68" y="240"/>
                    </a:lnTo>
                    <a:lnTo>
                      <a:pt x="62" y="240"/>
                    </a:lnTo>
                    <a:lnTo>
                      <a:pt x="54" y="242"/>
                    </a:lnTo>
                    <a:lnTo>
                      <a:pt x="50" y="244"/>
                    </a:lnTo>
                    <a:lnTo>
                      <a:pt x="48" y="246"/>
                    </a:lnTo>
                    <a:lnTo>
                      <a:pt x="48" y="246"/>
                    </a:lnTo>
                    <a:lnTo>
                      <a:pt x="48" y="250"/>
                    </a:lnTo>
                    <a:lnTo>
                      <a:pt x="48" y="252"/>
                    </a:lnTo>
                    <a:lnTo>
                      <a:pt x="46" y="256"/>
                    </a:lnTo>
                    <a:lnTo>
                      <a:pt x="46" y="258"/>
                    </a:lnTo>
                    <a:lnTo>
                      <a:pt x="46" y="258"/>
                    </a:lnTo>
                    <a:lnTo>
                      <a:pt x="42" y="260"/>
                    </a:lnTo>
                    <a:lnTo>
                      <a:pt x="40" y="260"/>
                    </a:lnTo>
                    <a:lnTo>
                      <a:pt x="34" y="262"/>
                    </a:lnTo>
                    <a:lnTo>
                      <a:pt x="34" y="262"/>
                    </a:lnTo>
                    <a:lnTo>
                      <a:pt x="30" y="264"/>
                    </a:lnTo>
                    <a:lnTo>
                      <a:pt x="28" y="264"/>
                    </a:lnTo>
                    <a:lnTo>
                      <a:pt x="28" y="264"/>
                    </a:lnTo>
                    <a:lnTo>
                      <a:pt x="26" y="264"/>
                    </a:lnTo>
                    <a:lnTo>
                      <a:pt x="24" y="262"/>
                    </a:lnTo>
                    <a:lnTo>
                      <a:pt x="24" y="260"/>
                    </a:lnTo>
                    <a:lnTo>
                      <a:pt x="22" y="258"/>
                    </a:lnTo>
                    <a:lnTo>
                      <a:pt x="22" y="258"/>
                    </a:lnTo>
                    <a:lnTo>
                      <a:pt x="18" y="258"/>
                    </a:lnTo>
                    <a:lnTo>
                      <a:pt x="14" y="262"/>
                    </a:lnTo>
                    <a:lnTo>
                      <a:pt x="14" y="262"/>
                    </a:lnTo>
                    <a:lnTo>
                      <a:pt x="10" y="268"/>
                    </a:lnTo>
                    <a:lnTo>
                      <a:pt x="10" y="268"/>
                    </a:lnTo>
                    <a:lnTo>
                      <a:pt x="4" y="270"/>
                    </a:lnTo>
                    <a:lnTo>
                      <a:pt x="4" y="270"/>
                    </a:lnTo>
                    <a:lnTo>
                      <a:pt x="0" y="274"/>
                    </a:lnTo>
                    <a:lnTo>
                      <a:pt x="2" y="276"/>
                    </a:lnTo>
                    <a:lnTo>
                      <a:pt x="2" y="276"/>
                    </a:lnTo>
                    <a:lnTo>
                      <a:pt x="2" y="282"/>
                    </a:lnTo>
                    <a:lnTo>
                      <a:pt x="2" y="286"/>
                    </a:lnTo>
                    <a:lnTo>
                      <a:pt x="6" y="290"/>
                    </a:lnTo>
                    <a:lnTo>
                      <a:pt x="14" y="286"/>
                    </a:lnTo>
                    <a:lnTo>
                      <a:pt x="16" y="288"/>
                    </a:lnTo>
                    <a:lnTo>
                      <a:pt x="16" y="292"/>
                    </a:lnTo>
                    <a:lnTo>
                      <a:pt x="14" y="298"/>
                    </a:lnTo>
                    <a:lnTo>
                      <a:pt x="16" y="306"/>
                    </a:lnTo>
                    <a:lnTo>
                      <a:pt x="18" y="312"/>
                    </a:lnTo>
                    <a:lnTo>
                      <a:pt x="20" y="316"/>
                    </a:lnTo>
                    <a:lnTo>
                      <a:pt x="22" y="320"/>
                    </a:lnTo>
                    <a:lnTo>
                      <a:pt x="16" y="322"/>
                    </a:lnTo>
                    <a:lnTo>
                      <a:pt x="16" y="326"/>
                    </a:lnTo>
                    <a:lnTo>
                      <a:pt x="26" y="326"/>
                    </a:lnTo>
                    <a:lnTo>
                      <a:pt x="40" y="336"/>
                    </a:lnTo>
                    <a:lnTo>
                      <a:pt x="44" y="340"/>
                    </a:lnTo>
                    <a:lnTo>
                      <a:pt x="50" y="346"/>
                    </a:lnTo>
                    <a:lnTo>
                      <a:pt x="56" y="340"/>
                    </a:lnTo>
                    <a:lnTo>
                      <a:pt x="58" y="338"/>
                    </a:lnTo>
                    <a:lnTo>
                      <a:pt x="64" y="338"/>
                    </a:lnTo>
                    <a:lnTo>
                      <a:pt x="70" y="340"/>
                    </a:lnTo>
                    <a:lnTo>
                      <a:pt x="76" y="340"/>
                    </a:lnTo>
                    <a:lnTo>
                      <a:pt x="80" y="346"/>
                    </a:lnTo>
                    <a:lnTo>
                      <a:pt x="82" y="350"/>
                    </a:lnTo>
                    <a:lnTo>
                      <a:pt x="86" y="356"/>
                    </a:lnTo>
                    <a:lnTo>
                      <a:pt x="82" y="360"/>
                    </a:lnTo>
                    <a:lnTo>
                      <a:pt x="80" y="364"/>
                    </a:lnTo>
                    <a:lnTo>
                      <a:pt x="78" y="368"/>
                    </a:lnTo>
                    <a:lnTo>
                      <a:pt x="74" y="372"/>
                    </a:lnTo>
                    <a:lnTo>
                      <a:pt x="72" y="378"/>
                    </a:lnTo>
                    <a:lnTo>
                      <a:pt x="68" y="382"/>
                    </a:lnTo>
                    <a:lnTo>
                      <a:pt x="66" y="386"/>
                    </a:lnTo>
                    <a:lnTo>
                      <a:pt x="72" y="390"/>
                    </a:lnTo>
                    <a:lnTo>
                      <a:pt x="74" y="396"/>
                    </a:lnTo>
                    <a:lnTo>
                      <a:pt x="74" y="404"/>
                    </a:lnTo>
                    <a:lnTo>
                      <a:pt x="78" y="406"/>
                    </a:lnTo>
                    <a:lnTo>
                      <a:pt x="82" y="408"/>
                    </a:lnTo>
                    <a:lnTo>
                      <a:pt x="82" y="412"/>
                    </a:lnTo>
                    <a:lnTo>
                      <a:pt x="80" y="420"/>
                    </a:lnTo>
                    <a:lnTo>
                      <a:pt x="80" y="424"/>
                    </a:lnTo>
                    <a:lnTo>
                      <a:pt x="78" y="426"/>
                    </a:lnTo>
                    <a:lnTo>
                      <a:pt x="80" y="432"/>
                    </a:lnTo>
                    <a:lnTo>
                      <a:pt x="86" y="434"/>
                    </a:lnTo>
                    <a:lnTo>
                      <a:pt x="92" y="438"/>
                    </a:lnTo>
                    <a:lnTo>
                      <a:pt x="100" y="440"/>
                    </a:lnTo>
                    <a:lnTo>
                      <a:pt x="104" y="444"/>
                    </a:lnTo>
                    <a:lnTo>
                      <a:pt x="108" y="448"/>
                    </a:lnTo>
                    <a:lnTo>
                      <a:pt x="112" y="448"/>
                    </a:lnTo>
                    <a:lnTo>
                      <a:pt x="118" y="448"/>
                    </a:lnTo>
                    <a:lnTo>
                      <a:pt x="124" y="448"/>
                    </a:lnTo>
                    <a:lnTo>
                      <a:pt x="130" y="450"/>
                    </a:lnTo>
                    <a:lnTo>
                      <a:pt x="136" y="460"/>
                    </a:lnTo>
                    <a:lnTo>
                      <a:pt x="142" y="460"/>
                    </a:lnTo>
                    <a:lnTo>
                      <a:pt x="148" y="458"/>
                    </a:lnTo>
                    <a:lnTo>
                      <a:pt x="154" y="462"/>
                    </a:lnTo>
                    <a:lnTo>
                      <a:pt x="154" y="468"/>
                    </a:lnTo>
                    <a:lnTo>
                      <a:pt x="160" y="472"/>
                    </a:lnTo>
                    <a:lnTo>
                      <a:pt x="166" y="478"/>
                    </a:lnTo>
                    <a:lnTo>
                      <a:pt x="170" y="482"/>
                    </a:lnTo>
                    <a:lnTo>
                      <a:pt x="176" y="482"/>
                    </a:lnTo>
                    <a:lnTo>
                      <a:pt x="182" y="486"/>
                    </a:lnTo>
                    <a:lnTo>
                      <a:pt x="194" y="488"/>
                    </a:lnTo>
                    <a:lnTo>
                      <a:pt x="202" y="490"/>
                    </a:lnTo>
                    <a:lnTo>
                      <a:pt x="208" y="486"/>
                    </a:lnTo>
                    <a:lnTo>
                      <a:pt x="214" y="488"/>
                    </a:lnTo>
                    <a:lnTo>
                      <a:pt x="218" y="494"/>
                    </a:lnTo>
                    <a:lnTo>
                      <a:pt x="224" y="484"/>
                    </a:lnTo>
                    <a:lnTo>
                      <a:pt x="228" y="482"/>
                    </a:lnTo>
                    <a:lnTo>
                      <a:pt x="236" y="480"/>
                    </a:lnTo>
                    <a:lnTo>
                      <a:pt x="242" y="484"/>
                    </a:lnTo>
                    <a:lnTo>
                      <a:pt x="248" y="484"/>
                    </a:lnTo>
                    <a:lnTo>
                      <a:pt x="258" y="484"/>
                    </a:lnTo>
                    <a:lnTo>
                      <a:pt x="264" y="482"/>
                    </a:lnTo>
                    <a:lnTo>
                      <a:pt x="272" y="480"/>
                    </a:lnTo>
                    <a:lnTo>
                      <a:pt x="276" y="476"/>
                    </a:lnTo>
                    <a:lnTo>
                      <a:pt x="284" y="474"/>
                    </a:lnTo>
                    <a:lnTo>
                      <a:pt x="288" y="476"/>
                    </a:lnTo>
                    <a:lnTo>
                      <a:pt x="292" y="472"/>
                    </a:lnTo>
                    <a:lnTo>
                      <a:pt x="298" y="472"/>
                    </a:lnTo>
                    <a:lnTo>
                      <a:pt x="306" y="476"/>
                    </a:lnTo>
                    <a:lnTo>
                      <a:pt x="306" y="482"/>
                    </a:lnTo>
                    <a:lnTo>
                      <a:pt x="308" y="486"/>
                    </a:lnTo>
                    <a:lnTo>
                      <a:pt x="314" y="484"/>
                    </a:lnTo>
                    <a:lnTo>
                      <a:pt x="316" y="486"/>
                    </a:lnTo>
                    <a:lnTo>
                      <a:pt x="322" y="488"/>
                    </a:lnTo>
                    <a:lnTo>
                      <a:pt x="326" y="490"/>
                    </a:lnTo>
                    <a:lnTo>
                      <a:pt x="328" y="494"/>
                    </a:lnTo>
                    <a:lnTo>
                      <a:pt x="330" y="498"/>
                    </a:lnTo>
                    <a:lnTo>
                      <a:pt x="334" y="498"/>
                    </a:lnTo>
                    <a:lnTo>
                      <a:pt x="338" y="498"/>
                    </a:lnTo>
                    <a:lnTo>
                      <a:pt x="340" y="504"/>
                    </a:lnTo>
                    <a:lnTo>
                      <a:pt x="342" y="508"/>
                    </a:lnTo>
                    <a:lnTo>
                      <a:pt x="340" y="516"/>
                    </a:lnTo>
                    <a:lnTo>
                      <a:pt x="342" y="520"/>
                    </a:lnTo>
                    <a:lnTo>
                      <a:pt x="342" y="524"/>
                    </a:lnTo>
                    <a:lnTo>
                      <a:pt x="340" y="534"/>
                    </a:lnTo>
                    <a:lnTo>
                      <a:pt x="336" y="540"/>
                    </a:lnTo>
                    <a:lnTo>
                      <a:pt x="332" y="546"/>
                    </a:lnTo>
                    <a:lnTo>
                      <a:pt x="332" y="550"/>
                    </a:lnTo>
                    <a:lnTo>
                      <a:pt x="334" y="554"/>
                    </a:lnTo>
                    <a:lnTo>
                      <a:pt x="334" y="560"/>
                    </a:lnTo>
                    <a:lnTo>
                      <a:pt x="336" y="562"/>
                    </a:lnTo>
                    <a:lnTo>
                      <a:pt x="338" y="562"/>
                    </a:lnTo>
                    <a:lnTo>
                      <a:pt x="340" y="558"/>
                    </a:lnTo>
                    <a:lnTo>
                      <a:pt x="346" y="556"/>
                    </a:lnTo>
                    <a:lnTo>
                      <a:pt x="350" y="556"/>
                    </a:lnTo>
                    <a:lnTo>
                      <a:pt x="352" y="560"/>
                    </a:lnTo>
                    <a:lnTo>
                      <a:pt x="352" y="564"/>
                    </a:lnTo>
                    <a:lnTo>
                      <a:pt x="354" y="570"/>
                    </a:lnTo>
                    <a:lnTo>
                      <a:pt x="358" y="570"/>
                    </a:lnTo>
                    <a:lnTo>
                      <a:pt x="358" y="574"/>
                    </a:lnTo>
                    <a:lnTo>
                      <a:pt x="354" y="580"/>
                    </a:lnTo>
                    <a:lnTo>
                      <a:pt x="354" y="584"/>
                    </a:lnTo>
                    <a:lnTo>
                      <a:pt x="360" y="586"/>
                    </a:lnTo>
                    <a:lnTo>
                      <a:pt x="364" y="586"/>
                    </a:lnTo>
                    <a:lnTo>
                      <a:pt x="366" y="594"/>
                    </a:lnTo>
                    <a:lnTo>
                      <a:pt x="368" y="600"/>
                    </a:lnTo>
                    <a:lnTo>
                      <a:pt x="378" y="602"/>
                    </a:lnTo>
                    <a:lnTo>
                      <a:pt x="376" y="608"/>
                    </a:lnTo>
                    <a:lnTo>
                      <a:pt x="384" y="608"/>
                    </a:lnTo>
                    <a:lnTo>
                      <a:pt x="388" y="602"/>
                    </a:lnTo>
                    <a:lnTo>
                      <a:pt x="388" y="592"/>
                    </a:lnTo>
                    <a:lnTo>
                      <a:pt x="384" y="584"/>
                    </a:lnTo>
                    <a:lnTo>
                      <a:pt x="388" y="578"/>
                    </a:lnTo>
                    <a:lnTo>
                      <a:pt x="394" y="580"/>
                    </a:lnTo>
                    <a:lnTo>
                      <a:pt x="400" y="576"/>
                    </a:lnTo>
                    <a:lnTo>
                      <a:pt x="408" y="578"/>
                    </a:lnTo>
                    <a:lnTo>
                      <a:pt x="416" y="576"/>
                    </a:lnTo>
                    <a:lnTo>
                      <a:pt x="426" y="576"/>
                    </a:lnTo>
                    <a:lnTo>
                      <a:pt x="432" y="570"/>
                    </a:lnTo>
                    <a:lnTo>
                      <a:pt x="438" y="572"/>
                    </a:lnTo>
                    <a:lnTo>
                      <a:pt x="442" y="574"/>
                    </a:lnTo>
                    <a:lnTo>
                      <a:pt x="448" y="576"/>
                    </a:lnTo>
                    <a:lnTo>
                      <a:pt x="446" y="584"/>
                    </a:lnTo>
                    <a:lnTo>
                      <a:pt x="450" y="590"/>
                    </a:lnTo>
                    <a:lnTo>
                      <a:pt x="454" y="594"/>
                    </a:lnTo>
                    <a:lnTo>
                      <a:pt x="460" y="596"/>
                    </a:lnTo>
                    <a:lnTo>
                      <a:pt x="464" y="596"/>
                    </a:lnTo>
                    <a:lnTo>
                      <a:pt x="470" y="598"/>
                    </a:lnTo>
                    <a:lnTo>
                      <a:pt x="470" y="598"/>
                    </a:lnTo>
                    <a:lnTo>
                      <a:pt x="472" y="594"/>
                    </a:lnTo>
                    <a:lnTo>
                      <a:pt x="472" y="594"/>
                    </a:lnTo>
                    <a:lnTo>
                      <a:pt x="476" y="594"/>
                    </a:lnTo>
                    <a:lnTo>
                      <a:pt x="482" y="594"/>
                    </a:lnTo>
                    <a:lnTo>
                      <a:pt x="484" y="596"/>
                    </a:lnTo>
                    <a:lnTo>
                      <a:pt x="484" y="596"/>
                    </a:lnTo>
                    <a:lnTo>
                      <a:pt x="486" y="596"/>
                    </a:lnTo>
                    <a:lnTo>
                      <a:pt x="488" y="596"/>
                    </a:lnTo>
                    <a:lnTo>
                      <a:pt x="488" y="596"/>
                    </a:lnTo>
                    <a:lnTo>
                      <a:pt x="488" y="598"/>
                    </a:lnTo>
                    <a:lnTo>
                      <a:pt x="490" y="600"/>
                    </a:lnTo>
                    <a:lnTo>
                      <a:pt x="490" y="600"/>
                    </a:lnTo>
                    <a:lnTo>
                      <a:pt x="488" y="604"/>
                    </a:lnTo>
                    <a:lnTo>
                      <a:pt x="488" y="610"/>
                    </a:lnTo>
                    <a:lnTo>
                      <a:pt x="490" y="610"/>
                    </a:lnTo>
                    <a:lnTo>
                      <a:pt x="490" y="610"/>
                    </a:lnTo>
                    <a:lnTo>
                      <a:pt x="492" y="620"/>
                    </a:lnTo>
                    <a:lnTo>
                      <a:pt x="492" y="620"/>
                    </a:lnTo>
                    <a:lnTo>
                      <a:pt x="500" y="618"/>
                    </a:lnTo>
                    <a:lnTo>
                      <a:pt x="500" y="618"/>
                    </a:lnTo>
                    <a:lnTo>
                      <a:pt x="500" y="612"/>
                    </a:lnTo>
                    <a:lnTo>
                      <a:pt x="496" y="608"/>
                    </a:lnTo>
                    <a:lnTo>
                      <a:pt x="496" y="608"/>
                    </a:lnTo>
                    <a:lnTo>
                      <a:pt x="498" y="608"/>
                    </a:lnTo>
                    <a:lnTo>
                      <a:pt x="498" y="608"/>
                    </a:lnTo>
                    <a:lnTo>
                      <a:pt x="500" y="606"/>
                    </a:lnTo>
                    <a:lnTo>
                      <a:pt x="500" y="604"/>
                    </a:lnTo>
                    <a:lnTo>
                      <a:pt x="500" y="604"/>
                    </a:lnTo>
                    <a:lnTo>
                      <a:pt x="504" y="604"/>
                    </a:lnTo>
                    <a:lnTo>
                      <a:pt x="508" y="602"/>
                    </a:lnTo>
                    <a:lnTo>
                      <a:pt x="508" y="602"/>
                    </a:lnTo>
                    <a:lnTo>
                      <a:pt x="512" y="596"/>
                    </a:lnTo>
                    <a:lnTo>
                      <a:pt x="512" y="596"/>
                    </a:lnTo>
                    <a:lnTo>
                      <a:pt x="516" y="596"/>
                    </a:lnTo>
                    <a:lnTo>
                      <a:pt x="516" y="594"/>
                    </a:lnTo>
                    <a:lnTo>
                      <a:pt x="516" y="594"/>
                    </a:lnTo>
                    <a:lnTo>
                      <a:pt x="516" y="594"/>
                    </a:lnTo>
                    <a:lnTo>
                      <a:pt x="518" y="594"/>
                    </a:lnTo>
                    <a:lnTo>
                      <a:pt x="518" y="594"/>
                    </a:lnTo>
                    <a:lnTo>
                      <a:pt x="520" y="590"/>
                    </a:lnTo>
                    <a:lnTo>
                      <a:pt x="520" y="590"/>
                    </a:lnTo>
                    <a:lnTo>
                      <a:pt x="522" y="590"/>
                    </a:lnTo>
                    <a:lnTo>
                      <a:pt x="524" y="592"/>
                    </a:lnTo>
                    <a:lnTo>
                      <a:pt x="526" y="590"/>
                    </a:lnTo>
                    <a:lnTo>
                      <a:pt x="526" y="590"/>
                    </a:lnTo>
                    <a:lnTo>
                      <a:pt x="532" y="590"/>
                    </a:lnTo>
                    <a:lnTo>
                      <a:pt x="538" y="590"/>
                    </a:lnTo>
                    <a:lnTo>
                      <a:pt x="538" y="590"/>
                    </a:lnTo>
                    <a:lnTo>
                      <a:pt x="544" y="578"/>
                    </a:lnTo>
                    <a:lnTo>
                      <a:pt x="546" y="578"/>
                    </a:lnTo>
                    <a:lnTo>
                      <a:pt x="546" y="578"/>
                    </a:lnTo>
                    <a:lnTo>
                      <a:pt x="548" y="576"/>
                    </a:lnTo>
                    <a:lnTo>
                      <a:pt x="548" y="574"/>
                    </a:lnTo>
                    <a:lnTo>
                      <a:pt x="546" y="574"/>
                    </a:lnTo>
                    <a:lnTo>
                      <a:pt x="546" y="572"/>
                    </a:lnTo>
                    <a:lnTo>
                      <a:pt x="546" y="572"/>
                    </a:lnTo>
                    <a:lnTo>
                      <a:pt x="550" y="572"/>
                    </a:lnTo>
                    <a:lnTo>
                      <a:pt x="550" y="572"/>
                    </a:lnTo>
                    <a:lnTo>
                      <a:pt x="552" y="578"/>
                    </a:lnTo>
                    <a:lnTo>
                      <a:pt x="552" y="578"/>
                    </a:lnTo>
                    <a:lnTo>
                      <a:pt x="556" y="578"/>
                    </a:lnTo>
                    <a:lnTo>
                      <a:pt x="556" y="578"/>
                    </a:lnTo>
                    <a:lnTo>
                      <a:pt x="558" y="578"/>
                    </a:lnTo>
                    <a:lnTo>
                      <a:pt x="560" y="580"/>
                    </a:lnTo>
                    <a:lnTo>
                      <a:pt x="560" y="580"/>
                    </a:lnTo>
                    <a:lnTo>
                      <a:pt x="562" y="578"/>
                    </a:lnTo>
                    <a:lnTo>
                      <a:pt x="562" y="576"/>
                    </a:lnTo>
                    <a:lnTo>
                      <a:pt x="562" y="576"/>
                    </a:lnTo>
                    <a:lnTo>
                      <a:pt x="570" y="574"/>
                    </a:lnTo>
                    <a:lnTo>
                      <a:pt x="570" y="574"/>
                    </a:lnTo>
                    <a:lnTo>
                      <a:pt x="574" y="576"/>
                    </a:lnTo>
                    <a:lnTo>
                      <a:pt x="576" y="576"/>
                    </a:lnTo>
                    <a:lnTo>
                      <a:pt x="576" y="574"/>
                    </a:lnTo>
                    <a:lnTo>
                      <a:pt x="576" y="574"/>
                    </a:lnTo>
                    <a:lnTo>
                      <a:pt x="580" y="572"/>
                    </a:lnTo>
                    <a:lnTo>
                      <a:pt x="580" y="572"/>
                    </a:lnTo>
                    <a:lnTo>
                      <a:pt x="582" y="568"/>
                    </a:lnTo>
                    <a:lnTo>
                      <a:pt x="580" y="566"/>
                    </a:lnTo>
                    <a:lnTo>
                      <a:pt x="580" y="564"/>
                    </a:lnTo>
                    <a:lnTo>
                      <a:pt x="580" y="564"/>
                    </a:lnTo>
                    <a:lnTo>
                      <a:pt x="588" y="560"/>
                    </a:lnTo>
                    <a:lnTo>
                      <a:pt x="588" y="560"/>
                    </a:lnTo>
                    <a:lnTo>
                      <a:pt x="588" y="558"/>
                    </a:lnTo>
                    <a:lnTo>
                      <a:pt x="588" y="558"/>
                    </a:lnTo>
                    <a:lnTo>
                      <a:pt x="590" y="558"/>
                    </a:lnTo>
                    <a:lnTo>
                      <a:pt x="592" y="558"/>
                    </a:lnTo>
                    <a:lnTo>
                      <a:pt x="592" y="558"/>
                    </a:lnTo>
                    <a:lnTo>
                      <a:pt x="594" y="556"/>
                    </a:lnTo>
                    <a:lnTo>
                      <a:pt x="594" y="556"/>
                    </a:lnTo>
                    <a:lnTo>
                      <a:pt x="594" y="552"/>
                    </a:lnTo>
                    <a:lnTo>
                      <a:pt x="594" y="552"/>
                    </a:lnTo>
                    <a:lnTo>
                      <a:pt x="598" y="552"/>
                    </a:lnTo>
                    <a:lnTo>
                      <a:pt x="600" y="552"/>
                    </a:lnTo>
                    <a:lnTo>
                      <a:pt x="600" y="552"/>
                    </a:lnTo>
                    <a:lnTo>
                      <a:pt x="602" y="548"/>
                    </a:lnTo>
                    <a:lnTo>
                      <a:pt x="602" y="548"/>
                    </a:lnTo>
                    <a:lnTo>
                      <a:pt x="602" y="542"/>
                    </a:lnTo>
                    <a:lnTo>
                      <a:pt x="602" y="542"/>
                    </a:lnTo>
                    <a:lnTo>
                      <a:pt x="616" y="540"/>
                    </a:lnTo>
                    <a:lnTo>
                      <a:pt x="616" y="540"/>
                    </a:lnTo>
                    <a:lnTo>
                      <a:pt x="616" y="538"/>
                    </a:lnTo>
                    <a:lnTo>
                      <a:pt x="614" y="538"/>
                    </a:lnTo>
                    <a:lnTo>
                      <a:pt x="614" y="538"/>
                    </a:lnTo>
                    <a:lnTo>
                      <a:pt x="614" y="536"/>
                    </a:lnTo>
                    <a:lnTo>
                      <a:pt x="616" y="534"/>
                    </a:lnTo>
                    <a:lnTo>
                      <a:pt x="618" y="534"/>
                    </a:lnTo>
                    <a:lnTo>
                      <a:pt x="618" y="532"/>
                    </a:lnTo>
                    <a:lnTo>
                      <a:pt x="618" y="532"/>
                    </a:lnTo>
                    <a:lnTo>
                      <a:pt x="616" y="532"/>
                    </a:lnTo>
                    <a:lnTo>
                      <a:pt x="616" y="530"/>
                    </a:lnTo>
                    <a:lnTo>
                      <a:pt x="618" y="528"/>
                    </a:lnTo>
                    <a:lnTo>
                      <a:pt x="618" y="528"/>
                    </a:lnTo>
                    <a:lnTo>
                      <a:pt x="624" y="528"/>
                    </a:lnTo>
                    <a:lnTo>
                      <a:pt x="624" y="528"/>
                    </a:lnTo>
                    <a:lnTo>
                      <a:pt x="624" y="526"/>
                    </a:lnTo>
                    <a:lnTo>
                      <a:pt x="626" y="526"/>
                    </a:lnTo>
                    <a:lnTo>
                      <a:pt x="626" y="526"/>
                    </a:lnTo>
                    <a:lnTo>
                      <a:pt x="624" y="516"/>
                    </a:lnTo>
                    <a:lnTo>
                      <a:pt x="624" y="516"/>
                    </a:lnTo>
                    <a:lnTo>
                      <a:pt x="620" y="516"/>
                    </a:lnTo>
                    <a:lnTo>
                      <a:pt x="620" y="512"/>
                    </a:lnTo>
                    <a:lnTo>
                      <a:pt x="620" y="512"/>
                    </a:lnTo>
                    <a:lnTo>
                      <a:pt x="624" y="512"/>
                    </a:lnTo>
                    <a:lnTo>
                      <a:pt x="624" y="512"/>
                    </a:lnTo>
                    <a:lnTo>
                      <a:pt x="624" y="504"/>
                    </a:lnTo>
                    <a:lnTo>
                      <a:pt x="624" y="504"/>
                    </a:lnTo>
                    <a:lnTo>
                      <a:pt x="628" y="502"/>
                    </a:lnTo>
                    <a:lnTo>
                      <a:pt x="632" y="500"/>
                    </a:lnTo>
                    <a:lnTo>
                      <a:pt x="632" y="500"/>
                    </a:lnTo>
                    <a:lnTo>
                      <a:pt x="632" y="498"/>
                    </a:lnTo>
                    <a:lnTo>
                      <a:pt x="632" y="498"/>
                    </a:lnTo>
                    <a:lnTo>
                      <a:pt x="638" y="494"/>
                    </a:lnTo>
                    <a:lnTo>
                      <a:pt x="638" y="494"/>
                    </a:lnTo>
                    <a:lnTo>
                      <a:pt x="638" y="488"/>
                    </a:lnTo>
                    <a:lnTo>
                      <a:pt x="638" y="488"/>
                    </a:lnTo>
                    <a:lnTo>
                      <a:pt x="638" y="486"/>
                    </a:lnTo>
                    <a:lnTo>
                      <a:pt x="640" y="486"/>
                    </a:lnTo>
                    <a:lnTo>
                      <a:pt x="640" y="486"/>
                    </a:lnTo>
                    <a:lnTo>
                      <a:pt x="640" y="484"/>
                    </a:lnTo>
                    <a:lnTo>
                      <a:pt x="640" y="484"/>
                    </a:lnTo>
                    <a:lnTo>
                      <a:pt x="638" y="484"/>
                    </a:lnTo>
                    <a:lnTo>
                      <a:pt x="640" y="484"/>
                    </a:lnTo>
                    <a:lnTo>
                      <a:pt x="644" y="484"/>
                    </a:lnTo>
                    <a:lnTo>
                      <a:pt x="644" y="484"/>
                    </a:lnTo>
                    <a:lnTo>
                      <a:pt x="644" y="480"/>
                    </a:lnTo>
                    <a:lnTo>
                      <a:pt x="646" y="478"/>
                    </a:lnTo>
                    <a:lnTo>
                      <a:pt x="646" y="478"/>
                    </a:lnTo>
                    <a:lnTo>
                      <a:pt x="650" y="478"/>
                    </a:lnTo>
                    <a:lnTo>
                      <a:pt x="650" y="478"/>
                    </a:lnTo>
                    <a:lnTo>
                      <a:pt x="650" y="474"/>
                    </a:lnTo>
                    <a:lnTo>
                      <a:pt x="650" y="474"/>
                    </a:lnTo>
                    <a:lnTo>
                      <a:pt x="646" y="472"/>
                    </a:lnTo>
                    <a:lnTo>
                      <a:pt x="646" y="472"/>
                    </a:lnTo>
                    <a:lnTo>
                      <a:pt x="648" y="470"/>
                    </a:lnTo>
                    <a:lnTo>
                      <a:pt x="648" y="468"/>
                    </a:lnTo>
                    <a:lnTo>
                      <a:pt x="648" y="462"/>
                    </a:lnTo>
                    <a:lnTo>
                      <a:pt x="648" y="462"/>
                    </a:lnTo>
                    <a:lnTo>
                      <a:pt x="656" y="462"/>
                    </a:lnTo>
                    <a:lnTo>
                      <a:pt x="656" y="462"/>
                    </a:lnTo>
                    <a:lnTo>
                      <a:pt x="654" y="460"/>
                    </a:lnTo>
                    <a:lnTo>
                      <a:pt x="654" y="456"/>
                    </a:lnTo>
                    <a:lnTo>
                      <a:pt x="656" y="454"/>
                    </a:lnTo>
                    <a:lnTo>
                      <a:pt x="654" y="452"/>
                    </a:lnTo>
                    <a:lnTo>
                      <a:pt x="654" y="452"/>
                    </a:lnTo>
                    <a:lnTo>
                      <a:pt x="658" y="450"/>
                    </a:lnTo>
                    <a:lnTo>
                      <a:pt x="660" y="450"/>
                    </a:lnTo>
                    <a:lnTo>
                      <a:pt x="660" y="450"/>
                    </a:lnTo>
                    <a:lnTo>
                      <a:pt x="658" y="446"/>
                    </a:lnTo>
                    <a:lnTo>
                      <a:pt x="658" y="446"/>
                    </a:lnTo>
                    <a:lnTo>
                      <a:pt x="654" y="446"/>
                    </a:lnTo>
                    <a:lnTo>
                      <a:pt x="652" y="442"/>
                    </a:lnTo>
                    <a:lnTo>
                      <a:pt x="652" y="442"/>
                    </a:lnTo>
                    <a:lnTo>
                      <a:pt x="646" y="444"/>
                    </a:lnTo>
                    <a:lnTo>
                      <a:pt x="644" y="444"/>
                    </a:lnTo>
                    <a:lnTo>
                      <a:pt x="640" y="444"/>
                    </a:lnTo>
                    <a:lnTo>
                      <a:pt x="640" y="444"/>
                    </a:lnTo>
                    <a:lnTo>
                      <a:pt x="640" y="442"/>
                    </a:lnTo>
                    <a:lnTo>
                      <a:pt x="640" y="440"/>
                    </a:lnTo>
                    <a:lnTo>
                      <a:pt x="640" y="440"/>
                    </a:lnTo>
                    <a:lnTo>
                      <a:pt x="652" y="432"/>
                    </a:lnTo>
                    <a:lnTo>
                      <a:pt x="630" y="416"/>
                    </a:lnTo>
                    <a:close/>
                  </a:path>
                </a:pathLst>
              </a:custGeom>
              <a:grpFill/>
              <a:ln w="9525">
                <a:solidFill>
                  <a:srgbClr val="646464">
                    <a:lumMod val="60000"/>
                    <a:lumOff val="40000"/>
                  </a:srgbClr>
                </a:solidFill>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8" name="Freeform 213"/>
              <p:cNvSpPr>
                <a:spLocks/>
              </p:cNvSpPr>
              <p:nvPr/>
            </p:nvSpPr>
            <p:spPr bwMode="auto">
              <a:xfrm>
                <a:off x="4534" y="2358"/>
                <a:ext cx="39" cy="34"/>
              </a:xfrm>
              <a:custGeom>
                <a:avLst/>
                <a:gdLst/>
                <a:ahLst/>
                <a:cxnLst>
                  <a:cxn ang="0">
                    <a:pos x="32" y="0"/>
                  </a:cxn>
                  <a:cxn ang="0">
                    <a:pos x="32" y="0"/>
                  </a:cxn>
                  <a:cxn ang="0">
                    <a:pos x="24" y="2"/>
                  </a:cxn>
                  <a:cxn ang="0">
                    <a:pos x="18" y="4"/>
                  </a:cxn>
                  <a:cxn ang="0">
                    <a:pos x="18" y="4"/>
                  </a:cxn>
                  <a:cxn ang="0">
                    <a:pos x="14" y="4"/>
                  </a:cxn>
                  <a:cxn ang="0">
                    <a:pos x="10" y="6"/>
                  </a:cxn>
                  <a:cxn ang="0">
                    <a:pos x="10" y="6"/>
                  </a:cxn>
                  <a:cxn ang="0">
                    <a:pos x="10" y="8"/>
                  </a:cxn>
                  <a:cxn ang="0">
                    <a:pos x="10" y="10"/>
                  </a:cxn>
                  <a:cxn ang="0">
                    <a:pos x="10" y="10"/>
                  </a:cxn>
                  <a:cxn ang="0">
                    <a:pos x="8" y="10"/>
                  </a:cxn>
                  <a:cxn ang="0">
                    <a:pos x="6" y="10"/>
                  </a:cxn>
                  <a:cxn ang="0">
                    <a:pos x="6" y="10"/>
                  </a:cxn>
                  <a:cxn ang="0">
                    <a:pos x="0" y="14"/>
                  </a:cxn>
                  <a:cxn ang="0">
                    <a:pos x="0" y="14"/>
                  </a:cxn>
                  <a:cxn ang="0">
                    <a:pos x="0" y="22"/>
                  </a:cxn>
                  <a:cxn ang="0">
                    <a:pos x="2" y="28"/>
                  </a:cxn>
                  <a:cxn ang="0">
                    <a:pos x="2" y="28"/>
                  </a:cxn>
                  <a:cxn ang="0">
                    <a:pos x="4" y="28"/>
                  </a:cxn>
                  <a:cxn ang="0">
                    <a:pos x="8" y="30"/>
                  </a:cxn>
                  <a:cxn ang="0">
                    <a:pos x="8" y="30"/>
                  </a:cxn>
                  <a:cxn ang="0">
                    <a:pos x="14" y="34"/>
                  </a:cxn>
                  <a:cxn ang="0">
                    <a:pos x="14" y="34"/>
                  </a:cxn>
                  <a:cxn ang="0">
                    <a:pos x="24" y="30"/>
                  </a:cxn>
                  <a:cxn ang="0">
                    <a:pos x="24" y="30"/>
                  </a:cxn>
                  <a:cxn ang="0">
                    <a:pos x="24" y="26"/>
                  </a:cxn>
                  <a:cxn ang="0">
                    <a:pos x="24" y="26"/>
                  </a:cxn>
                  <a:cxn ang="0">
                    <a:pos x="28" y="26"/>
                  </a:cxn>
                  <a:cxn ang="0">
                    <a:pos x="30" y="24"/>
                  </a:cxn>
                  <a:cxn ang="0">
                    <a:pos x="30" y="24"/>
                  </a:cxn>
                  <a:cxn ang="0">
                    <a:pos x="30" y="22"/>
                  </a:cxn>
                  <a:cxn ang="0">
                    <a:pos x="30" y="18"/>
                  </a:cxn>
                  <a:cxn ang="0">
                    <a:pos x="32" y="16"/>
                  </a:cxn>
                  <a:cxn ang="0">
                    <a:pos x="32" y="16"/>
                  </a:cxn>
                  <a:cxn ang="0">
                    <a:pos x="34" y="10"/>
                  </a:cxn>
                  <a:cxn ang="0">
                    <a:pos x="36" y="8"/>
                  </a:cxn>
                  <a:cxn ang="0">
                    <a:pos x="36" y="8"/>
                  </a:cxn>
                  <a:cxn ang="0">
                    <a:pos x="36" y="6"/>
                  </a:cxn>
                  <a:cxn ang="0">
                    <a:pos x="36" y="6"/>
                  </a:cxn>
                  <a:cxn ang="0">
                    <a:pos x="36" y="6"/>
                  </a:cxn>
                  <a:cxn ang="0">
                    <a:pos x="36" y="6"/>
                  </a:cxn>
                  <a:cxn ang="0">
                    <a:pos x="36" y="2"/>
                  </a:cxn>
                  <a:cxn ang="0">
                    <a:pos x="36" y="2"/>
                  </a:cxn>
                  <a:cxn ang="0">
                    <a:pos x="32" y="0"/>
                  </a:cxn>
                  <a:cxn ang="0">
                    <a:pos x="32" y="0"/>
                  </a:cxn>
                </a:cxnLst>
                <a:rect l="0" t="0" r="r" b="b"/>
                <a:pathLst>
                  <a:path w="36" h="34">
                    <a:moveTo>
                      <a:pt x="32" y="0"/>
                    </a:moveTo>
                    <a:lnTo>
                      <a:pt x="32" y="0"/>
                    </a:lnTo>
                    <a:lnTo>
                      <a:pt x="24" y="2"/>
                    </a:lnTo>
                    <a:lnTo>
                      <a:pt x="18" y="4"/>
                    </a:lnTo>
                    <a:lnTo>
                      <a:pt x="18" y="4"/>
                    </a:lnTo>
                    <a:lnTo>
                      <a:pt x="14" y="4"/>
                    </a:lnTo>
                    <a:lnTo>
                      <a:pt x="10" y="6"/>
                    </a:lnTo>
                    <a:lnTo>
                      <a:pt x="10" y="6"/>
                    </a:lnTo>
                    <a:lnTo>
                      <a:pt x="10" y="8"/>
                    </a:lnTo>
                    <a:lnTo>
                      <a:pt x="10" y="10"/>
                    </a:lnTo>
                    <a:lnTo>
                      <a:pt x="10" y="10"/>
                    </a:lnTo>
                    <a:lnTo>
                      <a:pt x="8" y="10"/>
                    </a:lnTo>
                    <a:lnTo>
                      <a:pt x="6" y="10"/>
                    </a:lnTo>
                    <a:lnTo>
                      <a:pt x="6" y="10"/>
                    </a:lnTo>
                    <a:lnTo>
                      <a:pt x="0" y="14"/>
                    </a:lnTo>
                    <a:lnTo>
                      <a:pt x="0" y="14"/>
                    </a:lnTo>
                    <a:lnTo>
                      <a:pt x="0" y="22"/>
                    </a:lnTo>
                    <a:lnTo>
                      <a:pt x="2" y="28"/>
                    </a:lnTo>
                    <a:lnTo>
                      <a:pt x="2" y="28"/>
                    </a:lnTo>
                    <a:lnTo>
                      <a:pt x="4" y="28"/>
                    </a:lnTo>
                    <a:lnTo>
                      <a:pt x="8" y="30"/>
                    </a:lnTo>
                    <a:lnTo>
                      <a:pt x="8" y="30"/>
                    </a:lnTo>
                    <a:lnTo>
                      <a:pt x="14" y="34"/>
                    </a:lnTo>
                    <a:lnTo>
                      <a:pt x="14" y="34"/>
                    </a:lnTo>
                    <a:lnTo>
                      <a:pt x="24" y="30"/>
                    </a:lnTo>
                    <a:lnTo>
                      <a:pt x="24" y="30"/>
                    </a:lnTo>
                    <a:lnTo>
                      <a:pt x="24" y="26"/>
                    </a:lnTo>
                    <a:lnTo>
                      <a:pt x="24" y="26"/>
                    </a:lnTo>
                    <a:lnTo>
                      <a:pt x="28" y="26"/>
                    </a:lnTo>
                    <a:lnTo>
                      <a:pt x="30" y="24"/>
                    </a:lnTo>
                    <a:lnTo>
                      <a:pt x="30" y="24"/>
                    </a:lnTo>
                    <a:lnTo>
                      <a:pt x="30" y="22"/>
                    </a:lnTo>
                    <a:lnTo>
                      <a:pt x="30" y="18"/>
                    </a:lnTo>
                    <a:lnTo>
                      <a:pt x="32" y="16"/>
                    </a:lnTo>
                    <a:lnTo>
                      <a:pt x="32" y="16"/>
                    </a:lnTo>
                    <a:lnTo>
                      <a:pt x="34" y="10"/>
                    </a:lnTo>
                    <a:lnTo>
                      <a:pt x="36" y="8"/>
                    </a:lnTo>
                    <a:lnTo>
                      <a:pt x="36" y="8"/>
                    </a:lnTo>
                    <a:lnTo>
                      <a:pt x="36" y="6"/>
                    </a:lnTo>
                    <a:lnTo>
                      <a:pt x="36" y="6"/>
                    </a:lnTo>
                    <a:lnTo>
                      <a:pt x="36" y="6"/>
                    </a:lnTo>
                    <a:lnTo>
                      <a:pt x="36" y="6"/>
                    </a:lnTo>
                    <a:lnTo>
                      <a:pt x="36" y="2"/>
                    </a:lnTo>
                    <a:lnTo>
                      <a:pt x="36" y="2"/>
                    </a:lnTo>
                    <a:lnTo>
                      <a:pt x="32" y="0"/>
                    </a:lnTo>
                    <a:lnTo>
                      <a:pt x="32" y="0"/>
                    </a:lnTo>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19" name="Freeform 214"/>
              <p:cNvSpPr>
                <a:spLocks/>
              </p:cNvSpPr>
              <p:nvPr/>
            </p:nvSpPr>
            <p:spPr bwMode="auto">
              <a:xfrm>
                <a:off x="4020" y="1734"/>
                <a:ext cx="893" cy="620"/>
              </a:xfrm>
              <a:custGeom>
                <a:avLst/>
                <a:gdLst/>
                <a:ahLst/>
                <a:cxnLst>
                  <a:cxn ang="0">
                    <a:pos x="624" y="386"/>
                  </a:cxn>
                  <a:cxn ang="0">
                    <a:pos x="628" y="342"/>
                  </a:cxn>
                  <a:cxn ang="0">
                    <a:pos x="650" y="326"/>
                  </a:cxn>
                  <a:cxn ang="0">
                    <a:pos x="666" y="312"/>
                  </a:cxn>
                  <a:cxn ang="0">
                    <a:pos x="630" y="308"/>
                  </a:cxn>
                  <a:cxn ang="0">
                    <a:pos x="614" y="320"/>
                  </a:cxn>
                  <a:cxn ang="0">
                    <a:pos x="596" y="292"/>
                  </a:cxn>
                  <a:cxn ang="0">
                    <a:pos x="626" y="268"/>
                  </a:cxn>
                  <a:cxn ang="0">
                    <a:pos x="644" y="246"/>
                  </a:cxn>
                  <a:cxn ang="0">
                    <a:pos x="654" y="278"/>
                  </a:cxn>
                  <a:cxn ang="0">
                    <a:pos x="654" y="284"/>
                  </a:cxn>
                  <a:cxn ang="0">
                    <a:pos x="692" y="268"/>
                  </a:cxn>
                  <a:cxn ang="0">
                    <a:pos x="742" y="232"/>
                  </a:cxn>
                  <a:cxn ang="0">
                    <a:pos x="776" y="200"/>
                  </a:cxn>
                  <a:cxn ang="0">
                    <a:pos x="786" y="162"/>
                  </a:cxn>
                  <a:cxn ang="0">
                    <a:pos x="824" y="124"/>
                  </a:cxn>
                  <a:cxn ang="0">
                    <a:pos x="784" y="120"/>
                  </a:cxn>
                  <a:cxn ang="0">
                    <a:pos x="734" y="70"/>
                  </a:cxn>
                  <a:cxn ang="0">
                    <a:pos x="676" y="2"/>
                  </a:cxn>
                  <a:cxn ang="0">
                    <a:pos x="636" y="38"/>
                  </a:cxn>
                  <a:cxn ang="0">
                    <a:pos x="614" y="76"/>
                  </a:cxn>
                  <a:cxn ang="0">
                    <a:pos x="572" y="110"/>
                  </a:cxn>
                  <a:cxn ang="0">
                    <a:pos x="620" y="136"/>
                  </a:cxn>
                  <a:cxn ang="0">
                    <a:pos x="570" y="160"/>
                  </a:cxn>
                  <a:cxn ang="0">
                    <a:pos x="508" y="208"/>
                  </a:cxn>
                  <a:cxn ang="0">
                    <a:pos x="398" y="230"/>
                  </a:cxn>
                  <a:cxn ang="0">
                    <a:pos x="298" y="188"/>
                  </a:cxn>
                  <a:cxn ang="0">
                    <a:pos x="246" y="132"/>
                  </a:cxn>
                  <a:cxn ang="0">
                    <a:pos x="172" y="106"/>
                  </a:cxn>
                  <a:cxn ang="0">
                    <a:pos x="128" y="168"/>
                  </a:cxn>
                  <a:cxn ang="0">
                    <a:pos x="86" y="224"/>
                  </a:cxn>
                  <a:cxn ang="0">
                    <a:pos x="62" y="240"/>
                  </a:cxn>
                  <a:cxn ang="0">
                    <a:pos x="34" y="262"/>
                  </a:cxn>
                  <a:cxn ang="0">
                    <a:pos x="14" y="262"/>
                  </a:cxn>
                  <a:cxn ang="0">
                    <a:pos x="16" y="288"/>
                  </a:cxn>
                  <a:cxn ang="0">
                    <a:pos x="50" y="346"/>
                  </a:cxn>
                  <a:cxn ang="0">
                    <a:pos x="74" y="372"/>
                  </a:cxn>
                  <a:cxn ang="0">
                    <a:pos x="78" y="426"/>
                  </a:cxn>
                  <a:cxn ang="0">
                    <a:pos x="142" y="460"/>
                  </a:cxn>
                  <a:cxn ang="0">
                    <a:pos x="214" y="488"/>
                  </a:cxn>
                  <a:cxn ang="0">
                    <a:pos x="288" y="476"/>
                  </a:cxn>
                  <a:cxn ang="0">
                    <a:pos x="334" y="498"/>
                  </a:cxn>
                  <a:cxn ang="0">
                    <a:pos x="334" y="560"/>
                  </a:cxn>
                  <a:cxn ang="0">
                    <a:pos x="354" y="584"/>
                  </a:cxn>
                  <a:cxn ang="0">
                    <a:pos x="394" y="580"/>
                  </a:cxn>
                  <a:cxn ang="0">
                    <a:pos x="460" y="596"/>
                  </a:cxn>
                  <a:cxn ang="0">
                    <a:pos x="488" y="596"/>
                  </a:cxn>
                  <a:cxn ang="0">
                    <a:pos x="500" y="612"/>
                  </a:cxn>
                  <a:cxn ang="0">
                    <a:pos x="512" y="596"/>
                  </a:cxn>
                  <a:cxn ang="0">
                    <a:pos x="526" y="590"/>
                  </a:cxn>
                  <a:cxn ang="0">
                    <a:pos x="550" y="572"/>
                  </a:cxn>
                  <a:cxn ang="0">
                    <a:pos x="570" y="574"/>
                  </a:cxn>
                  <a:cxn ang="0">
                    <a:pos x="588" y="560"/>
                  </a:cxn>
                  <a:cxn ang="0">
                    <a:pos x="600" y="552"/>
                  </a:cxn>
                  <a:cxn ang="0">
                    <a:pos x="616" y="534"/>
                  </a:cxn>
                  <a:cxn ang="0">
                    <a:pos x="626" y="526"/>
                  </a:cxn>
                  <a:cxn ang="0">
                    <a:pos x="632" y="500"/>
                  </a:cxn>
                  <a:cxn ang="0">
                    <a:pos x="638" y="484"/>
                  </a:cxn>
                  <a:cxn ang="0">
                    <a:pos x="646" y="472"/>
                  </a:cxn>
                  <a:cxn ang="0">
                    <a:pos x="658" y="450"/>
                  </a:cxn>
                  <a:cxn ang="0">
                    <a:pos x="640" y="442"/>
                  </a:cxn>
                </a:cxnLst>
                <a:rect l="0" t="0" r="r" b="b"/>
                <a:pathLst>
                  <a:path w="824" h="620">
                    <a:moveTo>
                      <a:pt x="630" y="416"/>
                    </a:moveTo>
                    <a:lnTo>
                      <a:pt x="630" y="416"/>
                    </a:lnTo>
                    <a:lnTo>
                      <a:pt x="638" y="414"/>
                    </a:lnTo>
                    <a:lnTo>
                      <a:pt x="646" y="416"/>
                    </a:lnTo>
                    <a:lnTo>
                      <a:pt x="646" y="416"/>
                    </a:lnTo>
                    <a:lnTo>
                      <a:pt x="646" y="412"/>
                    </a:lnTo>
                    <a:lnTo>
                      <a:pt x="646" y="412"/>
                    </a:lnTo>
                    <a:lnTo>
                      <a:pt x="636" y="400"/>
                    </a:lnTo>
                    <a:lnTo>
                      <a:pt x="632" y="392"/>
                    </a:lnTo>
                    <a:lnTo>
                      <a:pt x="630" y="384"/>
                    </a:lnTo>
                    <a:lnTo>
                      <a:pt x="630" y="384"/>
                    </a:lnTo>
                    <a:lnTo>
                      <a:pt x="624" y="386"/>
                    </a:lnTo>
                    <a:lnTo>
                      <a:pt x="624" y="386"/>
                    </a:lnTo>
                    <a:lnTo>
                      <a:pt x="626" y="382"/>
                    </a:lnTo>
                    <a:lnTo>
                      <a:pt x="626" y="382"/>
                    </a:lnTo>
                    <a:lnTo>
                      <a:pt x="620" y="370"/>
                    </a:lnTo>
                    <a:lnTo>
                      <a:pt x="618" y="362"/>
                    </a:lnTo>
                    <a:lnTo>
                      <a:pt x="620" y="354"/>
                    </a:lnTo>
                    <a:lnTo>
                      <a:pt x="620" y="354"/>
                    </a:lnTo>
                    <a:lnTo>
                      <a:pt x="622" y="352"/>
                    </a:lnTo>
                    <a:lnTo>
                      <a:pt x="624" y="350"/>
                    </a:lnTo>
                    <a:lnTo>
                      <a:pt x="628" y="348"/>
                    </a:lnTo>
                    <a:lnTo>
                      <a:pt x="628" y="348"/>
                    </a:lnTo>
                    <a:lnTo>
                      <a:pt x="628" y="342"/>
                    </a:lnTo>
                    <a:lnTo>
                      <a:pt x="628" y="342"/>
                    </a:lnTo>
                    <a:lnTo>
                      <a:pt x="632" y="338"/>
                    </a:lnTo>
                    <a:lnTo>
                      <a:pt x="636" y="334"/>
                    </a:lnTo>
                    <a:lnTo>
                      <a:pt x="636" y="334"/>
                    </a:lnTo>
                    <a:lnTo>
                      <a:pt x="638" y="332"/>
                    </a:lnTo>
                    <a:lnTo>
                      <a:pt x="638" y="332"/>
                    </a:lnTo>
                    <a:lnTo>
                      <a:pt x="644" y="330"/>
                    </a:lnTo>
                    <a:lnTo>
                      <a:pt x="644" y="330"/>
                    </a:lnTo>
                    <a:lnTo>
                      <a:pt x="646" y="326"/>
                    </a:lnTo>
                    <a:lnTo>
                      <a:pt x="646" y="326"/>
                    </a:lnTo>
                    <a:lnTo>
                      <a:pt x="650" y="326"/>
                    </a:lnTo>
                    <a:lnTo>
                      <a:pt x="650" y="326"/>
                    </a:lnTo>
                    <a:lnTo>
                      <a:pt x="652" y="324"/>
                    </a:lnTo>
                    <a:lnTo>
                      <a:pt x="652" y="324"/>
                    </a:lnTo>
                    <a:lnTo>
                      <a:pt x="654" y="322"/>
                    </a:lnTo>
                    <a:lnTo>
                      <a:pt x="654" y="322"/>
                    </a:lnTo>
                    <a:lnTo>
                      <a:pt x="654" y="322"/>
                    </a:lnTo>
                    <a:lnTo>
                      <a:pt x="658" y="324"/>
                    </a:lnTo>
                    <a:lnTo>
                      <a:pt x="658" y="324"/>
                    </a:lnTo>
                    <a:lnTo>
                      <a:pt x="660" y="322"/>
                    </a:lnTo>
                    <a:lnTo>
                      <a:pt x="662" y="322"/>
                    </a:lnTo>
                    <a:lnTo>
                      <a:pt x="662" y="322"/>
                    </a:lnTo>
                    <a:lnTo>
                      <a:pt x="666" y="314"/>
                    </a:lnTo>
                    <a:lnTo>
                      <a:pt x="666" y="312"/>
                    </a:lnTo>
                    <a:lnTo>
                      <a:pt x="666" y="312"/>
                    </a:lnTo>
                    <a:lnTo>
                      <a:pt x="660" y="310"/>
                    </a:lnTo>
                    <a:lnTo>
                      <a:pt x="660" y="310"/>
                    </a:lnTo>
                    <a:lnTo>
                      <a:pt x="656" y="310"/>
                    </a:lnTo>
                    <a:lnTo>
                      <a:pt x="654" y="312"/>
                    </a:lnTo>
                    <a:lnTo>
                      <a:pt x="650" y="312"/>
                    </a:lnTo>
                    <a:lnTo>
                      <a:pt x="646" y="312"/>
                    </a:lnTo>
                    <a:lnTo>
                      <a:pt x="646" y="312"/>
                    </a:lnTo>
                    <a:lnTo>
                      <a:pt x="644" y="308"/>
                    </a:lnTo>
                    <a:lnTo>
                      <a:pt x="644" y="308"/>
                    </a:lnTo>
                    <a:lnTo>
                      <a:pt x="638" y="308"/>
                    </a:lnTo>
                    <a:lnTo>
                      <a:pt x="630" y="308"/>
                    </a:lnTo>
                    <a:lnTo>
                      <a:pt x="630" y="308"/>
                    </a:lnTo>
                    <a:lnTo>
                      <a:pt x="630" y="312"/>
                    </a:lnTo>
                    <a:lnTo>
                      <a:pt x="630" y="312"/>
                    </a:lnTo>
                    <a:lnTo>
                      <a:pt x="624" y="314"/>
                    </a:lnTo>
                    <a:lnTo>
                      <a:pt x="624" y="314"/>
                    </a:lnTo>
                    <a:lnTo>
                      <a:pt x="622" y="316"/>
                    </a:lnTo>
                    <a:lnTo>
                      <a:pt x="622" y="318"/>
                    </a:lnTo>
                    <a:lnTo>
                      <a:pt x="622" y="318"/>
                    </a:lnTo>
                    <a:lnTo>
                      <a:pt x="616" y="318"/>
                    </a:lnTo>
                    <a:lnTo>
                      <a:pt x="616" y="318"/>
                    </a:lnTo>
                    <a:lnTo>
                      <a:pt x="614" y="320"/>
                    </a:lnTo>
                    <a:lnTo>
                      <a:pt x="614" y="320"/>
                    </a:lnTo>
                    <a:lnTo>
                      <a:pt x="610" y="320"/>
                    </a:lnTo>
                    <a:lnTo>
                      <a:pt x="610" y="320"/>
                    </a:lnTo>
                    <a:lnTo>
                      <a:pt x="608" y="316"/>
                    </a:lnTo>
                    <a:lnTo>
                      <a:pt x="608" y="312"/>
                    </a:lnTo>
                    <a:lnTo>
                      <a:pt x="608" y="312"/>
                    </a:lnTo>
                    <a:lnTo>
                      <a:pt x="606" y="308"/>
                    </a:lnTo>
                    <a:lnTo>
                      <a:pt x="604" y="304"/>
                    </a:lnTo>
                    <a:lnTo>
                      <a:pt x="602" y="304"/>
                    </a:lnTo>
                    <a:lnTo>
                      <a:pt x="602" y="304"/>
                    </a:lnTo>
                    <a:lnTo>
                      <a:pt x="598" y="298"/>
                    </a:lnTo>
                    <a:lnTo>
                      <a:pt x="596" y="292"/>
                    </a:lnTo>
                    <a:lnTo>
                      <a:pt x="596" y="292"/>
                    </a:lnTo>
                    <a:lnTo>
                      <a:pt x="596" y="286"/>
                    </a:lnTo>
                    <a:lnTo>
                      <a:pt x="596" y="286"/>
                    </a:lnTo>
                    <a:lnTo>
                      <a:pt x="598" y="284"/>
                    </a:lnTo>
                    <a:lnTo>
                      <a:pt x="598" y="284"/>
                    </a:lnTo>
                    <a:lnTo>
                      <a:pt x="606" y="284"/>
                    </a:lnTo>
                    <a:lnTo>
                      <a:pt x="612" y="284"/>
                    </a:lnTo>
                    <a:lnTo>
                      <a:pt x="612" y="284"/>
                    </a:lnTo>
                    <a:lnTo>
                      <a:pt x="614" y="280"/>
                    </a:lnTo>
                    <a:lnTo>
                      <a:pt x="618" y="274"/>
                    </a:lnTo>
                    <a:lnTo>
                      <a:pt x="618" y="274"/>
                    </a:lnTo>
                    <a:lnTo>
                      <a:pt x="626" y="268"/>
                    </a:lnTo>
                    <a:lnTo>
                      <a:pt x="626" y="268"/>
                    </a:lnTo>
                    <a:lnTo>
                      <a:pt x="628" y="268"/>
                    </a:lnTo>
                    <a:lnTo>
                      <a:pt x="628" y="268"/>
                    </a:lnTo>
                    <a:lnTo>
                      <a:pt x="630" y="266"/>
                    </a:lnTo>
                    <a:lnTo>
                      <a:pt x="632" y="262"/>
                    </a:lnTo>
                    <a:lnTo>
                      <a:pt x="634" y="262"/>
                    </a:lnTo>
                    <a:lnTo>
                      <a:pt x="634" y="262"/>
                    </a:lnTo>
                    <a:lnTo>
                      <a:pt x="636" y="260"/>
                    </a:lnTo>
                    <a:lnTo>
                      <a:pt x="636" y="256"/>
                    </a:lnTo>
                    <a:lnTo>
                      <a:pt x="636" y="256"/>
                    </a:lnTo>
                    <a:lnTo>
                      <a:pt x="640" y="250"/>
                    </a:lnTo>
                    <a:lnTo>
                      <a:pt x="644" y="246"/>
                    </a:lnTo>
                    <a:lnTo>
                      <a:pt x="644" y="246"/>
                    </a:lnTo>
                    <a:lnTo>
                      <a:pt x="662" y="252"/>
                    </a:lnTo>
                    <a:lnTo>
                      <a:pt x="662" y="252"/>
                    </a:lnTo>
                    <a:lnTo>
                      <a:pt x="656" y="260"/>
                    </a:lnTo>
                    <a:lnTo>
                      <a:pt x="650" y="268"/>
                    </a:lnTo>
                    <a:lnTo>
                      <a:pt x="650" y="268"/>
                    </a:lnTo>
                    <a:lnTo>
                      <a:pt x="648" y="270"/>
                    </a:lnTo>
                    <a:lnTo>
                      <a:pt x="648" y="270"/>
                    </a:lnTo>
                    <a:lnTo>
                      <a:pt x="648" y="274"/>
                    </a:lnTo>
                    <a:lnTo>
                      <a:pt x="648" y="278"/>
                    </a:lnTo>
                    <a:lnTo>
                      <a:pt x="648" y="278"/>
                    </a:lnTo>
                    <a:lnTo>
                      <a:pt x="654" y="278"/>
                    </a:lnTo>
                    <a:lnTo>
                      <a:pt x="654" y="278"/>
                    </a:lnTo>
                    <a:lnTo>
                      <a:pt x="650" y="282"/>
                    </a:lnTo>
                    <a:lnTo>
                      <a:pt x="648" y="286"/>
                    </a:lnTo>
                    <a:lnTo>
                      <a:pt x="648" y="288"/>
                    </a:lnTo>
                    <a:lnTo>
                      <a:pt x="648" y="288"/>
                    </a:lnTo>
                    <a:lnTo>
                      <a:pt x="650" y="288"/>
                    </a:lnTo>
                    <a:lnTo>
                      <a:pt x="650" y="288"/>
                    </a:lnTo>
                    <a:lnTo>
                      <a:pt x="650" y="288"/>
                    </a:lnTo>
                    <a:lnTo>
                      <a:pt x="650" y="288"/>
                    </a:lnTo>
                    <a:lnTo>
                      <a:pt x="654" y="288"/>
                    </a:lnTo>
                    <a:lnTo>
                      <a:pt x="654" y="288"/>
                    </a:lnTo>
                    <a:lnTo>
                      <a:pt x="654" y="286"/>
                    </a:lnTo>
                    <a:lnTo>
                      <a:pt x="654" y="284"/>
                    </a:lnTo>
                    <a:lnTo>
                      <a:pt x="654" y="284"/>
                    </a:lnTo>
                    <a:lnTo>
                      <a:pt x="666" y="274"/>
                    </a:lnTo>
                    <a:lnTo>
                      <a:pt x="676" y="268"/>
                    </a:lnTo>
                    <a:lnTo>
                      <a:pt x="680" y="268"/>
                    </a:lnTo>
                    <a:lnTo>
                      <a:pt x="684" y="268"/>
                    </a:lnTo>
                    <a:lnTo>
                      <a:pt x="684" y="268"/>
                    </a:lnTo>
                    <a:lnTo>
                      <a:pt x="688" y="270"/>
                    </a:lnTo>
                    <a:lnTo>
                      <a:pt x="688" y="270"/>
                    </a:lnTo>
                    <a:lnTo>
                      <a:pt x="688" y="270"/>
                    </a:lnTo>
                    <a:lnTo>
                      <a:pt x="690" y="270"/>
                    </a:lnTo>
                    <a:lnTo>
                      <a:pt x="690" y="268"/>
                    </a:lnTo>
                    <a:lnTo>
                      <a:pt x="692" y="268"/>
                    </a:lnTo>
                    <a:lnTo>
                      <a:pt x="692" y="268"/>
                    </a:lnTo>
                    <a:lnTo>
                      <a:pt x="692" y="270"/>
                    </a:lnTo>
                    <a:lnTo>
                      <a:pt x="698" y="260"/>
                    </a:lnTo>
                    <a:lnTo>
                      <a:pt x="702" y="254"/>
                    </a:lnTo>
                    <a:lnTo>
                      <a:pt x="708" y="246"/>
                    </a:lnTo>
                    <a:lnTo>
                      <a:pt x="712" y="240"/>
                    </a:lnTo>
                    <a:lnTo>
                      <a:pt x="720" y="232"/>
                    </a:lnTo>
                    <a:lnTo>
                      <a:pt x="720" y="224"/>
                    </a:lnTo>
                    <a:lnTo>
                      <a:pt x="726" y="222"/>
                    </a:lnTo>
                    <a:lnTo>
                      <a:pt x="730" y="228"/>
                    </a:lnTo>
                    <a:lnTo>
                      <a:pt x="734" y="230"/>
                    </a:lnTo>
                    <a:lnTo>
                      <a:pt x="742" y="232"/>
                    </a:lnTo>
                    <a:lnTo>
                      <a:pt x="742" y="226"/>
                    </a:lnTo>
                    <a:lnTo>
                      <a:pt x="742" y="222"/>
                    </a:lnTo>
                    <a:lnTo>
                      <a:pt x="746" y="218"/>
                    </a:lnTo>
                    <a:lnTo>
                      <a:pt x="752" y="218"/>
                    </a:lnTo>
                    <a:lnTo>
                      <a:pt x="756" y="216"/>
                    </a:lnTo>
                    <a:lnTo>
                      <a:pt x="756" y="212"/>
                    </a:lnTo>
                    <a:lnTo>
                      <a:pt x="762" y="210"/>
                    </a:lnTo>
                    <a:lnTo>
                      <a:pt x="762" y="200"/>
                    </a:lnTo>
                    <a:lnTo>
                      <a:pt x="772" y="212"/>
                    </a:lnTo>
                    <a:lnTo>
                      <a:pt x="774" y="208"/>
                    </a:lnTo>
                    <a:lnTo>
                      <a:pt x="774" y="202"/>
                    </a:lnTo>
                    <a:lnTo>
                      <a:pt x="776" y="200"/>
                    </a:lnTo>
                    <a:lnTo>
                      <a:pt x="778" y="194"/>
                    </a:lnTo>
                    <a:lnTo>
                      <a:pt x="776" y="184"/>
                    </a:lnTo>
                    <a:lnTo>
                      <a:pt x="778" y="178"/>
                    </a:lnTo>
                    <a:lnTo>
                      <a:pt x="778" y="172"/>
                    </a:lnTo>
                    <a:lnTo>
                      <a:pt x="782" y="168"/>
                    </a:lnTo>
                    <a:lnTo>
                      <a:pt x="786" y="166"/>
                    </a:lnTo>
                    <a:lnTo>
                      <a:pt x="786" y="166"/>
                    </a:lnTo>
                    <a:lnTo>
                      <a:pt x="786" y="164"/>
                    </a:lnTo>
                    <a:lnTo>
                      <a:pt x="786" y="164"/>
                    </a:lnTo>
                    <a:lnTo>
                      <a:pt x="786" y="164"/>
                    </a:lnTo>
                    <a:lnTo>
                      <a:pt x="786" y="162"/>
                    </a:lnTo>
                    <a:lnTo>
                      <a:pt x="786" y="162"/>
                    </a:lnTo>
                    <a:lnTo>
                      <a:pt x="792" y="164"/>
                    </a:lnTo>
                    <a:lnTo>
                      <a:pt x="794" y="168"/>
                    </a:lnTo>
                    <a:lnTo>
                      <a:pt x="794" y="168"/>
                    </a:lnTo>
                    <a:lnTo>
                      <a:pt x="798" y="164"/>
                    </a:lnTo>
                    <a:lnTo>
                      <a:pt x="804" y="160"/>
                    </a:lnTo>
                    <a:lnTo>
                      <a:pt x="806" y="156"/>
                    </a:lnTo>
                    <a:lnTo>
                      <a:pt x="810" y="154"/>
                    </a:lnTo>
                    <a:lnTo>
                      <a:pt x="814" y="148"/>
                    </a:lnTo>
                    <a:lnTo>
                      <a:pt x="818" y="142"/>
                    </a:lnTo>
                    <a:lnTo>
                      <a:pt x="820" y="132"/>
                    </a:lnTo>
                    <a:lnTo>
                      <a:pt x="820" y="126"/>
                    </a:lnTo>
                    <a:lnTo>
                      <a:pt x="824" y="124"/>
                    </a:lnTo>
                    <a:lnTo>
                      <a:pt x="824" y="116"/>
                    </a:lnTo>
                    <a:lnTo>
                      <a:pt x="820" y="112"/>
                    </a:lnTo>
                    <a:lnTo>
                      <a:pt x="820" y="108"/>
                    </a:lnTo>
                    <a:lnTo>
                      <a:pt x="824" y="100"/>
                    </a:lnTo>
                    <a:lnTo>
                      <a:pt x="816" y="102"/>
                    </a:lnTo>
                    <a:lnTo>
                      <a:pt x="814" y="106"/>
                    </a:lnTo>
                    <a:lnTo>
                      <a:pt x="808" y="108"/>
                    </a:lnTo>
                    <a:lnTo>
                      <a:pt x="804" y="108"/>
                    </a:lnTo>
                    <a:lnTo>
                      <a:pt x="798" y="112"/>
                    </a:lnTo>
                    <a:lnTo>
                      <a:pt x="794" y="116"/>
                    </a:lnTo>
                    <a:lnTo>
                      <a:pt x="788" y="118"/>
                    </a:lnTo>
                    <a:lnTo>
                      <a:pt x="784" y="120"/>
                    </a:lnTo>
                    <a:lnTo>
                      <a:pt x="778" y="116"/>
                    </a:lnTo>
                    <a:lnTo>
                      <a:pt x="772" y="114"/>
                    </a:lnTo>
                    <a:lnTo>
                      <a:pt x="770" y="108"/>
                    </a:lnTo>
                    <a:lnTo>
                      <a:pt x="770" y="102"/>
                    </a:lnTo>
                    <a:lnTo>
                      <a:pt x="768" y="96"/>
                    </a:lnTo>
                    <a:lnTo>
                      <a:pt x="762" y="90"/>
                    </a:lnTo>
                    <a:lnTo>
                      <a:pt x="760" y="84"/>
                    </a:lnTo>
                    <a:lnTo>
                      <a:pt x="758" y="78"/>
                    </a:lnTo>
                    <a:lnTo>
                      <a:pt x="754" y="74"/>
                    </a:lnTo>
                    <a:lnTo>
                      <a:pt x="746" y="72"/>
                    </a:lnTo>
                    <a:lnTo>
                      <a:pt x="740" y="70"/>
                    </a:lnTo>
                    <a:lnTo>
                      <a:pt x="734" y="70"/>
                    </a:lnTo>
                    <a:lnTo>
                      <a:pt x="730" y="66"/>
                    </a:lnTo>
                    <a:lnTo>
                      <a:pt x="726" y="58"/>
                    </a:lnTo>
                    <a:lnTo>
                      <a:pt x="720" y="48"/>
                    </a:lnTo>
                    <a:lnTo>
                      <a:pt x="718" y="40"/>
                    </a:lnTo>
                    <a:lnTo>
                      <a:pt x="718" y="34"/>
                    </a:lnTo>
                    <a:lnTo>
                      <a:pt x="712" y="28"/>
                    </a:lnTo>
                    <a:lnTo>
                      <a:pt x="710" y="22"/>
                    </a:lnTo>
                    <a:lnTo>
                      <a:pt x="702" y="16"/>
                    </a:lnTo>
                    <a:lnTo>
                      <a:pt x="692" y="16"/>
                    </a:lnTo>
                    <a:lnTo>
                      <a:pt x="688" y="10"/>
                    </a:lnTo>
                    <a:lnTo>
                      <a:pt x="682" y="6"/>
                    </a:lnTo>
                    <a:lnTo>
                      <a:pt x="676" y="2"/>
                    </a:lnTo>
                    <a:lnTo>
                      <a:pt x="668" y="0"/>
                    </a:lnTo>
                    <a:lnTo>
                      <a:pt x="664" y="2"/>
                    </a:lnTo>
                    <a:lnTo>
                      <a:pt x="658" y="4"/>
                    </a:lnTo>
                    <a:lnTo>
                      <a:pt x="650" y="4"/>
                    </a:lnTo>
                    <a:lnTo>
                      <a:pt x="644" y="8"/>
                    </a:lnTo>
                    <a:lnTo>
                      <a:pt x="638" y="14"/>
                    </a:lnTo>
                    <a:lnTo>
                      <a:pt x="634" y="20"/>
                    </a:lnTo>
                    <a:lnTo>
                      <a:pt x="632" y="22"/>
                    </a:lnTo>
                    <a:lnTo>
                      <a:pt x="630" y="26"/>
                    </a:lnTo>
                    <a:lnTo>
                      <a:pt x="636" y="24"/>
                    </a:lnTo>
                    <a:lnTo>
                      <a:pt x="636" y="32"/>
                    </a:lnTo>
                    <a:lnTo>
                      <a:pt x="636" y="38"/>
                    </a:lnTo>
                    <a:lnTo>
                      <a:pt x="632" y="42"/>
                    </a:lnTo>
                    <a:lnTo>
                      <a:pt x="634" y="48"/>
                    </a:lnTo>
                    <a:lnTo>
                      <a:pt x="628" y="56"/>
                    </a:lnTo>
                    <a:lnTo>
                      <a:pt x="624" y="62"/>
                    </a:lnTo>
                    <a:lnTo>
                      <a:pt x="624" y="62"/>
                    </a:lnTo>
                    <a:lnTo>
                      <a:pt x="620" y="66"/>
                    </a:lnTo>
                    <a:lnTo>
                      <a:pt x="618" y="68"/>
                    </a:lnTo>
                    <a:lnTo>
                      <a:pt x="618" y="70"/>
                    </a:lnTo>
                    <a:lnTo>
                      <a:pt x="620" y="72"/>
                    </a:lnTo>
                    <a:lnTo>
                      <a:pt x="620" y="72"/>
                    </a:lnTo>
                    <a:lnTo>
                      <a:pt x="618" y="74"/>
                    </a:lnTo>
                    <a:lnTo>
                      <a:pt x="614" y="76"/>
                    </a:lnTo>
                    <a:lnTo>
                      <a:pt x="610" y="78"/>
                    </a:lnTo>
                    <a:lnTo>
                      <a:pt x="600" y="84"/>
                    </a:lnTo>
                    <a:lnTo>
                      <a:pt x="594" y="80"/>
                    </a:lnTo>
                    <a:lnTo>
                      <a:pt x="586" y="76"/>
                    </a:lnTo>
                    <a:lnTo>
                      <a:pt x="580" y="78"/>
                    </a:lnTo>
                    <a:lnTo>
                      <a:pt x="574" y="94"/>
                    </a:lnTo>
                    <a:lnTo>
                      <a:pt x="574" y="94"/>
                    </a:lnTo>
                    <a:lnTo>
                      <a:pt x="576" y="100"/>
                    </a:lnTo>
                    <a:lnTo>
                      <a:pt x="576" y="100"/>
                    </a:lnTo>
                    <a:lnTo>
                      <a:pt x="576" y="104"/>
                    </a:lnTo>
                    <a:lnTo>
                      <a:pt x="574" y="106"/>
                    </a:lnTo>
                    <a:lnTo>
                      <a:pt x="572" y="110"/>
                    </a:lnTo>
                    <a:lnTo>
                      <a:pt x="572" y="116"/>
                    </a:lnTo>
                    <a:lnTo>
                      <a:pt x="582" y="120"/>
                    </a:lnTo>
                    <a:lnTo>
                      <a:pt x="592" y="118"/>
                    </a:lnTo>
                    <a:lnTo>
                      <a:pt x="598" y="112"/>
                    </a:lnTo>
                    <a:lnTo>
                      <a:pt x="602" y="112"/>
                    </a:lnTo>
                    <a:lnTo>
                      <a:pt x="606" y="116"/>
                    </a:lnTo>
                    <a:lnTo>
                      <a:pt x="612" y="122"/>
                    </a:lnTo>
                    <a:lnTo>
                      <a:pt x="622" y="126"/>
                    </a:lnTo>
                    <a:lnTo>
                      <a:pt x="628" y="132"/>
                    </a:lnTo>
                    <a:lnTo>
                      <a:pt x="624" y="138"/>
                    </a:lnTo>
                    <a:lnTo>
                      <a:pt x="624" y="138"/>
                    </a:lnTo>
                    <a:lnTo>
                      <a:pt x="620" y="136"/>
                    </a:lnTo>
                    <a:lnTo>
                      <a:pt x="616" y="136"/>
                    </a:lnTo>
                    <a:lnTo>
                      <a:pt x="614" y="138"/>
                    </a:lnTo>
                    <a:lnTo>
                      <a:pt x="614" y="138"/>
                    </a:lnTo>
                    <a:lnTo>
                      <a:pt x="610" y="140"/>
                    </a:lnTo>
                    <a:lnTo>
                      <a:pt x="606" y="142"/>
                    </a:lnTo>
                    <a:lnTo>
                      <a:pt x="604" y="146"/>
                    </a:lnTo>
                    <a:lnTo>
                      <a:pt x="596" y="144"/>
                    </a:lnTo>
                    <a:lnTo>
                      <a:pt x="586" y="152"/>
                    </a:lnTo>
                    <a:lnTo>
                      <a:pt x="580" y="148"/>
                    </a:lnTo>
                    <a:lnTo>
                      <a:pt x="576" y="148"/>
                    </a:lnTo>
                    <a:lnTo>
                      <a:pt x="574" y="156"/>
                    </a:lnTo>
                    <a:lnTo>
                      <a:pt x="570" y="160"/>
                    </a:lnTo>
                    <a:lnTo>
                      <a:pt x="552" y="164"/>
                    </a:lnTo>
                    <a:lnTo>
                      <a:pt x="550" y="174"/>
                    </a:lnTo>
                    <a:lnTo>
                      <a:pt x="538" y="180"/>
                    </a:lnTo>
                    <a:lnTo>
                      <a:pt x="530" y="176"/>
                    </a:lnTo>
                    <a:lnTo>
                      <a:pt x="524" y="170"/>
                    </a:lnTo>
                    <a:lnTo>
                      <a:pt x="518" y="168"/>
                    </a:lnTo>
                    <a:lnTo>
                      <a:pt x="512" y="172"/>
                    </a:lnTo>
                    <a:lnTo>
                      <a:pt x="510" y="180"/>
                    </a:lnTo>
                    <a:lnTo>
                      <a:pt x="508" y="186"/>
                    </a:lnTo>
                    <a:lnTo>
                      <a:pt x="510" y="196"/>
                    </a:lnTo>
                    <a:lnTo>
                      <a:pt x="512" y="202"/>
                    </a:lnTo>
                    <a:lnTo>
                      <a:pt x="508" y="208"/>
                    </a:lnTo>
                    <a:lnTo>
                      <a:pt x="502" y="212"/>
                    </a:lnTo>
                    <a:lnTo>
                      <a:pt x="492" y="214"/>
                    </a:lnTo>
                    <a:lnTo>
                      <a:pt x="478" y="218"/>
                    </a:lnTo>
                    <a:lnTo>
                      <a:pt x="466" y="218"/>
                    </a:lnTo>
                    <a:lnTo>
                      <a:pt x="458" y="220"/>
                    </a:lnTo>
                    <a:lnTo>
                      <a:pt x="454" y="220"/>
                    </a:lnTo>
                    <a:lnTo>
                      <a:pt x="446" y="228"/>
                    </a:lnTo>
                    <a:lnTo>
                      <a:pt x="438" y="232"/>
                    </a:lnTo>
                    <a:lnTo>
                      <a:pt x="428" y="232"/>
                    </a:lnTo>
                    <a:lnTo>
                      <a:pt x="418" y="234"/>
                    </a:lnTo>
                    <a:lnTo>
                      <a:pt x="406" y="234"/>
                    </a:lnTo>
                    <a:lnTo>
                      <a:pt x="398" y="230"/>
                    </a:lnTo>
                    <a:lnTo>
                      <a:pt x="392" y="222"/>
                    </a:lnTo>
                    <a:lnTo>
                      <a:pt x="388" y="220"/>
                    </a:lnTo>
                    <a:lnTo>
                      <a:pt x="368" y="220"/>
                    </a:lnTo>
                    <a:lnTo>
                      <a:pt x="356" y="218"/>
                    </a:lnTo>
                    <a:lnTo>
                      <a:pt x="344" y="218"/>
                    </a:lnTo>
                    <a:lnTo>
                      <a:pt x="334" y="218"/>
                    </a:lnTo>
                    <a:lnTo>
                      <a:pt x="326" y="218"/>
                    </a:lnTo>
                    <a:lnTo>
                      <a:pt x="320" y="212"/>
                    </a:lnTo>
                    <a:lnTo>
                      <a:pt x="312" y="206"/>
                    </a:lnTo>
                    <a:lnTo>
                      <a:pt x="304" y="200"/>
                    </a:lnTo>
                    <a:lnTo>
                      <a:pt x="300" y="196"/>
                    </a:lnTo>
                    <a:lnTo>
                      <a:pt x="298" y="188"/>
                    </a:lnTo>
                    <a:lnTo>
                      <a:pt x="292" y="182"/>
                    </a:lnTo>
                    <a:lnTo>
                      <a:pt x="284" y="180"/>
                    </a:lnTo>
                    <a:lnTo>
                      <a:pt x="280" y="176"/>
                    </a:lnTo>
                    <a:lnTo>
                      <a:pt x="272" y="172"/>
                    </a:lnTo>
                    <a:lnTo>
                      <a:pt x="264" y="170"/>
                    </a:lnTo>
                    <a:lnTo>
                      <a:pt x="256" y="168"/>
                    </a:lnTo>
                    <a:lnTo>
                      <a:pt x="254" y="162"/>
                    </a:lnTo>
                    <a:lnTo>
                      <a:pt x="256" y="154"/>
                    </a:lnTo>
                    <a:lnTo>
                      <a:pt x="258" y="148"/>
                    </a:lnTo>
                    <a:lnTo>
                      <a:pt x="254" y="140"/>
                    </a:lnTo>
                    <a:lnTo>
                      <a:pt x="246" y="138"/>
                    </a:lnTo>
                    <a:lnTo>
                      <a:pt x="246" y="132"/>
                    </a:lnTo>
                    <a:lnTo>
                      <a:pt x="238" y="124"/>
                    </a:lnTo>
                    <a:lnTo>
                      <a:pt x="230" y="118"/>
                    </a:lnTo>
                    <a:lnTo>
                      <a:pt x="222" y="120"/>
                    </a:lnTo>
                    <a:lnTo>
                      <a:pt x="214" y="118"/>
                    </a:lnTo>
                    <a:lnTo>
                      <a:pt x="210" y="114"/>
                    </a:lnTo>
                    <a:lnTo>
                      <a:pt x="208" y="110"/>
                    </a:lnTo>
                    <a:lnTo>
                      <a:pt x="206" y="100"/>
                    </a:lnTo>
                    <a:lnTo>
                      <a:pt x="208" y="86"/>
                    </a:lnTo>
                    <a:lnTo>
                      <a:pt x="200" y="92"/>
                    </a:lnTo>
                    <a:lnTo>
                      <a:pt x="182" y="94"/>
                    </a:lnTo>
                    <a:lnTo>
                      <a:pt x="176" y="100"/>
                    </a:lnTo>
                    <a:lnTo>
                      <a:pt x="172" y="106"/>
                    </a:lnTo>
                    <a:lnTo>
                      <a:pt x="164" y="108"/>
                    </a:lnTo>
                    <a:lnTo>
                      <a:pt x="162" y="112"/>
                    </a:lnTo>
                    <a:lnTo>
                      <a:pt x="160" y="120"/>
                    </a:lnTo>
                    <a:lnTo>
                      <a:pt x="150" y="124"/>
                    </a:lnTo>
                    <a:lnTo>
                      <a:pt x="142" y="124"/>
                    </a:lnTo>
                    <a:lnTo>
                      <a:pt x="136" y="128"/>
                    </a:lnTo>
                    <a:lnTo>
                      <a:pt x="132" y="136"/>
                    </a:lnTo>
                    <a:lnTo>
                      <a:pt x="126" y="140"/>
                    </a:lnTo>
                    <a:lnTo>
                      <a:pt x="124" y="150"/>
                    </a:lnTo>
                    <a:lnTo>
                      <a:pt x="126" y="160"/>
                    </a:lnTo>
                    <a:lnTo>
                      <a:pt x="130" y="164"/>
                    </a:lnTo>
                    <a:lnTo>
                      <a:pt x="128" y="168"/>
                    </a:lnTo>
                    <a:lnTo>
                      <a:pt x="114" y="168"/>
                    </a:lnTo>
                    <a:lnTo>
                      <a:pt x="104" y="174"/>
                    </a:lnTo>
                    <a:lnTo>
                      <a:pt x="94" y="176"/>
                    </a:lnTo>
                    <a:lnTo>
                      <a:pt x="90" y="178"/>
                    </a:lnTo>
                    <a:lnTo>
                      <a:pt x="92" y="184"/>
                    </a:lnTo>
                    <a:lnTo>
                      <a:pt x="100" y="190"/>
                    </a:lnTo>
                    <a:lnTo>
                      <a:pt x="102" y="196"/>
                    </a:lnTo>
                    <a:lnTo>
                      <a:pt x="100" y="202"/>
                    </a:lnTo>
                    <a:lnTo>
                      <a:pt x="96" y="208"/>
                    </a:lnTo>
                    <a:lnTo>
                      <a:pt x="96" y="218"/>
                    </a:lnTo>
                    <a:lnTo>
                      <a:pt x="96" y="218"/>
                    </a:lnTo>
                    <a:lnTo>
                      <a:pt x="86" y="224"/>
                    </a:lnTo>
                    <a:lnTo>
                      <a:pt x="86" y="224"/>
                    </a:lnTo>
                    <a:lnTo>
                      <a:pt x="80" y="230"/>
                    </a:lnTo>
                    <a:lnTo>
                      <a:pt x="80" y="230"/>
                    </a:lnTo>
                    <a:lnTo>
                      <a:pt x="76" y="230"/>
                    </a:lnTo>
                    <a:lnTo>
                      <a:pt x="72" y="232"/>
                    </a:lnTo>
                    <a:lnTo>
                      <a:pt x="72" y="232"/>
                    </a:lnTo>
                    <a:lnTo>
                      <a:pt x="70" y="236"/>
                    </a:lnTo>
                    <a:lnTo>
                      <a:pt x="70" y="238"/>
                    </a:lnTo>
                    <a:lnTo>
                      <a:pt x="70" y="238"/>
                    </a:lnTo>
                    <a:lnTo>
                      <a:pt x="70" y="240"/>
                    </a:lnTo>
                    <a:lnTo>
                      <a:pt x="68" y="240"/>
                    </a:lnTo>
                    <a:lnTo>
                      <a:pt x="62" y="240"/>
                    </a:lnTo>
                    <a:lnTo>
                      <a:pt x="54" y="242"/>
                    </a:lnTo>
                    <a:lnTo>
                      <a:pt x="50" y="244"/>
                    </a:lnTo>
                    <a:lnTo>
                      <a:pt x="48" y="246"/>
                    </a:lnTo>
                    <a:lnTo>
                      <a:pt x="48" y="246"/>
                    </a:lnTo>
                    <a:lnTo>
                      <a:pt x="48" y="250"/>
                    </a:lnTo>
                    <a:lnTo>
                      <a:pt x="48" y="252"/>
                    </a:lnTo>
                    <a:lnTo>
                      <a:pt x="46" y="256"/>
                    </a:lnTo>
                    <a:lnTo>
                      <a:pt x="46" y="258"/>
                    </a:lnTo>
                    <a:lnTo>
                      <a:pt x="46" y="258"/>
                    </a:lnTo>
                    <a:lnTo>
                      <a:pt x="42" y="260"/>
                    </a:lnTo>
                    <a:lnTo>
                      <a:pt x="40" y="260"/>
                    </a:lnTo>
                    <a:lnTo>
                      <a:pt x="34" y="262"/>
                    </a:lnTo>
                    <a:lnTo>
                      <a:pt x="34" y="262"/>
                    </a:lnTo>
                    <a:lnTo>
                      <a:pt x="30" y="264"/>
                    </a:lnTo>
                    <a:lnTo>
                      <a:pt x="28" y="264"/>
                    </a:lnTo>
                    <a:lnTo>
                      <a:pt x="28" y="264"/>
                    </a:lnTo>
                    <a:lnTo>
                      <a:pt x="26" y="264"/>
                    </a:lnTo>
                    <a:lnTo>
                      <a:pt x="24" y="262"/>
                    </a:lnTo>
                    <a:lnTo>
                      <a:pt x="24" y="260"/>
                    </a:lnTo>
                    <a:lnTo>
                      <a:pt x="22" y="258"/>
                    </a:lnTo>
                    <a:lnTo>
                      <a:pt x="22" y="258"/>
                    </a:lnTo>
                    <a:lnTo>
                      <a:pt x="18" y="258"/>
                    </a:lnTo>
                    <a:lnTo>
                      <a:pt x="14" y="262"/>
                    </a:lnTo>
                    <a:lnTo>
                      <a:pt x="14" y="262"/>
                    </a:lnTo>
                    <a:lnTo>
                      <a:pt x="10" y="268"/>
                    </a:lnTo>
                    <a:lnTo>
                      <a:pt x="10" y="268"/>
                    </a:lnTo>
                    <a:lnTo>
                      <a:pt x="4" y="270"/>
                    </a:lnTo>
                    <a:lnTo>
                      <a:pt x="4" y="270"/>
                    </a:lnTo>
                    <a:lnTo>
                      <a:pt x="0" y="274"/>
                    </a:lnTo>
                    <a:lnTo>
                      <a:pt x="2" y="276"/>
                    </a:lnTo>
                    <a:lnTo>
                      <a:pt x="2" y="276"/>
                    </a:lnTo>
                    <a:lnTo>
                      <a:pt x="2" y="282"/>
                    </a:lnTo>
                    <a:lnTo>
                      <a:pt x="2" y="286"/>
                    </a:lnTo>
                    <a:lnTo>
                      <a:pt x="6" y="290"/>
                    </a:lnTo>
                    <a:lnTo>
                      <a:pt x="14" y="286"/>
                    </a:lnTo>
                    <a:lnTo>
                      <a:pt x="16" y="288"/>
                    </a:lnTo>
                    <a:lnTo>
                      <a:pt x="16" y="292"/>
                    </a:lnTo>
                    <a:lnTo>
                      <a:pt x="14" y="298"/>
                    </a:lnTo>
                    <a:lnTo>
                      <a:pt x="16" y="306"/>
                    </a:lnTo>
                    <a:lnTo>
                      <a:pt x="18" y="312"/>
                    </a:lnTo>
                    <a:lnTo>
                      <a:pt x="20" y="316"/>
                    </a:lnTo>
                    <a:lnTo>
                      <a:pt x="22" y="320"/>
                    </a:lnTo>
                    <a:lnTo>
                      <a:pt x="16" y="322"/>
                    </a:lnTo>
                    <a:lnTo>
                      <a:pt x="16" y="326"/>
                    </a:lnTo>
                    <a:lnTo>
                      <a:pt x="26" y="326"/>
                    </a:lnTo>
                    <a:lnTo>
                      <a:pt x="40" y="336"/>
                    </a:lnTo>
                    <a:lnTo>
                      <a:pt x="44" y="340"/>
                    </a:lnTo>
                    <a:lnTo>
                      <a:pt x="50" y="346"/>
                    </a:lnTo>
                    <a:lnTo>
                      <a:pt x="56" y="340"/>
                    </a:lnTo>
                    <a:lnTo>
                      <a:pt x="58" y="338"/>
                    </a:lnTo>
                    <a:lnTo>
                      <a:pt x="64" y="338"/>
                    </a:lnTo>
                    <a:lnTo>
                      <a:pt x="70" y="340"/>
                    </a:lnTo>
                    <a:lnTo>
                      <a:pt x="76" y="340"/>
                    </a:lnTo>
                    <a:lnTo>
                      <a:pt x="80" y="346"/>
                    </a:lnTo>
                    <a:lnTo>
                      <a:pt x="82" y="350"/>
                    </a:lnTo>
                    <a:lnTo>
                      <a:pt x="86" y="356"/>
                    </a:lnTo>
                    <a:lnTo>
                      <a:pt x="82" y="360"/>
                    </a:lnTo>
                    <a:lnTo>
                      <a:pt x="80" y="364"/>
                    </a:lnTo>
                    <a:lnTo>
                      <a:pt x="78" y="368"/>
                    </a:lnTo>
                    <a:lnTo>
                      <a:pt x="74" y="372"/>
                    </a:lnTo>
                    <a:lnTo>
                      <a:pt x="72" y="378"/>
                    </a:lnTo>
                    <a:lnTo>
                      <a:pt x="68" y="382"/>
                    </a:lnTo>
                    <a:lnTo>
                      <a:pt x="66" y="386"/>
                    </a:lnTo>
                    <a:lnTo>
                      <a:pt x="72" y="390"/>
                    </a:lnTo>
                    <a:lnTo>
                      <a:pt x="74" y="396"/>
                    </a:lnTo>
                    <a:lnTo>
                      <a:pt x="74" y="404"/>
                    </a:lnTo>
                    <a:lnTo>
                      <a:pt x="78" y="406"/>
                    </a:lnTo>
                    <a:lnTo>
                      <a:pt x="82" y="408"/>
                    </a:lnTo>
                    <a:lnTo>
                      <a:pt x="82" y="412"/>
                    </a:lnTo>
                    <a:lnTo>
                      <a:pt x="80" y="420"/>
                    </a:lnTo>
                    <a:lnTo>
                      <a:pt x="80" y="424"/>
                    </a:lnTo>
                    <a:lnTo>
                      <a:pt x="78" y="426"/>
                    </a:lnTo>
                    <a:lnTo>
                      <a:pt x="80" y="432"/>
                    </a:lnTo>
                    <a:lnTo>
                      <a:pt x="86" y="434"/>
                    </a:lnTo>
                    <a:lnTo>
                      <a:pt x="92" y="438"/>
                    </a:lnTo>
                    <a:lnTo>
                      <a:pt x="100" y="440"/>
                    </a:lnTo>
                    <a:lnTo>
                      <a:pt x="104" y="444"/>
                    </a:lnTo>
                    <a:lnTo>
                      <a:pt x="108" y="448"/>
                    </a:lnTo>
                    <a:lnTo>
                      <a:pt x="112" y="448"/>
                    </a:lnTo>
                    <a:lnTo>
                      <a:pt x="118" y="448"/>
                    </a:lnTo>
                    <a:lnTo>
                      <a:pt x="124" y="448"/>
                    </a:lnTo>
                    <a:lnTo>
                      <a:pt x="130" y="450"/>
                    </a:lnTo>
                    <a:lnTo>
                      <a:pt x="136" y="460"/>
                    </a:lnTo>
                    <a:lnTo>
                      <a:pt x="142" y="460"/>
                    </a:lnTo>
                    <a:lnTo>
                      <a:pt x="148" y="458"/>
                    </a:lnTo>
                    <a:lnTo>
                      <a:pt x="154" y="462"/>
                    </a:lnTo>
                    <a:lnTo>
                      <a:pt x="154" y="468"/>
                    </a:lnTo>
                    <a:lnTo>
                      <a:pt x="160" y="472"/>
                    </a:lnTo>
                    <a:lnTo>
                      <a:pt x="166" y="478"/>
                    </a:lnTo>
                    <a:lnTo>
                      <a:pt x="170" y="482"/>
                    </a:lnTo>
                    <a:lnTo>
                      <a:pt x="176" y="482"/>
                    </a:lnTo>
                    <a:lnTo>
                      <a:pt x="182" y="486"/>
                    </a:lnTo>
                    <a:lnTo>
                      <a:pt x="194" y="488"/>
                    </a:lnTo>
                    <a:lnTo>
                      <a:pt x="202" y="490"/>
                    </a:lnTo>
                    <a:lnTo>
                      <a:pt x="208" y="486"/>
                    </a:lnTo>
                    <a:lnTo>
                      <a:pt x="214" y="488"/>
                    </a:lnTo>
                    <a:lnTo>
                      <a:pt x="218" y="494"/>
                    </a:lnTo>
                    <a:lnTo>
                      <a:pt x="224" y="484"/>
                    </a:lnTo>
                    <a:lnTo>
                      <a:pt x="228" y="482"/>
                    </a:lnTo>
                    <a:lnTo>
                      <a:pt x="236" y="480"/>
                    </a:lnTo>
                    <a:lnTo>
                      <a:pt x="242" y="484"/>
                    </a:lnTo>
                    <a:lnTo>
                      <a:pt x="248" y="484"/>
                    </a:lnTo>
                    <a:lnTo>
                      <a:pt x="258" y="484"/>
                    </a:lnTo>
                    <a:lnTo>
                      <a:pt x="264" y="482"/>
                    </a:lnTo>
                    <a:lnTo>
                      <a:pt x="272" y="480"/>
                    </a:lnTo>
                    <a:lnTo>
                      <a:pt x="276" y="476"/>
                    </a:lnTo>
                    <a:lnTo>
                      <a:pt x="284" y="474"/>
                    </a:lnTo>
                    <a:lnTo>
                      <a:pt x="288" y="476"/>
                    </a:lnTo>
                    <a:lnTo>
                      <a:pt x="292" y="472"/>
                    </a:lnTo>
                    <a:lnTo>
                      <a:pt x="298" y="472"/>
                    </a:lnTo>
                    <a:lnTo>
                      <a:pt x="306" y="476"/>
                    </a:lnTo>
                    <a:lnTo>
                      <a:pt x="306" y="482"/>
                    </a:lnTo>
                    <a:lnTo>
                      <a:pt x="308" y="486"/>
                    </a:lnTo>
                    <a:lnTo>
                      <a:pt x="314" y="484"/>
                    </a:lnTo>
                    <a:lnTo>
                      <a:pt x="316" y="486"/>
                    </a:lnTo>
                    <a:lnTo>
                      <a:pt x="322" y="488"/>
                    </a:lnTo>
                    <a:lnTo>
                      <a:pt x="326" y="490"/>
                    </a:lnTo>
                    <a:lnTo>
                      <a:pt x="328" y="494"/>
                    </a:lnTo>
                    <a:lnTo>
                      <a:pt x="330" y="498"/>
                    </a:lnTo>
                    <a:lnTo>
                      <a:pt x="334" y="498"/>
                    </a:lnTo>
                    <a:lnTo>
                      <a:pt x="338" y="498"/>
                    </a:lnTo>
                    <a:lnTo>
                      <a:pt x="340" y="504"/>
                    </a:lnTo>
                    <a:lnTo>
                      <a:pt x="342" y="508"/>
                    </a:lnTo>
                    <a:lnTo>
                      <a:pt x="340" y="516"/>
                    </a:lnTo>
                    <a:lnTo>
                      <a:pt x="342" y="520"/>
                    </a:lnTo>
                    <a:lnTo>
                      <a:pt x="342" y="524"/>
                    </a:lnTo>
                    <a:lnTo>
                      <a:pt x="340" y="534"/>
                    </a:lnTo>
                    <a:lnTo>
                      <a:pt x="336" y="540"/>
                    </a:lnTo>
                    <a:lnTo>
                      <a:pt x="332" y="546"/>
                    </a:lnTo>
                    <a:lnTo>
                      <a:pt x="332" y="550"/>
                    </a:lnTo>
                    <a:lnTo>
                      <a:pt x="334" y="554"/>
                    </a:lnTo>
                    <a:lnTo>
                      <a:pt x="334" y="560"/>
                    </a:lnTo>
                    <a:lnTo>
                      <a:pt x="336" y="562"/>
                    </a:lnTo>
                    <a:lnTo>
                      <a:pt x="338" y="562"/>
                    </a:lnTo>
                    <a:lnTo>
                      <a:pt x="340" y="558"/>
                    </a:lnTo>
                    <a:lnTo>
                      <a:pt x="346" y="556"/>
                    </a:lnTo>
                    <a:lnTo>
                      <a:pt x="350" y="556"/>
                    </a:lnTo>
                    <a:lnTo>
                      <a:pt x="352" y="560"/>
                    </a:lnTo>
                    <a:lnTo>
                      <a:pt x="352" y="564"/>
                    </a:lnTo>
                    <a:lnTo>
                      <a:pt x="354" y="570"/>
                    </a:lnTo>
                    <a:lnTo>
                      <a:pt x="358" y="570"/>
                    </a:lnTo>
                    <a:lnTo>
                      <a:pt x="358" y="574"/>
                    </a:lnTo>
                    <a:lnTo>
                      <a:pt x="354" y="580"/>
                    </a:lnTo>
                    <a:lnTo>
                      <a:pt x="354" y="584"/>
                    </a:lnTo>
                    <a:lnTo>
                      <a:pt x="360" y="586"/>
                    </a:lnTo>
                    <a:lnTo>
                      <a:pt x="364" y="586"/>
                    </a:lnTo>
                    <a:lnTo>
                      <a:pt x="366" y="594"/>
                    </a:lnTo>
                    <a:lnTo>
                      <a:pt x="368" y="600"/>
                    </a:lnTo>
                    <a:lnTo>
                      <a:pt x="378" y="602"/>
                    </a:lnTo>
                    <a:lnTo>
                      <a:pt x="376" y="608"/>
                    </a:lnTo>
                    <a:lnTo>
                      <a:pt x="384" y="608"/>
                    </a:lnTo>
                    <a:lnTo>
                      <a:pt x="388" y="602"/>
                    </a:lnTo>
                    <a:lnTo>
                      <a:pt x="388" y="592"/>
                    </a:lnTo>
                    <a:lnTo>
                      <a:pt x="384" y="584"/>
                    </a:lnTo>
                    <a:lnTo>
                      <a:pt x="388" y="578"/>
                    </a:lnTo>
                    <a:lnTo>
                      <a:pt x="394" y="580"/>
                    </a:lnTo>
                    <a:lnTo>
                      <a:pt x="400" y="576"/>
                    </a:lnTo>
                    <a:lnTo>
                      <a:pt x="408" y="578"/>
                    </a:lnTo>
                    <a:lnTo>
                      <a:pt x="416" y="576"/>
                    </a:lnTo>
                    <a:lnTo>
                      <a:pt x="426" y="576"/>
                    </a:lnTo>
                    <a:lnTo>
                      <a:pt x="432" y="570"/>
                    </a:lnTo>
                    <a:lnTo>
                      <a:pt x="438" y="572"/>
                    </a:lnTo>
                    <a:lnTo>
                      <a:pt x="442" y="574"/>
                    </a:lnTo>
                    <a:lnTo>
                      <a:pt x="448" y="576"/>
                    </a:lnTo>
                    <a:lnTo>
                      <a:pt x="446" y="584"/>
                    </a:lnTo>
                    <a:lnTo>
                      <a:pt x="450" y="590"/>
                    </a:lnTo>
                    <a:lnTo>
                      <a:pt x="454" y="594"/>
                    </a:lnTo>
                    <a:lnTo>
                      <a:pt x="460" y="596"/>
                    </a:lnTo>
                    <a:lnTo>
                      <a:pt x="464" y="596"/>
                    </a:lnTo>
                    <a:lnTo>
                      <a:pt x="470" y="598"/>
                    </a:lnTo>
                    <a:lnTo>
                      <a:pt x="470" y="598"/>
                    </a:lnTo>
                    <a:lnTo>
                      <a:pt x="472" y="594"/>
                    </a:lnTo>
                    <a:lnTo>
                      <a:pt x="472" y="594"/>
                    </a:lnTo>
                    <a:lnTo>
                      <a:pt x="476" y="594"/>
                    </a:lnTo>
                    <a:lnTo>
                      <a:pt x="482" y="594"/>
                    </a:lnTo>
                    <a:lnTo>
                      <a:pt x="484" y="596"/>
                    </a:lnTo>
                    <a:lnTo>
                      <a:pt x="484" y="596"/>
                    </a:lnTo>
                    <a:lnTo>
                      <a:pt x="486" y="596"/>
                    </a:lnTo>
                    <a:lnTo>
                      <a:pt x="488" y="596"/>
                    </a:lnTo>
                    <a:lnTo>
                      <a:pt x="488" y="596"/>
                    </a:lnTo>
                    <a:lnTo>
                      <a:pt x="488" y="598"/>
                    </a:lnTo>
                    <a:lnTo>
                      <a:pt x="490" y="600"/>
                    </a:lnTo>
                    <a:lnTo>
                      <a:pt x="490" y="600"/>
                    </a:lnTo>
                    <a:lnTo>
                      <a:pt x="488" y="604"/>
                    </a:lnTo>
                    <a:lnTo>
                      <a:pt x="488" y="610"/>
                    </a:lnTo>
                    <a:lnTo>
                      <a:pt x="490" y="610"/>
                    </a:lnTo>
                    <a:lnTo>
                      <a:pt x="490" y="610"/>
                    </a:lnTo>
                    <a:lnTo>
                      <a:pt x="492" y="620"/>
                    </a:lnTo>
                    <a:lnTo>
                      <a:pt x="492" y="620"/>
                    </a:lnTo>
                    <a:lnTo>
                      <a:pt x="500" y="618"/>
                    </a:lnTo>
                    <a:lnTo>
                      <a:pt x="500" y="618"/>
                    </a:lnTo>
                    <a:lnTo>
                      <a:pt x="500" y="612"/>
                    </a:lnTo>
                    <a:lnTo>
                      <a:pt x="496" y="608"/>
                    </a:lnTo>
                    <a:lnTo>
                      <a:pt x="496" y="608"/>
                    </a:lnTo>
                    <a:lnTo>
                      <a:pt x="498" y="608"/>
                    </a:lnTo>
                    <a:lnTo>
                      <a:pt x="498" y="608"/>
                    </a:lnTo>
                    <a:lnTo>
                      <a:pt x="500" y="606"/>
                    </a:lnTo>
                    <a:lnTo>
                      <a:pt x="500" y="604"/>
                    </a:lnTo>
                    <a:lnTo>
                      <a:pt x="500" y="604"/>
                    </a:lnTo>
                    <a:lnTo>
                      <a:pt x="504" y="604"/>
                    </a:lnTo>
                    <a:lnTo>
                      <a:pt x="508" y="602"/>
                    </a:lnTo>
                    <a:lnTo>
                      <a:pt x="508" y="602"/>
                    </a:lnTo>
                    <a:lnTo>
                      <a:pt x="512" y="596"/>
                    </a:lnTo>
                    <a:lnTo>
                      <a:pt x="512" y="596"/>
                    </a:lnTo>
                    <a:lnTo>
                      <a:pt x="516" y="596"/>
                    </a:lnTo>
                    <a:lnTo>
                      <a:pt x="516" y="594"/>
                    </a:lnTo>
                    <a:lnTo>
                      <a:pt x="516" y="594"/>
                    </a:lnTo>
                    <a:lnTo>
                      <a:pt x="516" y="594"/>
                    </a:lnTo>
                    <a:lnTo>
                      <a:pt x="518" y="594"/>
                    </a:lnTo>
                    <a:lnTo>
                      <a:pt x="518" y="594"/>
                    </a:lnTo>
                    <a:lnTo>
                      <a:pt x="520" y="590"/>
                    </a:lnTo>
                    <a:lnTo>
                      <a:pt x="520" y="590"/>
                    </a:lnTo>
                    <a:lnTo>
                      <a:pt x="522" y="590"/>
                    </a:lnTo>
                    <a:lnTo>
                      <a:pt x="524" y="592"/>
                    </a:lnTo>
                    <a:lnTo>
                      <a:pt x="526" y="590"/>
                    </a:lnTo>
                    <a:lnTo>
                      <a:pt x="526" y="590"/>
                    </a:lnTo>
                    <a:lnTo>
                      <a:pt x="532" y="590"/>
                    </a:lnTo>
                    <a:lnTo>
                      <a:pt x="538" y="590"/>
                    </a:lnTo>
                    <a:lnTo>
                      <a:pt x="538" y="590"/>
                    </a:lnTo>
                    <a:lnTo>
                      <a:pt x="544" y="578"/>
                    </a:lnTo>
                    <a:lnTo>
                      <a:pt x="546" y="578"/>
                    </a:lnTo>
                    <a:lnTo>
                      <a:pt x="546" y="578"/>
                    </a:lnTo>
                    <a:lnTo>
                      <a:pt x="548" y="576"/>
                    </a:lnTo>
                    <a:lnTo>
                      <a:pt x="548" y="574"/>
                    </a:lnTo>
                    <a:lnTo>
                      <a:pt x="546" y="574"/>
                    </a:lnTo>
                    <a:lnTo>
                      <a:pt x="546" y="572"/>
                    </a:lnTo>
                    <a:lnTo>
                      <a:pt x="546" y="572"/>
                    </a:lnTo>
                    <a:lnTo>
                      <a:pt x="550" y="572"/>
                    </a:lnTo>
                    <a:lnTo>
                      <a:pt x="550" y="572"/>
                    </a:lnTo>
                    <a:lnTo>
                      <a:pt x="552" y="578"/>
                    </a:lnTo>
                    <a:lnTo>
                      <a:pt x="552" y="578"/>
                    </a:lnTo>
                    <a:lnTo>
                      <a:pt x="556" y="578"/>
                    </a:lnTo>
                    <a:lnTo>
                      <a:pt x="556" y="578"/>
                    </a:lnTo>
                    <a:lnTo>
                      <a:pt x="558" y="578"/>
                    </a:lnTo>
                    <a:lnTo>
                      <a:pt x="560" y="580"/>
                    </a:lnTo>
                    <a:lnTo>
                      <a:pt x="560" y="580"/>
                    </a:lnTo>
                    <a:lnTo>
                      <a:pt x="562" y="578"/>
                    </a:lnTo>
                    <a:lnTo>
                      <a:pt x="562" y="576"/>
                    </a:lnTo>
                    <a:lnTo>
                      <a:pt x="562" y="576"/>
                    </a:lnTo>
                    <a:lnTo>
                      <a:pt x="570" y="574"/>
                    </a:lnTo>
                    <a:lnTo>
                      <a:pt x="570" y="574"/>
                    </a:lnTo>
                    <a:lnTo>
                      <a:pt x="574" y="576"/>
                    </a:lnTo>
                    <a:lnTo>
                      <a:pt x="576" y="576"/>
                    </a:lnTo>
                    <a:lnTo>
                      <a:pt x="576" y="574"/>
                    </a:lnTo>
                    <a:lnTo>
                      <a:pt x="576" y="574"/>
                    </a:lnTo>
                    <a:lnTo>
                      <a:pt x="580" y="572"/>
                    </a:lnTo>
                    <a:lnTo>
                      <a:pt x="580" y="572"/>
                    </a:lnTo>
                    <a:lnTo>
                      <a:pt x="582" y="568"/>
                    </a:lnTo>
                    <a:lnTo>
                      <a:pt x="580" y="566"/>
                    </a:lnTo>
                    <a:lnTo>
                      <a:pt x="580" y="564"/>
                    </a:lnTo>
                    <a:lnTo>
                      <a:pt x="580" y="564"/>
                    </a:lnTo>
                    <a:lnTo>
                      <a:pt x="588" y="560"/>
                    </a:lnTo>
                    <a:lnTo>
                      <a:pt x="588" y="560"/>
                    </a:lnTo>
                    <a:lnTo>
                      <a:pt x="588" y="558"/>
                    </a:lnTo>
                    <a:lnTo>
                      <a:pt x="588" y="558"/>
                    </a:lnTo>
                    <a:lnTo>
                      <a:pt x="590" y="558"/>
                    </a:lnTo>
                    <a:lnTo>
                      <a:pt x="592" y="558"/>
                    </a:lnTo>
                    <a:lnTo>
                      <a:pt x="592" y="558"/>
                    </a:lnTo>
                    <a:lnTo>
                      <a:pt x="594" y="556"/>
                    </a:lnTo>
                    <a:lnTo>
                      <a:pt x="594" y="556"/>
                    </a:lnTo>
                    <a:lnTo>
                      <a:pt x="594" y="552"/>
                    </a:lnTo>
                    <a:lnTo>
                      <a:pt x="594" y="552"/>
                    </a:lnTo>
                    <a:lnTo>
                      <a:pt x="598" y="552"/>
                    </a:lnTo>
                    <a:lnTo>
                      <a:pt x="600" y="552"/>
                    </a:lnTo>
                    <a:lnTo>
                      <a:pt x="600" y="552"/>
                    </a:lnTo>
                    <a:lnTo>
                      <a:pt x="602" y="548"/>
                    </a:lnTo>
                    <a:lnTo>
                      <a:pt x="602" y="548"/>
                    </a:lnTo>
                    <a:lnTo>
                      <a:pt x="602" y="542"/>
                    </a:lnTo>
                    <a:lnTo>
                      <a:pt x="602" y="542"/>
                    </a:lnTo>
                    <a:lnTo>
                      <a:pt x="616" y="540"/>
                    </a:lnTo>
                    <a:lnTo>
                      <a:pt x="616" y="540"/>
                    </a:lnTo>
                    <a:lnTo>
                      <a:pt x="616" y="538"/>
                    </a:lnTo>
                    <a:lnTo>
                      <a:pt x="614" y="538"/>
                    </a:lnTo>
                    <a:lnTo>
                      <a:pt x="614" y="538"/>
                    </a:lnTo>
                    <a:lnTo>
                      <a:pt x="614" y="536"/>
                    </a:lnTo>
                    <a:lnTo>
                      <a:pt x="616" y="534"/>
                    </a:lnTo>
                    <a:lnTo>
                      <a:pt x="618" y="534"/>
                    </a:lnTo>
                    <a:lnTo>
                      <a:pt x="618" y="532"/>
                    </a:lnTo>
                    <a:lnTo>
                      <a:pt x="618" y="532"/>
                    </a:lnTo>
                    <a:lnTo>
                      <a:pt x="616" y="532"/>
                    </a:lnTo>
                    <a:lnTo>
                      <a:pt x="616" y="530"/>
                    </a:lnTo>
                    <a:lnTo>
                      <a:pt x="618" y="528"/>
                    </a:lnTo>
                    <a:lnTo>
                      <a:pt x="618" y="528"/>
                    </a:lnTo>
                    <a:lnTo>
                      <a:pt x="624" y="528"/>
                    </a:lnTo>
                    <a:lnTo>
                      <a:pt x="624" y="528"/>
                    </a:lnTo>
                    <a:lnTo>
                      <a:pt x="624" y="526"/>
                    </a:lnTo>
                    <a:lnTo>
                      <a:pt x="626" y="526"/>
                    </a:lnTo>
                    <a:lnTo>
                      <a:pt x="626" y="526"/>
                    </a:lnTo>
                    <a:lnTo>
                      <a:pt x="624" y="516"/>
                    </a:lnTo>
                    <a:lnTo>
                      <a:pt x="624" y="516"/>
                    </a:lnTo>
                    <a:lnTo>
                      <a:pt x="620" y="516"/>
                    </a:lnTo>
                    <a:lnTo>
                      <a:pt x="620" y="512"/>
                    </a:lnTo>
                    <a:lnTo>
                      <a:pt x="620" y="512"/>
                    </a:lnTo>
                    <a:lnTo>
                      <a:pt x="624" y="512"/>
                    </a:lnTo>
                    <a:lnTo>
                      <a:pt x="624" y="512"/>
                    </a:lnTo>
                    <a:lnTo>
                      <a:pt x="624" y="504"/>
                    </a:lnTo>
                    <a:lnTo>
                      <a:pt x="624" y="504"/>
                    </a:lnTo>
                    <a:lnTo>
                      <a:pt x="628" y="502"/>
                    </a:lnTo>
                    <a:lnTo>
                      <a:pt x="632" y="500"/>
                    </a:lnTo>
                    <a:lnTo>
                      <a:pt x="632" y="500"/>
                    </a:lnTo>
                    <a:lnTo>
                      <a:pt x="632" y="498"/>
                    </a:lnTo>
                    <a:lnTo>
                      <a:pt x="632" y="498"/>
                    </a:lnTo>
                    <a:lnTo>
                      <a:pt x="638" y="494"/>
                    </a:lnTo>
                    <a:lnTo>
                      <a:pt x="638" y="494"/>
                    </a:lnTo>
                    <a:lnTo>
                      <a:pt x="638" y="488"/>
                    </a:lnTo>
                    <a:lnTo>
                      <a:pt x="638" y="488"/>
                    </a:lnTo>
                    <a:lnTo>
                      <a:pt x="638" y="486"/>
                    </a:lnTo>
                    <a:lnTo>
                      <a:pt x="640" y="486"/>
                    </a:lnTo>
                    <a:lnTo>
                      <a:pt x="640" y="486"/>
                    </a:lnTo>
                    <a:lnTo>
                      <a:pt x="640" y="484"/>
                    </a:lnTo>
                    <a:lnTo>
                      <a:pt x="640" y="484"/>
                    </a:lnTo>
                    <a:lnTo>
                      <a:pt x="638" y="484"/>
                    </a:lnTo>
                    <a:lnTo>
                      <a:pt x="640" y="484"/>
                    </a:lnTo>
                    <a:lnTo>
                      <a:pt x="644" y="484"/>
                    </a:lnTo>
                    <a:lnTo>
                      <a:pt x="644" y="484"/>
                    </a:lnTo>
                    <a:lnTo>
                      <a:pt x="644" y="480"/>
                    </a:lnTo>
                    <a:lnTo>
                      <a:pt x="646" y="478"/>
                    </a:lnTo>
                    <a:lnTo>
                      <a:pt x="646" y="478"/>
                    </a:lnTo>
                    <a:lnTo>
                      <a:pt x="650" y="478"/>
                    </a:lnTo>
                    <a:lnTo>
                      <a:pt x="650" y="478"/>
                    </a:lnTo>
                    <a:lnTo>
                      <a:pt x="650" y="474"/>
                    </a:lnTo>
                    <a:lnTo>
                      <a:pt x="650" y="474"/>
                    </a:lnTo>
                    <a:lnTo>
                      <a:pt x="646" y="472"/>
                    </a:lnTo>
                    <a:lnTo>
                      <a:pt x="646" y="472"/>
                    </a:lnTo>
                    <a:lnTo>
                      <a:pt x="648" y="470"/>
                    </a:lnTo>
                    <a:lnTo>
                      <a:pt x="648" y="468"/>
                    </a:lnTo>
                    <a:lnTo>
                      <a:pt x="648" y="462"/>
                    </a:lnTo>
                    <a:lnTo>
                      <a:pt x="648" y="462"/>
                    </a:lnTo>
                    <a:lnTo>
                      <a:pt x="656" y="462"/>
                    </a:lnTo>
                    <a:lnTo>
                      <a:pt x="656" y="462"/>
                    </a:lnTo>
                    <a:lnTo>
                      <a:pt x="654" y="460"/>
                    </a:lnTo>
                    <a:lnTo>
                      <a:pt x="654" y="456"/>
                    </a:lnTo>
                    <a:lnTo>
                      <a:pt x="656" y="454"/>
                    </a:lnTo>
                    <a:lnTo>
                      <a:pt x="654" y="452"/>
                    </a:lnTo>
                    <a:lnTo>
                      <a:pt x="654" y="452"/>
                    </a:lnTo>
                    <a:lnTo>
                      <a:pt x="658" y="450"/>
                    </a:lnTo>
                    <a:lnTo>
                      <a:pt x="660" y="450"/>
                    </a:lnTo>
                    <a:lnTo>
                      <a:pt x="660" y="450"/>
                    </a:lnTo>
                    <a:lnTo>
                      <a:pt x="658" y="446"/>
                    </a:lnTo>
                    <a:lnTo>
                      <a:pt x="658" y="446"/>
                    </a:lnTo>
                    <a:lnTo>
                      <a:pt x="654" y="446"/>
                    </a:lnTo>
                    <a:lnTo>
                      <a:pt x="652" y="442"/>
                    </a:lnTo>
                    <a:lnTo>
                      <a:pt x="652" y="442"/>
                    </a:lnTo>
                    <a:lnTo>
                      <a:pt x="646" y="444"/>
                    </a:lnTo>
                    <a:lnTo>
                      <a:pt x="644" y="444"/>
                    </a:lnTo>
                    <a:lnTo>
                      <a:pt x="640" y="444"/>
                    </a:lnTo>
                    <a:lnTo>
                      <a:pt x="640" y="444"/>
                    </a:lnTo>
                    <a:lnTo>
                      <a:pt x="640" y="442"/>
                    </a:lnTo>
                    <a:lnTo>
                      <a:pt x="640" y="440"/>
                    </a:lnTo>
                    <a:lnTo>
                      <a:pt x="640" y="440"/>
                    </a:lnTo>
                    <a:lnTo>
                      <a:pt x="652" y="432"/>
                    </a:lnTo>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0" name="Freeform 215"/>
              <p:cNvSpPr>
                <a:spLocks noEditPoints="1"/>
              </p:cNvSpPr>
              <p:nvPr/>
            </p:nvSpPr>
            <p:spPr bwMode="auto">
              <a:xfrm>
                <a:off x="1868" y="2982"/>
                <a:ext cx="123" cy="702"/>
              </a:xfrm>
              <a:custGeom>
                <a:avLst/>
                <a:gdLst/>
                <a:ahLst/>
                <a:cxnLst>
                  <a:cxn ang="0">
                    <a:pos x="92" y="688"/>
                  </a:cxn>
                  <a:cxn ang="0">
                    <a:pos x="62" y="690"/>
                  </a:cxn>
                  <a:cxn ang="0">
                    <a:pos x="42" y="686"/>
                  </a:cxn>
                  <a:cxn ang="0">
                    <a:pos x="52" y="678"/>
                  </a:cxn>
                  <a:cxn ang="0">
                    <a:pos x="56" y="668"/>
                  </a:cxn>
                  <a:cxn ang="0">
                    <a:pos x="74" y="680"/>
                  </a:cxn>
                  <a:cxn ang="0">
                    <a:pos x="62" y="660"/>
                  </a:cxn>
                  <a:cxn ang="0">
                    <a:pos x="82" y="646"/>
                  </a:cxn>
                  <a:cxn ang="0">
                    <a:pos x="112" y="102"/>
                  </a:cxn>
                  <a:cxn ang="0">
                    <a:pos x="98" y="142"/>
                  </a:cxn>
                  <a:cxn ang="0">
                    <a:pos x="88" y="178"/>
                  </a:cxn>
                  <a:cxn ang="0">
                    <a:pos x="74" y="236"/>
                  </a:cxn>
                  <a:cxn ang="0">
                    <a:pos x="70" y="296"/>
                  </a:cxn>
                  <a:cxn ang="0">
                    <a:pos x="58" y="332"/>
                  </a:cxn>
                  <a:cxn ang="0">
                    <a:pos x="54" y="366"/>
                  </a:cxn>
                  <a:cxn ang="0">
                    <a:pos x="44" y="416"/>
                  </a:cxn>
                  <a:cxn ang="0">
                    <a:pos x="48" y="458"/>
                  </a:cxn>
                  <a:cxn ang="0">
                    <a:pos x="50" y="490"/>
                  </a:cxn>
                  <a:cxn ang="0">
                    <a:pos x="48" y="514"/>
                  </a:cxn>
                  <a:cxn ang="0">
                    <a:pos x="40" y="552"/>
                  </a:cxn>
                  <a:cxn ang="0">
                    <a:pos x="28" y="594"/>
                  </a:cxn>
                  <a:cxn ang="0">
                    <a:pos x="36" y="612"/>
                  </a:cxn>
                  <a:cxn ang="0">
                    <a:pos x="78" y="638"/>
                  </a:cxn>
                  <a:cxn ang="0">
                    <a:pos x="54" y="668"/>
                  </a:cxn>
                  <a:cxn ang="0">
                    <a:pos x="36" y="662"/>
                  </a:cxn>
                  <a:cxn ang="0">
                    <a:pos x="34" y="674"/>
                  </a:cxn>
                  <a:cxn ang="0">
                    <a:pos x="26" y="666"/>
                  </a:cxn>
                  <a:cxn ang="0">
                    <a:pos x="26" y="652"/>
                  </a:cxn>
                  <a:cxn ang="0">
                    <a:pos x="36" y="632"/>
                  </a:cxn>
                  <a:cxn ang="0">
                    <a:pos x="24" y="634"/>
                  </a:cxn>
                  <a:cxn ang="0">
                    <a:pos x="14" y="648"/>
                  </a:cxn>
                  <a:cxn ang="0">
                    <a:pos x="10" y="644"/>
                  </a:cxn>
                  <a:cxn ang="0">
                    <a:pos x="14" y="630"/>
                  </a:cxn>
                  <a:cxn ang="0">
                    <a:pos x="20" y="618"/>
                  </a:cxn>
                  <a:cxn ang="0">
                    <a:pos x="18" y="602"/>
                  </a:cxn>
                  <a:cxn ang="0">
                    <a:pos x="16" y="586"/>
                  </a:cxn>
                  <a:cxn ang="0">
                    <a:pos x="16" y="568"/>
                  </a:cxn>
                  <a:cxn ang="0">
                    <a:pos x="18" y="546"/>
                  </a:cxn>
                  <a:cxn ang="0">
                    <a:pos x="6" y="530"/>
                  </a:cxn>
                  <a:cxn ang="0">
                    <a:pos x="0" y="532"/>
                  </a:cxn>
                  <a:cxn ang="0">
                    <a:pos x="16" y="516"/>
                  </a:cxn>
                  <a:cxn ang="0">
                    <a:pos x="22" y="522"/>
                  </a:cxn>
                  <a:cxn ang="0">
                    <a:pos x="26" y="486"/>
                  </a:cxn>
                  <a:cxn ang="0">
                    <a:pos x="38" y="470"/>
                  </a:cxn>
                  <a:cxn ang="0">
                    <a:pos x="38" y="454"/>
                  </a:cxn>
                  <a:cxn ang="0">
                    <a:pos x="32" y="432"/>
                  </a:cxn>
                  <a:cxn ang="0">
                    <a:pos x="32" y="384"/>
                  </a:cxn>
                  <a:cxn ang="0">
                    <a:pos x="28" y="360"/>
                  </a:cxn>
                  <a:cxn ang="0">
                    <a:pos x="36" y="338"/>
                  </a:cxn>
                  <a:cxn ang="0">
                    <a:pos x="44" y="302"/>
                  </a:cxn>
                  <a:cxn ang="0">
                    <a:pos x="58" y="244"/>
                  </a:cxn>
                  <a:cxn ang="0">
                    <a:pos x="54" y="200"/>
                  </a:cxn>
                  <a:cxn ang="0">
                    <a:pos x="64" y="166"/>
                  </a:cxn>
                  <a:cxn ang="0">
                    <a:pos x="66" y="134"/>
                  </a:cxn>
                  <a:cxn ang="0">
                    <a:pos x="66" y="98"/>
                  </a:cxn>
                  <a:cxn ang="0">
                    <a:pos x="72" y="58"/>
                  </a:cxn>
                  <a:cxn ang="0">
                    <a:pos x="74" y="4"/>
                  </a:cxn>
                  <a:cxn ang="0">
                    <a:pos x="94" y="42"/>
                  </a:cxn>
                  <a:cxn ang="0">
                    <a:pos x="114" y="92"/>
                  </a:cxn>
                </a:cxnLst>
                <a:rect l="0" t="0" r="r" b="b"/>
                <a:pathLst>
                  <a:path w="114" h="702">
                    <a:moveTo>
                      <a:pt x="106" y="690"/>
                    </a:moveTo>
                    <a:lnTo>
                      <a:pt x="108" y="690"/>
                    </a:lnTo>
                    <a:lnTo>
                      <a:pt x="108" y="690"/>
                    </a:lnTo>
                    <a:lnTo>
                      <a:pt x="104" y="696"/>
                    </a:lnTo>
                    <a:lnTo>
                      <a:pt x="100" y="702"/>
                    </a:lnTo>
                    <a:lnTo>
                      <a:pt x="100" y="702"/>
                    </a:lnTo>
                    <a:lnTo>
                      <a:pt x="100" y="696"/>
                    </a:lnTo>
                    <a:lnTo>
                      <a:pt x="100" y="696"/>
                    </a:lnTo>
                    <a:lnTo>
                      <a:pt x="94" y="694"/>
                    </a:lnTo>
                    <a:lnTo>
                      <a:pt x="94" y="694"/>
                    </a:lnTo>
                    <a:lnTo>
                      <a:pt x="94" y="692"/>
                    </a:lnTo>
                    <a:lnTo>
                      <a:pt x="92" y="688"/>
                    </a:lnTo>
                    <a:lnTo>
                      <a:pt x="92" y="688"/>
                    </a:lnTo>
                    <a:lnTo>
                      <a:pt x="80" y="692"/>
                    </a:lnTo>
                    <a:lnTo>
                      <a:pt x="78" y="694"/>
                    </a:lnTo>
                    <a:lnTo>
                      <a:pt x="78" y="694"/>
                    </a:lnTo>
                    <a:lnTo>
                      <a:pt x="74" y="694"/>
                    </a:lnTo>
                    <a:lnTo>
                      <a:pt x="68" y="694"/>
                    </a:lnTo>
                    <a:lnTo>
                      <a:pt x="68" y="694"/>
                    </a:lnTo>
                    <a:lnTo>
                      <a:pt x="68" y="692"/>
                    </a:lnTo>
                    <a:lnTo>
                      <a:pt x="68" y="692"/>
                    </a:lnTo>
                    <a:lnTo>
                      <a:pt x="70" y="692"/>
                    </a:lnTo>
                    <a:lnTo>
                      <a:pt x="70" y="690"/>
                    </a:lnTo>
                    <a:lnTo>
                      <a:pt x="66" y="688"/>
                    </a:lnTo>
                    <a:lnTo>
                      <a:pt x="66" y="688"/>
                    </a:lnTo>
                    <a:lnTo>
                      <a:pt x="62" y="690"/>
                    </a:lnTo>
                    <a:lnTo>
                      <a:pt x="58" y="690"/>
                    </a:lnTo>
                    <a:lnTo>
                      <a:pt x="58" y="690"/>
                    </a:lnTo>
                    <a:lnTo>
                      <a:pt x="58" y="686"/>
                    </a:lnTo>
                    <a:lnTo>
                      <a:pt x="58" y="686"/>
                    </a:lnTo>
                    <a:lnTo>
                      <a:pt x="50" y="686"/>
                    </a:lnTo>
                    <a:lnTo>
                      <a:pt x="50" y="684"/>
                    </a:lnTo>
                    <a:lnTo>
                      <a:pt x="50" y="684"/>
                    </a:lnTo>
                    <a:lnTo>
                      <a:pt x="46" y="684"/>
                    </a:lnTo>
                    <a:lnTo>
                      <a:pt x="46" y="686"/>
                    </a:lnTo>
                    <a:lnTo>
                      <a:pt x="46" y="686"/>
                    </a:lnTo>
                    <a:lnTo>
                      <a:pt x="46" y="688"/>
                    </a:lnTo>
                    <a:lnTo>
                      <a:pt x="46" y="688"/>
                    </a:lnTo>
                    <a:lnTo>
                      <a:pt x="42" y="686"/>
                    </a:lnTo>
                    <a:lnTo>
                      <a:pt x="42" y="686"/>
                    </a:lnTo>
                    <a:lnTo>
                      <a:pt x="42" y="684"/>
                    </a:lnTo>
                    <a:lnTo>
                      <a:pt x="42" y="684"/>
                    </a:lnTo>
                    <a:lnTo>
                      <a:pt x="44" y="684"/>
                    </a:lnTo>
                    <a:lnTo>
                      <a:pt x="44" y="682"/>
                    </a:lnTo>
                    <a:lnTo>
                      <a:pt x="44" y="682"/>
                    </a:lnTo>
                    <a:lnTo>
                      <a:pt x="56" y="680"/>
                    </a:lnTo>
                    <a:lnTo>
                      <a:pt x="56" y="680"/>
                    </a:lnTo>
                    <a:lnTo>
                      <a:pt x="56" y="678"/>
                    </a:lnTo>
                    <a:lnTo>
                      <a:pt x="56" y="676"/>
                    </a:lnTo>
                    <a:lnTo>
                      <a:pt x="56" y="676"/>
                    </a:lnTo>
                    <a:lnTo>
                      <a:pt x="52" y="678"/>
                    </a:lnTo>
                    <a:lnTo>
                      <a:pt x="52" y="678"/>
                    </a:lnTo>
                    <a:lnTo>
                      <a:pt x="48" y="678"/>
                    </a:lnTo>
                    <a:lnTo>
                      <a:pt x="46" y="676"/>
                    </a:lnTo>
                    <a:lnTo>
                      <a:pt x="44" y="670"/>
                    </a:lnTo>
                    <a:lnTo>
                      <a:pt x="44" y="670"/>
                    </a:lnTo>
                    <a:lnTo>
                      <a:pt x="50" y="670"/>
                    </a:lnTo>
                    <a:lnTo>
                      <a:pt x="50" y="670"/>
                    </a:lnTo>
                    <a:lnTo>
                      <a:pt x="50" y="674"/>
                    </a:lnTo>
                    <a:lnTo>
                      <a:pt x="50" y="674"/>
                    </a:lnTo>
                    <a:lnTo>
                      <a:pt x="54" y="672"/>
                    </a:lnTo>
                    <a:lnTo>
                      <a:pt x="54" y="674"/>
                    </a:lnTo>
                    <a:lnTo>
                      <a:pt x="54" y="674"/>
                    </a:lnTo>
                    <a:lnTo>
                      <a:pt x="56" y="668"/>
                    </a:lnTo>
                    <a:lnTo>
                      <a:pt x="56" y="668"/>
                    </a:lnTo>
                    <a:lnTo>
                      <a:pt x="60" y="668"/>
                    </a:lnTo>
                    <a:lnTo>
                      <a:pt x="60" y="668"/>
                    </a:lnTo>
                    <a:lnTo>
                      <a:pt x="60" y="676"/>
                    </a:lnTo>
                    <a:lnTo>
                      <a:pt x="64" y="678"/>
                    </a:lnTo>
                    <a:lnTo>
                      <a:pt x="64" y="678"/>
                    </a:lnTo>
                    <a:lnTo>
                      <a:pt x="62" y="682"/>
                    </a:lnTo>
                    <a:lnTo>
                      <a:pt x="66" y="682"/>
                    </a:lnTo>
                    <a:lnTo>
                      <a:pt x="66" y="682"/>
                    </a:lnTo>
                    <a:lnTo>
                      <a:pt x="66" y="678"/>
                    </a:lnTo>
                    <a:lnTo>
                      <a:pt x="72" y="678"/>
                    </a:lnTo>
                    <a:lnTo>
                      <a:pt x="72" y="678"/>
                    </a:lnTo>
                    <a:lnTo>
                      <a:pt x="74" y="680"/>
                    </a:lnTo>
                    <a:lnTo>
                      <a:pt x="74" y="680"/>
                    </a:lnTo>
                    <a:lnTo>
                      <a:pt x="78" y="680"/>
                    </a:lnTo>
                    <a:lnTo>
                      <a:pt x="78" y="680"/>
                    </a:lnTo>
                    <a:lnTo>
                      <a:pt x="72" y="674"/>
                    </a:lnTo>
                    <a:lnTo>
                      <a:pt x="72" y="674"/>
                    </a:lnTo>
                    <a:lnTo>
                      <a:pt x="66" y="674"/>
                    </a:lnTo>
                    <a:lnTo>
                      <a:pt x="66" y="674"/>
                    </a:lnTo>
                    <a:lnTo>
                      <a:pt x="64" y="670"/>
                    </a:lnTo>
                    <a:lnTo>
                      <a:pt x="64" y="666"/>
                    </a:lnTo>
                    <a:lnTo>
                      <a:pt x="64" y="666"/>
                    </a:lnTo>
                    <a:lnTo>
                      <a:pt x="74" y="660"/>
                    </a:lnTo>
                    <a:lnTo>
                      <a:pt x="74" y="660"/>
                    </a:lnTo>
                    <a:lnTo>
                      <a:pt x="64" y="660"/>
                    </a:lnTo>
                    <a:lnTo>
                      <a:pt x="62" y="660"/>
                    </a:lnTo>
                    <a:lnTo>
                      <a:pt x="62" y="658"/>
                    </a:lnTo>
                    <a:lnTo>
                      <a:pt x="62" y="654"/>
                    </a:lnTo>
                    <a:lnTo>
                      <a:pt x="62" y="646"/>
                    </a:lnTo>
                    <a:lnTo>
                      <a:pt x="62" y="646"/>
                    </a:lnTo>
                    <a:lnTo>
                      <a:pt x="64" y="646"/>
                    </a:lnTo>
                    <a:lnTo>
                      <a:pt x="68" y="646"/>
                    </a:lnTo>
                    <a:lnTo>
                      <a:pt x="68" y="646"/>
                    </a:lnTo>
                    <a:lnTo>
                      <a:pt x="68" y="646"/>
                    </a:lnTo>
                    <a:lnTo>
                      <a:pt x="72" y="648"/>
                    </a:lnTo>
                    <a:lnTo>
                      <a:pt x="72" y="648"/>
                    </a:lnTo>
                    <a:lnTo>
                      <a:pt x="78" y="642"/>
                    </a:lnTo>
                    <a:lnTo>
                      <a:pt x="78" y="642"/>
                    </a:lnTo>
                    <a:lnTo>
                      <a:pt x="82" y="646"/>
                    </a:lnTo>
                    <a:lnTo>
                      <a:pt x="82" y="646"/>
                    </a:lnTo>
                    <a:lnTo>
                      <a:pt x="86" y="644"/>
                    </a:lnTo>
                    <a:lnTo>
                      <a:pt x="90" y="690"/>
                    </a:lnTo>
                    <a:lnTo>
                      <a:pt x="90" y="690"/>
                    </a:lnTo>
                    <a:lnTo>
                      <a:pt x="94" y="688"/>
                    </a:lnTo>
                    <a:lnTo>
                      <a:pt x="100" y="688"/>
                    </a:lnTo>
                    <a:lnTo>
                      <a:pt x="100" y="688"/>
                    </a:lnTo>
                    <a:lnTo>
                      <a:pt x="96" y="688"/>
                    </a:lnTo>
                    <a:lnTo>
                      <a:pt x="98" y="688"/>
                    </a:lnTo>
                    <a:lnTo>
                      <a:pt x="106" y="690"/>
                    </a:lnTo>
                    <a:lnTo>
                      <a:pt x="106" y="690"/>
                    </a:lnTo>
                    <a:close/>
                    <a:moveTo>
                      <a:pt x="112" y="102"/>
                    </a:moveTo>
                    <a:lnTo>
                      <a:pt x="112" y="102"/>
                    </a:lnTo>
                    <a:lnTo>
                      <a:pt x="112" y="106"/>
                    </a:lnTo>
                    <a:lnTo>
                      <a:pt x="108" y="106"/>
                    </a:lnTo>
                    <a:lnTo>
                      <a:pt x="106" y="108"/>
                    </a:lnTo>
                    <a:lnTo>
                      <a:pt x="104" y="110"/>
                    </a:lnTo>
                    <a:lnTo>
                      <a:pt x="104" y="110"/>
                    </a:lnTo>
                    <a:lnTo>
                      <a:pt x="102" y="114"/>
                    </a:lnTo>
                    <a:lnTo>
                      <a:pt x="98" y="116"/>
                    </a:lnTo>
                    <a:lnTo>
                      <a:pt x="96" y="116"/>
                    </a:lnTo>
                    <a:lnTo>
                      <a:pt x="94" y="118"/>
                    </a:lnTo>
                    <a:lnTo>
                      <a:pt x="94" y="118"/>
                    </a:lnTo>
                    <a:lnTo>
                      <a:pt x="94" y="134"/>
                    </a:lnTo>
                    <a:lnTo>
                      <a:pt x="94" y="134"/>
                    </a:lnTo>
                    <a:lnTo>
                      <a:pt x="98" y="142"/>
                    </a:lnTo>
                    <a:lnTo>
                      <a:pt x="98" y="144"/>
                    </a:lnTo>
                    <a:lnTo>
                      <a:pt x="96" y="146"/>
                    </a:lnTo>
                    <a:lnTo>
                      <a:pt x="96" y="146"/>
                    </a:lnTo>
                    <a:lnTo>
                      <a:pt x="94" y="148"/>
                    </a:lnTo>
                    <a:lnTo>
                      <a:pt x="94" y="150"/>
                    </a:lnTo>
                    <a:lnTo>
                      <a:pt x="96" y="154"/>
                    </a:lnTo>
                    <a:lnTo>
                      <a:pt x="96" y="154"/>
                    </a:lnTo>
                    <a:lnTo>
                      <a:pt x="96" y="160"/>
                    </a:lnTo>
                    <a:lnTo>
                      <a:pt x="94" y="166"/>
                    </a:lnTo>
                    <a:lnTo>
                      <a:pt x="94" y="166"/>
                    </a:lnTo>
                    <a:lnTo>
                      <a:pt x="90" y="172"/>
                    </a:lnTo>
                    <a:lnTo>
                      <a:pt x="88" y="178"/>
                    </a:lnTo>
                    <a:lnTo>
                      <a:pt x="88" y="178"/>
                    </a:lnTo>
                    <a:lnTo>
                      <a:pt x="86" y="182"/>
                    </a:lnTo>
                    <a:lnTo>
                      <a:pt x="84" y="184"/>
                    </a:lnTo>
                    <a:lnTo>
                      <a:pt x="82" y="186"/>
                    </a:lnTo>
                    <a:lnTo>
                      <a:pt x="80" y="192"/>
                    </a:lnTo>
                    <a:lnTo>
                      <a:pt x="80" y="192"/>
                    </a:lnTo>
                    <a:lnTo>
                      <a:pt x="78" y="210"/>
                    </a:lnTo>
                    <a:lnTo>
                      <a:pt x="78" y="210"/>
                    </a:lnTo>
                    <a:lnTo>
                      <a:pt x="78" y="218"/>
                    </a:lnTo>
                    <a:lnTo>
                      <a:pt x="78" y="224"/>
                    </a:lnTo>
                    <a:lnTo>
                      <a:pt x="78" y="224"/>
                    </a:lnTo>
                    <a:lnTo>
                      <a:pt x="76" y="228"/>
                    </a:lnTo>
                    <a:lnTo>
                      <a:pt x="74" y="236"/>
                    </a:lnTo>
                    <a:lnTo>
                      <a:pt x="74" y="236"/>
                    </a:lnTo>
                    <a:lnTo>
                      <a:pt x="74" y="244"/>
                    </a:lnTo>
                    <a:lnTo>
                      <a:pt x="74" y="250"/>
                    </a:lnTo>
                    <a:lnTo>
                      <a:pt x="74" y="250"/>
                    </a:lnTo>
                    <a:lnTo>
                      <a:pt x="74" y="258"/>
                    </a:lnTo>
                    <a:lnTo>
                      <a:pt x="74" y="262"/>
                    </a:lnTo>
                    <a:lnTo>
                      <a:pt x="74" y="262"/>
                    </a:lnTo>
                    <a:lnTo>
                      <a:pt x="70" y="268"/>
                    </a:lnTo>
                    <a:lnTo>
                      <a:pt x="72" y="274"/>
                    </a:lnTo>
                    <a:lnTo>
                      <a:pt x="72" y="274"/>
                    </a:lnTo>
                    <a:lnTo>
                      <a:pt x="72" y="280"/>
                    </a:lnTo>
                    <a:lnTo>
                      <a:pt x="72" y="286"/>
                    </a:lnTo>
                    <a:lnTo>
                      <a:pt x="72" y="286"/>
                    </a:lnTo>
                    <a:lnTo>
                      <a:pt x="70" y="296"/>
                    </a:lnTo>
                    <a:lnTo>
                      <a:pt x="66" y="306"/>
                    </a:lnTo>
                    <a:lnTo>
                      <a:pt x="66" y="306"/>
                    </a:lnTo>
                    <a:lnTo>
                      <a:pt x="64" y="312"/>
                    </a:lnTo>
                    <a:lnTo>
                      <a:pt x="66" y="316"/>
                    </a:lnTo>
                    <a:lnTo>
                      <a:pt x="66" y="316"/>
                    </a:lnTo>
                    <a:lnTo>
                      <a:pt x="66" y="322"/>
                    </a:lnTo>
                    <a:lnTo>
                      <a:pt x="66" y="326"/>
                    </a:lnTo>
                    <a:lnTo>
                      <a:pt x="66" y="326"/>
                    </a:lnTo>
                    <a:lnTo>
                      <a:pt x="64" y="328"/>
                    </a:lnTo>
                    <a:lnTo>
                      <a:pt x="62" y="328"/>
                    </a:lnTo>
                    <a:lnTo>
                      <a:pt x="60" y="328"/>
                    </a:lnTo>
                    <a:lnTo>
                      <a:pt x="60" y="328"/>
                    </a:lnTo>
                    <a:lnTo>
                      <a:pt x="58" y="332"/>
                    </a:lnTo>
                    <a:lnTo>
                      <a:pt x="56" y="334"/>
                    </a:lnTo>
                    <a:lnTo>
                      <a:pt x="54" y="338"/>
                    </a:lnTo>
                    <a:lnTo>
                      <a:pt x="54" y="338"/>
                    </a:lnTo>
                    <a:lnTo>
                      <a:pt x="54" y="344"/>
                    </a:lnTo>
                    <a:lnTo>
                      <a:pt x="54" y="352"/>
                    </a:lnTo>
                    <a:lnTo>
                      <a:pt x="54" y="352"/>
                    </a:lnTo>
                    <a:lnTo>
                      <a:pt x="54" y="354"/>
                    </a:lnTo>
                    <a:lnTo>
                      <a:pt x="56" y="356"/>
                    </a:lnTo>
                    <a:lnTo>
                      <a:pt x="58" y="362"/>
                    </a:lnTo>
                    <a:lnTo>
                      <a:pt x="58" y="362"/>
                    </a:lnTo>
                    <a:lnTo>
                      <a:pt x="56" y="364"/>
                    </a:lnTo>
                    <a:lnTo>
                      <a:pt x="56" y="364"/>
                    </a:lnTo>
                    <a:lnTo>
                      <a:pt x="54" y="366"/>
                    </a:lnTo>
                    <a:lnTo>
                      <a:pt x="54" y="366"/>
                    </a:lnTo>
                    <a:lnTo>
                      <a:pt x="50" y="376"/>
                    </a:lnTo>
                    <a:lnTo>
                      <a:pt x="48" y="386"/>
                    </a:lnTo>
                    <a:lnTo>
                      <a:pt x="48" y="386"/>
                    </a:lnTo>
                    <a:lnTo>
                      <a:pt x="48" y="392"/>
                    </a:lnTo>
                    <a:lnTo>
                      <a:pt x="44" y="396"/>
                    </a:lnTo>
                    <a:lnTo>
                      <a:pt x="44" y="396"/>
                    </a:lnTo>
                    <a:lnTo>
                      <a:pt x="42" y="400"/>
                    </a:lnTo>
                    <a:lnTo>
                      <a:pt x="44" y="402"/>
                    </a:lnTo>
                    <a:lnTo>
                      <a:pt x="44" y="406"/>
                    </a:lnTo>
                    <a:lnTo>
                      <a:pt x="46" y="410"/>
                    </a:lnTo>
                    <a:lnTo>
                      <a:pt x="46" y="410"/>
                    </a:lnTo>
                    <a:lnTo>
                      <a:pt x="44" y="416"/>
                    </a:lnTo>
                    <a:lnTo>
                      <a:pt x="44" y="420"/>
                    </a:lnTo>
                    <a:lnTo>
                      <a:pt x="46" y="422"/>
                    </a:lnTo>
                    <a:lnTo>
                      <a:pt x="46" y="422"/>
                    </a:lnTo>
                    <a:lnTo>
                      <a:pt x="50" y="422"/>
                    </a:lnTo>
                    <a:lnTo>
                      <a:pt x="50" y="426"/>
                    </a:lnTo>
                    <a:lnTo>
                      <a:pt x="50" y="426"/>
                    </a:lnTo>
                    <a:lnTo>
                      <a:pt x="50" y="438"/>
                    </a:lnTo>
                    <a:lnTo>
                      <a:pt x="50" y="438"/>
                    </a:lnTo>
                    <a:lnTo>
                      <a:pt x="46" y="446"/>
                    </a:lnTo>
                    <a:lnTo>
                      <a:pt x="46" y="450"/>
                    </a:lnTo>
                    <a:lnTo>
                      <a:pt x="46" y="452"/>
                    </a:lnTo>
                    <a:lnTo>
                      <a:pt x="46" y="452"/>
                    </a:lnTo>
                    <a:lnTo>
                      <a:pt x="48" y="458"/>
                    </a:lnTo>
                    <a:lnTo>
                      <a:pt x="50" y="460"/>
                    </a:lnTo>
                    <a:lnTo>
                      <a:pt x="50" y="462"/>
                    </a:lnTo>
                    <a:lnTo>
                      <a:pt x="50" y="462"/>
                    </a:lnTo>
                    <a:lnTo>
                      <a:pt x="50" y="466"/>
                    </a:lnTo>
                    <a:lnTo>
                      <a:pt x="50" y="472"/>
                    </a:lnTo>
                    <a:lnTo>
                      <a:pt x="50" y="472"/>
                    </a:lnTo>
                    <a:lnTo>
                      <a:pt x="52" y="478"/>
                    </a:lnTo>
                    <a:lnTo>
                      <a:pt x="52" y="480"/>
                    </a:lnTo>
                    <a:lnTo>
                      <a:pt x="52" y="482"/>
                    </a:lnTo>
                    <a:lnTo>
                      <a:pt x="52" y="482"/>
                    </a:lnTo>
                    <a:lnTo>
                      <a:pt x="50" y="486"/>
                    </a:lnTo>
                    <a:lnTo>
                      <a:pt x="50" y="490"/>
                    </a:lnTo>
                    <a:lnTo>
                      <a:pt x="50" y="490"/>
                    </a:lnTo>
                    <a:lnTo>
                      <a:pt x="52" y="494"/>
                    </a:lnTo>
                    <a:lnTo>
                      <a:pt x="52" y="494"/>
                    </a:lnTo>
                    <a:lnTo>
                      <a:pt x="50" y="496"/>
                    </a:lnTo>
                    <a:lnTo>
                      <a:pt x="50" y="496"/>
                    </a:lnTo>
                    <a:lnTo>
                      <a:pt x="48" y="496"/>
                    </a:lnTo>
                    <a:lnTo>
                      <a:pt x="48" y="498"/>
                    </a:lnTo>
                    <a:lnTo>
                      <a:pt x="46" y="502"/>
                    </a:lnTo>
                    <a:lnTo>
                      <a:pt x="46" y="502"/>
                    </a:lnTo>
                    <a:lnTo>
                      <a:pt x="46" y="502"/>
                    </a:lnTo>
                    <a:lnTo>
                      <a:pt x="46" y="504"/>
                    </a:lnTo>
                    <a:lnTo>
                      <a:pt x="48" y="510"/>
                    </a:lnTo>
                    <a:lnTo>
                      <a:pt x="48" y="510"/>
                    </a:lnTo>
                    <a:lnTo>
                      <a:pt x="48" y="514"/>
                    </a:lnTo>
                    <a:lnTo>
                      <a:pt x="48" y="520"/>
                    </a:lnTo>
                    <a:lnTo>
                      <a:pt x="48" y="520"/>
                    </a:lnTo>
                    <a:lnTo>
                      <a:pt x="46" y="526"/>
                    </a:lnTo>
                    <a:lnTo>
                      <a:pt x="46" y="532"/>
                    </a:lnTo>
                    <a:lnTo>
                      <a:pt x="46" y="532"/>
                    </a:lnTo>
                    <a:lnTo>
                      <a:pt x="46" y="536"/>
                    </a:lnTo>
                    <a:lnTo>
                      <a:pt x="46" y="538"/>
                    </a:lnTo>
                    <a:lnTo>
                      <a:pt x="46" y="538"/>
                    </a:lnTo>
                    <a:lnTo>
                      <a:pt x="42" y="542"/>
                    </a:lnTo>
                    <a:lnTo>
                      <a:pt x="42" y="542"/>
                    </a:lnTo>
                    <a:lnTo>
                      <a:pt x="40" y="548"/>
                    </a:lnTo>
                    <a:lnTo>
                      <a:pt x="40" y="552"/>
                    </a:lnTo>
                    <a:lnTo>
                      <a:pt x="40" y="552"/>
                    </a:lnTo>
                    <a:lnTo>
                      <a:pt x="42" y="558"/>
                    </a:lnTo>
                    <a:lnTo>
                      <a:pt x="38" y="562"/>
                    </a:lnTo>
                    <a:lnTo>
                      <a:pt x="38" y="562"/>
                    </a:lnTo>
                    <a:lnTo>
                      <a:pt x="32" y="566"/>
                    </a:lnTo>
                    <a:lnTo>
                      <a:pt x="30" y="568"/>
                    </a:lnTo>
                    <a:lnTo>
                      <a:pt x="30" y="570"/>
                    </a:lnTo>
                    <a:lnTo>
                      <a:pt x="30" y="570"/>
                    </a:lnTo>
                    <a:lnTo>
                      <a:pt x="32" y="578"/>
                    </a:lnTo>
                    <a:lnTo>
                      <a:pt x="30" y="582"/>
                    </a:lnTo>
                    <a:lnTo>
                      <a:pt x="30" y="582"/>
                    </a:lnTo>
                    <a:lnTo>
                      <a:pt x="28" y="588"/>
                    </a:lnTo>
                    <a:lnTo>
                      <a:pt x="28" y="594"/>
                    </a:lnTo>
                    <a:lnTo>
                      <a:pt x="28" y="594"/>
                    </a:lnTo>
                    <a:lnTo>
                      <a:pt x="28" y="600"/>
                    </a:lnTo>
                    <a:lnTo>
                      <a:pt x="28" y="602"/>
                    </a:lnTo>
                    <a:lnTo>
                      <a:pt x="30" y="602"/>
                    </a:lnTo>
                    <a:lnTo>
                      <a:pt x="30" y="602"/>
                    </a:lnTo>
                    <a:lnTo>
                      <a:pt x="32" y="602"/>
                    </a:lnTo>
                    <a:lnTo>
                      <a:pt x="34" y="600"/>
                    </a:lnTo>
                    <a:lnTo>
                      <a:pt x="36" y="600"/>
                    </a:lnTo>
                    <a:lnTo>
                      <a:pt x="38" y="600"/>
                    </a:lnTo>
                    <a:lnTo>
                      <a:pt x="38" y="600"/>
                    </a:lnTo>
                    <a:lnTo>
                      <a:pt x="40" y="606"/>
                    </a:lnTo>
                    <a:lnTo>
                      <a:pt x="38" y="610"/>
                    </a:lnTo>
                    <a:lnTo>
                      <a:pt x="38" y="610"/>
                    </a:lnTo>
                    <a:lnTo>
                      <a:pt x="36" y="612"/>
                    </a:lnTo>
                    <a:lnTo>
                      <a:pt x="36" y="614"/>
                    </a:lnTo>
                    <a:lnTo>
                      <a:pt x="38" y="620"/>
                    </a:lnTo>
                    <a:lnTo>
                      <a:pt x="38" y="620"/>
                    </a:lnTo>
                    <a:lnTo>
                      <a:pt x="46" y="628"/>
                    </a:lnTo>
                    <a:lnTo>
                      <a:pt x="50" y="634"/>
                    </a:lnTo>
                    <a:lnTo>
                      <a:pt x="50" y="634"/>
                    </a:lnTo>
                    <a:lnTo>
                      <a:pt x="68" y="632"/>
                    </a:lnTo>
                    <a:lnTo>
                      <a:pt x="68" y="632"/>
                    </a:lnTo>
                    <a:lnTo>
                      <a:pt x="92" y="634"/>
                    </a:lnTo>
                    <a:lnTo>
                      <a:pt x="92" y="636"/>
                    </a:lnTo>
                    <a:lnTo>
                      <a:pt x="92" y="636"/>
                    </a:lnTo>
                    <a:lnTo>
                      <a:pt x="82" y="636"/>
                    </a:lnTo>
                    <a:lnTo>
                      <a:pt x="78" y="638"/>
                    </a:lnTo>
                    <a:lnTo>
                      <a:pt x="76" y="644"/>
                    </a:lnTo>
                    <a:lnTo>
                      <a:pt x="76" y="644"/>
                    </a:lnTo>
                    <a:lnTo>
                      <a:pt x="58" y="644"/>
                    </a:lnTo>
                    <a:lnTo>
                      <a:pt x="58" y="644"/>
                    </a:lnTo>
                    <a:lnTo>
                      <a:pt x="60" y="648"/>
                    </a:lnTo>
                    <a:lnTo>
                      <a:pt x="60" y="648"/>
                    </a:lnTo>
                    <a:lnTo>
                      <a:pt x="56" y="654"/>
                    </a:lnTo>
                    <a:lnTo>
                      <a:pt x="56" y="654"/>
                    </a:lnTo>
                    <a:lnTo>
                      <a:pt x="58" y="660"/>
                    </a:lnTo>
                    <a:lnTo>
                      <a:pt x="56" y="666"/>
                    </a:lnTo>
                    <a:lnTo>
                      <a:pt x="56" y="666"/>
                    </a:lnTo>
                    <a:lnTo>
                      <a:pt x="54" y="668"/>
                    </a:lnTo>
                    <a:lnTo>
                      <a:pt x="54" y="668"/>
                    </a:lnTo>
                    <a:lnTo>
                      <a:pt x="48" y="666"/>
                    </a:lnTo>
                    <a:lnTo>
                      <a:pt x="48" y="666"/>
                    </a:lnTo>
                    <a:lnTo>
                      <a:pt x="44" y="664"/>
                    </a:lnTo>
                    <a:lnTo>
                      <a:pt x="44" y="662"/>
                    </a:lnTo>
                    <a:lnTo>
                      <a:pt x="44" y="656"/>
                    </a:lnTo>
                    <a:lnTo>
                      <a:pt x="44" y="656"/>
                    </a:lnTo>
                    <a:lnTo>
                      <a:pt x="40" y="658"/>
                    </a:lnTo>
                    <a:lnTo>
                      <a:pt x="40" y="658"/>
                    </a:lnTo>
                    <a:lnTo>
                      <a:pt x="40" y="662"/>
                    </a:lnTo>
                    <a:lnTo>
                      <a:pt x="40" y="662"/>
                    </a:lnTo>
                    <a:lnTo>
                      <a:pt x="34" y="658"/>
                    </a:lnTo>
                    <a:lnTo>
                      <a:pt x="32" y="658"/>
                    </a:lnTo>
                    <a:lnTo>
                      <a:pt x="36" y="662"/>
                    </a:lnTo>
                    <a:lnTo>
                      <a:pt x="36" y="662"/>
                    </a:lnTo>
                    <a:lnTo>
                      <a:pt x="42" y="666"/>
                    </a:lnTo>
                    <a:lnTo>
                      <a:pt x="42" y="666"/>
                    </a:lnTo>
                    <a:lnTo>
                      <a:pt x="40" y="670"/>
                    </a:lnTo>
                    <a:lnTo>
                      <a:pt x="42" y="674"/>
                    </a:lnTo>
                    <a:lnTo>
                      <a:pt x="42" y="674"/>
                    </a:lnTo>
                    <a:lnTo>
                      <a:pt x="42" y="674"/>
                    </a:lnTo>
                    <a:lnTo>
                      <a:pt x="38" y="676"/>
                    </a:lnTo>
                    <a:lnTo>
                      <a:pt x="38" y="676"/>
                    </a:lnTo>
                    <a:lnTo>
                      <a:pt x="38" y="674"/>
                    </a:lnTo>
                    <a:lnTo>
                      <a:pt x="38" y="674"/>
                    </a:lnTo>
                    <a:lnTo>
                      <a:pt x="36" y="674"/>
                    </a:lnTo>
                    <a:lnTo>
                      <a:pt x="34" y="674"/>
                    </a:lnTo>
                    <a:lnTo>
                      <a:pt x="34" y="674"/>
                    </a:lnTo>
                    <a:lnTo>
                      <a:pt x="32" y="672"/>
                    </a:lnTo>
                    <a:lnTo>
                      <a:pt x="32" y="672"/>
                    </a:lnTo>
                    <a:lnTo>
                      <a:pt x="32" y="670"/>
                    </a:lnTo>
                    <a:lnTo>
                      <a:pt x="32" y="668"/>
                    </a:lnTo>
                    <a:lnTo>
                      <a:pt x="32" y="668"/>
                    </a:lnTo>
                    <a:lnTo>
                      <a:pt x="30" y="668"/>
                    </a:lnTo>
                    <a:lnTo>
                      <a:pt x="28" y="670"/>
                    </a:lnTo>
                    <a:lnTo>
                      <a:pt x="28" y="668"/>
                    </a:lnTo>
                    <a:lnTo>
                      <a:pt x="28" y="668"/>
                    </a:lnTo>
                    <a:lnTo>
                      <a:pt x="26" y="668"/>
                    </a:lnTo>
                    <a:lnTo>
                      <a:pt x="26" y="666"/>
                    </a:lnTo>
                    <a:lnTo>
                      <a:pt x="26" y="666"/>
                    </a:lnTo>
                    <a:lnTo>
                      <a:pt x="24" y="666"/>
                    </a:lnTo>
                    <a:lnTo>
                      <a:pt x="24" y="666"/>
                    </a:lnTo>
                    <a:lnTo>
                      <a:pt x="24" y="662"/>
                    </a:lnTo>
                    <a:lnTo>
                      <a:pt x="24" y="662"/>
                    </a:lnTo>
                    <a:lnTo>
                      <a:pt x="26" y="654"/>
                    </a:lnTo>
                    <a:lnTo>
                      <a:pt x="30" y="654"/>
                    </a:lnTo>
                    <a:lnTo>
                      <a:pt x="30" y="654"/>
                    </a:lnTo>
                    <a:lnTo>
                      <a:pt x="30" y="656"/>
                    </a:lnTo>
                    <a:lnTo>
                      <a:pt x="32" y="656"/>
                    </a:lnTo>
                    <a:lnTo>
                      <a:pt x="32" y="654"/>
                    </a:lnTo>
                    <a:lnTo>
                      <a:pt x="32" y="654"/>
                    </a:lnTo>
                    <a:lnTo>
                      <a:pt x="30" y="652"/>
                    </a:lnTo>
                    <a:lnTo>
                      <a:pt x="26" y="652"/>
                    </a:lnTo>
                    <a:lnTo>
                      <a:pt x="26" y="652"/>
                    </a:lnTo>
                    <a:lnTo>
                      <a:pt x="24" y="644"/>
                    </a:lnTo>
                    <a:lnTo>
                      <a:pt x="22" y="636"/>
                    </a:lnTo>
                    <a:lnTo>
                      <a:pt x="22" y="636"/>
                    </a:lnTo>
                    <a:lnTo>
                      <a:pt x="26" y="636"/>
                    </a:lnTo>
                    <a:lnTo>
                      <a:pt x="30" y="636"/>
                    </a:lnTo>
                    <a:lnTo>
                      <a:pt x="30" y="636"/>
                    </a:lnTo>
                    <a:lnTo>
                      <a:pt x="30" y="638"/>
                    </a:lnTo>
                    <a:lnTo>
                      <a:pt x="32" y="638"/>
                    </a:lnTo>
                    <a:lnTo>
                      <a:pt x="32" y="638"/>
                    </a:lnTo>
                    <a:lnTo>
                      <a:pt x="34" y="632"/>
                    </a:lnTo>
                    <a:lnTo>
                      <a:pt x="36" y="632"/>
                    </a:lnTo>
                    <a:lnTo>
                      <a:pt x="36" y="632"/>
                    </a:lnTo>
                    <a:lnTo>
                      <a:pt x="40" y="628"/>
                    </a:lnTo>
                    <a:lnTo>
                      <a:pt x="40" y="626"/>
                    </a:lnTo>
                    <a:lnTo>
                      <a:pt x="40" y="626"/>
                    </a:lnTo>
                    <a:lnTo>
                      <a:pt x="38" y="628"/>
                    </a:lnTo>
                    <a:lnTo>
                      <a:pt x="36" y="628"/>
                    </a:lnTo>
                    <a:lnTo>
                      <a:pt x="36" y="628"/>
                    </a:lnTo>
                    <a:lnTo>
                      <a:pt x="34" y="624"/>
                    </a:lnTo>
                    <a:lnTo>
                      <a:pt x="34" y="624"/>
                    </a:lnTo>
                    <a:lnTo>
                      <a:pt x="30" y="630"/>
                    </a:lnTo>
                    <a:lnTo>
                      <a:pt x="26" y="634"/>
                    </a:lnTo>
                    <a:lnTo>
                      <a:pt x="26" y="634"/>
                    </a:lnTo>
                    <a:lnTo>
                      <a:pt x="24" y="634"/>
                    </a:lnTo>
                    <a:lnTo>
                      <a:pt x="24" y="634"/>
                    </a:lnTo>
                    <a:lnTo>
                      <a:pt x="24" y="628"/>
                    </a:lnTo>
                    <a:lnTo>
                      <a:pt x="24" y="628"/>
                    </a:lnTo>
                    <a:lnTo>
                      <a:pt x="18" y="632"/>
                    </a:lnTo>
                    <a:lnTo>
                      <a:pt x="18" y="632"/>
                    </a:lnTo>
                    <a:lnTo>
                      <a:pt x="18" y="632"/>
                    </a:lnTo>
                    <a:lnTo>
                      <a:pt x="16" y="632"/>
                    </a:lnTo>
                    <a:lnTo>
                      <a:pt x="16" y="632"/>
                    </a:lnTo>
                    <a:lnTo>
                      <a:pt x="20" y="638"/>
                    </a:lnTo>
                    <a:lnTo>
                      <a:pt x="20" y="648"/>
                    </a:lnTo>
                    <a:lnTo>
                      <a:pt x="20" y="648"/>
                    </a:lnTo>
                    <a:lnTo>
                      <a:pt x="12" y="646"/>
                    </a:lnTo>
                    <a:lnTo>
                      <a:pt x="12" y="646"/>
                    </a:lnTo>
                    <a:lnTo>
                      <a:pt x="14" y="648"/>
                    </a:lnTo>
                    <a:lnTo>
                      <a:pt x="14" y="648"/>
                    </a:lnTo>
                    <a:lnTo>
                      <a:pt x="16" y="648"/>
                    </a:lnTo>
                    <a:lnTo>
                      <a:pt x="16" y="648"/>
                    </a:lnTo>
                    <a:lnTo>
                      <a:pt x="24" y="654"/>
                    </a:lnTo>
                    <a:lnTo>
                      <a:pt x="24" y="656"/>
                    </a:lnTo>
                    <a:lnTo>
                      <a:pt x="22" y="656"/>
                    </a:lnTo>
                    <a:lnTo>
                      <a:pt x="22" y="656"/>
                    </a:lnTo>
                    <a:lnTo>
                      <a:pt x="18" y="656"/>
                    </a:lnTo>
                    <a:lnTo>
                      <a:pt x="16" y="656"/>
                    </a:lnTo>
                    <a:lnTo>
                      <a:pt x="16" y="656"/>
                    </a:lnTo>
                    <a:lnTo>
                      <a:pt x="8" y="648"/>
                    </a:lnTo>
                    <a:lnTo>
                      <a:pt x="8" y="648"/>
                    </a:lnTo>
                    <a:lnTo>
                      <a:pt x="10" y="644"/>
                    </a:lnTo>
                    <a:lnTo>
                      <a:pt x="10" y="644"/>
                    </a:lnTo>
                    <a:lnTo>
                      <a:pt x="6" y="640"/>
                    </a:lnTo>
                    <a:lnTo>
                      <a:pt x="4" y="638"/>
                    </a:lnTo>
                    <a:lnTo>
                      <a:pt x="4" y="638"/>
                    </a:lnTo>
                    <a:lnTo>
                      <a:pt x="2" y="632"/>
                    </a:lnTo>
                    <a:lnTo>
                      <a:pt x="2" y="632"/>
                    </a:lnTo>
                    <a:lnTo>
                      <a:pt x="2" y="630"/>
                    </a:lnTo>
                    <a:lnTo>
                      <a:pt x="4" y="628"/>
                    </a:lnTo>
                    <a:lnTo>
                      <a:pt x="8" y="626"/>
                    </a:lnTo>
                    <a:lnTo>
                      <a:pt x="8" y="626"/>
                    </a:lnTo>
                    <a:lnTo>
                      <a:pt x="12" y="630"/>
                    </a:lnTo>
                    <a:lnTo>
                      <a:pt x="12" y="630"/>
                    </a:lnTo>
                    <a:lnTo>
                      <a:pt x="14" y="630"/>
                    </a:lnTo>
                    <a:lnTo>
                      <a:pt x="14" y="630"/>
                    </a:lnTo>
                    <a:lnTo>
                      <a:pt x="14" y="628"/>
                    </a:lnTo>
                    <a:lnTo>
                      <a:pt x="14" y="628"/>
                    </a:lnTo>
                    <a:lnTo>
                      <a:pt x="16" y="628"/>
                    </a:lnTo>
                    <a:lnTo>
                      <a:pt x="20" y="628"/>
                    </a:lnTo>
                    <a:lnTo>
                      <a:pt x="20" y="628"/>
                    </a:lnTo>
                    <a:lnTo>
                      <a:pt x="20" y="624"/>
                    </a:lnTo>
                    <a:lnTo>
                      <a:pt x="20" y="624"/>
                    </a:lnTo>
                    <a:lnTo>
                      <a:pt x="24" y="624"/>
                    </a:lnTo>
                    <a:lnTo>
                      <a:pt x="24" y="624"/>
                    </a:lnTo>
                    <a:lnTo>
                      <a:pt x="22" y="620"/>
                    </a:lnTo>
                    <a:lnTo>
                      <a:pt x="22" y="620"/>
                    </a:lnTo>
                    <a:lnTo>
                      <a:pt x="20" y="618"/>
                    </a:lnTo>
                    <a:lnTo>
                      <a:pt x="18" y="616"/>
                    </a:lnTo>
                    <a:lnTo>
                      <a:pt x="18" y="616"/>
                    </a:lnTo>
                    <a:lnTo>
                      <a:pt x="18" y="614"/>
                    </a:lnTo>
                    <a:lnTo>
                      <a:pt x="18" y="612"/>
                    </a:lnTo>
                    <a:lnTo>
                      <a:pt x="18" y="612"/>
                    </a:lnTo>
                    <a:lnTo>
                      <a:pt x="24" y="608"/>
                    </a:lnTo>
                    <a:lnTo>
                      <a:pt x="24" y="608"/>
                    </a:lnTo>
                    <a:lnTo>
                      <a:pt x="22" y="608"/>
                    </a:lnTo>
                    <a:lnTo>
                      <a:pt x="22" y="608"/>
                    </a:lnTo>
                    <a:lnTo>
                      <a:pt x="18" y="606"/>
                    </a:lnTo>
                    <a:lnTo>
                      <a:pt x="18" y="606"/>
                    </a:lnTo>
                    <a:lnTo>
                      <a:pt x="18" y="602"/>
                    </a:lnTo>
                    <a:lnTo>
                      <a:pt x="18" y="602"/>
                    </a:lnTo>
                    <a:lnTo>
                      <a:pt x="20" y="602"/>
                    </a:lnTo>
                    <a:lnTo>
                      <a:pt x="22" y="602"/>
                    </a:lnTo>
                    <a:lnTo>
                      <a:pt x="20" y="602"/>
                    </a:lnTo>
                    <a:lnTo>
                      <a:pt x="20" y="602"/>
                    </a:lnTo>
                    <a:lnTo>
                      <a:pt x="16" y="600"/>
                    </a:lnTo>
                    <a:lnTo>
                      <a:pt x="12" y="600"/>
                    </a:lnTo>
                    <a:lnTo>
                      <a:pt x="12" y="600"/>
                    </a:lnTo>
                    <a:lnTo>
                      <a:pt x="12" y="594"/>
                    </a:lnTo>
                    <a:lnTo>
                      <a:pt x="12" y="594"/>
                    </a:lnTo>
                    <a:lnTo>
                      <a:pt x="16" y="590"/>
                    </a:lnTo>
                    <a:lnTo>
                      <a:pt x="16" y="590"/>
                    </a:lnTo>
                    <a:lnTo>
                      <a:pt x="16" y="586"/>
                    </a:lnTo>
                    <a:lnTo>
                      <a:pt x="16" y="586"/>
                    </a:lnTo>
                    <a:lnTo>
                      <a:pt x="18" y="584"/>
                    </a:lnTo>
                    <a:lnTo>
                      <a:pt x="20" y="584"/>
                    </a:lnTo>
                    <a:lnTo>
                      <a:pt x="20" y="582"/>
                    </a:lnTo>
                    <a:lnTo>
                      <a:pt x="20" y="582"/>
                    </a:lnTo>
                    <a:lnTo>
                      <a:pt x="22" y="576"/>
                    </a:lnTo>
                    <a:lnTo>
                      <a:pt x="22" y="576"/>
                    </a:lnTo>
                    <a:lnTo>
                      <a:pt x="18" y="578"/>
                    </a:lnTo>
                    <a:lnTo>
                      <a:pt x="18" y="578"/>
                    </a:lnTo>
                    <a:lnTo>
                      <a:pt x="18" y="580"/>
                    </a:lnTo>
                    <a:lnTo>
                      <a:pt x="18" y="580"/>
                    </a:lnTo>
                    <a:lnTo>
                      <a:pt x="16" y="580"/>
                    </a:lnTo>
                    <a:lnTo>
                      <a:pt x="16" y="580"/>
                    </a:lnTo>
                    <a:lnTo>
                      <a:pt x="16" y="568"/>
                    </a:lnTo>
                    <a:lnTo>
                      <a:pt x="18" y="568"/>
                    </a:lnTo>
                    <a:lnTo>
                      <a:pt x="18" y="568"/>
                    </a:lnTo>
                    <a:lnTo>
                      <a:pt x="16" y="564"/>
                    </a:lnTo>
                    <a:lnTo>
                      <a:pt x="16" y="564"/>
                    </a:lnTo>
                    <a:lnTo>
                      <a:pt x="16" y="556"/>
                    </a:lnTo>
                    <a:lnTo>
                      <a:pt x="16" y="548"/>
                    </a:lnTo>
                    <a:lnTo>
                      <a:pt x="16" y="548"/>
                    </a:lnTo>
                    <a:lnTo>
                      <a:pt x="20" y="550"/>
                    </a:lnTo>
                    <a:lnTo>
                      <a:pt x="20" y="550"/>
                    </a:lnTo>
                    <a:lnTo>
                      <a:pt x="20" y="548"/>
                    </a:lnTo>
                    <a:lnTo>
                      <a:pt x="22" y="546"/>
                    </a:lnTo>
                    <a:lnTo>
                      <a:pt x="22" y="546"/>
                    </a:lnTo>
                    <a:lnTo>
                      <a:pt x="18" y="546"/>
                    </a:lnTo>
                    <a:lnTo>
                      <a:pt x="18" y="546"/>
                    </a:lnTo>
                    <a:lnTo>
                      <a:pt x="20" y="542"/>
                    </a:lnTo>
                    <a:lnTo>
                      <a:pt x="20" y="538"/>
                    </a:lnTo>
                    <a:lnTo>
                      <a:pt x="18" y="530"/>
                    </a:lnTo>
                    <a:lnTo>
                      <a:pt x="18" y="530"/>
                    </a:lnTo>
                    <a:lnTo>
                      <a:pt x="12" y="530"/>
                    </a:lnTo>
                    <a:lnTo>
                      <a:pt x="12" y="530"/>
                    </a:lnTo>
                    <a:lnTo>
                      <a:pt x="12" y="534"/>
                    </a:lnTo>
                    <a:lnTo>
                      <a:pt x="12" y="534"/>
                    </a:lnTo>
                    <a:lnTo>
                      <a:pt x="6" y="532"/>
                    </a:lnTo>
                    <a:lnTo>
                      <a:pt x="6" y="532"/>
                    </a:lnTo>
                    <a:lnTo>
                      <a:pt x="6" y="530"/>
                    </a:lnTo>
                    <a:lnTo>
                      <a:pt x="6" y="530"/>
                    </a:lnTo>
                    <a:lnTo>
                      <a:pt x="6" y="528"/>
                    </a:lnTo>
                    <a:lnTo>
                      <a:pt x="6" y="528"/>
                    </a:lnTo>
                    <a:lnTo>
                      <a:pt x="8" y="528"/>
                    </a:lnTo>
                    <a:lnTo>
                      <a:pt x="8" y="526"/>
                    </a:lnTo>
                    <a:lnTo>
                      <a:pt x="8" y="526"/>
                    </a:lnTo>
                    <a:lnTo>
                      <a:pt x="6" y="526"/>
                    </a:lnTo>
                    <a:lnTo>
                      <a:pt x="6" y="528"/>
                    </a:lnTo>
                    <a:lnTo>
                      <a:pt x="6" y="528"/>
                    </a:lnTo>
                    <a:lnTo>
                      <a:pt x="2" y="528"/>
                    </a:lnTo>
                    <a:lnTo>
                      <a:pt x="2" y="528"/>
                    </a:lnTo>
                    <a:lnTo>
                      <a:pt x="2" y="532"/>
                    </a:lnTo>
                    <a:lnTo>
                      <a:pt x="0" y="532"/>
                    </a:lnTo>
                    <a:lnTo>
                      <a:pt x="0" y="532"/>
                    </a:lnTo>
                    <a:lnTo>
                      <a:pt x="0" y="526"/>
                    </a:lnTo>
                    <a:lnTo>
                      <a:pt x="0" y="526"/>
                    </a:lnTo>
                    <a:lnTo>
                      <a:pt x="6" y="522"/>
                    </a:lnTo>
                    <a:lnTo>
                      <a:pt x="6" y="522"/>
                    </a:lnTo>
                    <a:lnTo>
                      <a:pt x="2" y="518"/>
                    </a:lnTo>
                    <a:lnTo>
                      <a:pt x="6" y="516"/>
                    </a:lnTo>
                    <a:lnTo>
                      <a:pt x="8" y="514"/>
                    </a:lnTo>
                    <a:lnTo>
                      <a:pt x="8" y="514"/>
                    </a:lnTo>
                    <a:lnTo>
                      <a:pt x="12" y="514"/>
                    </a:lnTo>
                    <a:lnTo>
                      <a:pt x="12" y="514"/>
                    </a:lnTo>
                    <a:lnTo>
                      <a:pt x="12" y="520"/>
                    </a:lnTo>
                    <a:lnTo>
                      <a:pt x="12" y="520"/>
                    </a:lnTo>
                    <a:lnTo>
                      <a:pt x="16" y="516"/>
                    </a:lnTo>
                    <a:lnTo>
                      <a:pt x="16" y="516"/>
                    </a:lnTo>
                    <a:lnTo>
                      <a:pt x="16" y="520"/>
                    </a:lnTo>
                    <a:lnTo>
                      <a:pt x="16" y="520"/>
                    </a:lnTo>
                    <a:lnTo>
                      <a:pt x="14" y="520"/>
                    </a:lnTo>
                    <a:lnTo>
                      <a:pt x="16" y="520"/>
                    </a:lnTo>
                    <a:lnTo>
                      <a:pt x="18" y="520"/>
                    </a:lnTo>
                    <a:lnTo>
                      <a:pt x="18" y="520"/>
                    </a:lnTo>
                    <a:lnTo>
                      <a:pt x="18" y="518"/>
                    </a:lnTo>
                    <a:lnTo>
                      <a:pt x="18" y="518"/>
                    </a:lnTo>
                    <a:lnTo>
                      <a:pt x="22" y="518"/>
                    </a:lnTo>
                    <a:lnTo>
                      <a:pt x="22" y="518"/>
                    </a:lnTo>
                    <a:lnTo>
                      <a:pt x="22" y="520"/>
                    </a:lnTo>
                    <a:lnTo>
                      <a:pt x="22" y="522"/>
                    </a:lnTo>
                    <a:lnTo>
                      <a:pt x="22" y="522"/>
                    </a:lnTo>
                    <a:lnTo>
                      <a:pt x="24" y="520"/>
                    </a:lnTo>
                    <a:lnTo>
                      <a:pt x="26" y="520"/>
                    </a:lnTo>
                    <a:lnTo>
                      <a:pt x="26" y="520"/>
                    </a:lnTo>
                    <a:lnTo>
                      <a:pt x="26" y="514"/>
                    </a:lnTo>
                    <a:lnTo>
                      <a:pt x="26" y="506"/>
                    </a:lnTo>
                    <a:lnTo>
                      <a:pt x="30" y="504"/>
                    </a:lnTo>
                    <a:lnTo>
                      <a:pt x="30" y="504"/>
                    </a:lnTo>
                    <a:lnTo>
                      <a:pt x="28" y="502"/>
                    </a:lnTo>
                    <a:lnTo>
                      <a:pt x="26" y="502"/>
                    </a:lnTo>
                    <a:lnTo>
                      <a:pt x="26" y="502"/>
                    </a:lnTo>
                    <a:lnTo>
                      <a:pt x="28" y="494"/>
                    </a:lnTo>
                    <a:lnTo>
                      <a:pt x="26" y="486"/>
                    </a:lnTo>
                    <a:lnTo>
                      <a:pt x="30" y="484"/>
                    </a:lnTo>
                    <a:lnTo>
                      <a:pt x="30" y="484"/>
                    </a:lnTo>
                    <a:lnTo>
                      <a:pt x="26" y="480"/>
                    </a:lnTo>
                    <a:lnTo>
                      <a:pt x="26" y="480"/>
                    </a:lnTo>
                    <a:lnTo>
                      <a:pt x="34" y="480"/>
                    </a:lnTo>
                    <a:lnTo>
                      <a:pt x="34" y="480"/>
                    </a:lnTo>
                    <a:lnTo>
                      <a:pt x="32" y="478"/>
                    </a:lnTo>
                    <a:lnTo>
                      <a:pt x="30" y="478"/>
                    </a:lnTo>
                    <a:lnTo>
                      <a:pt x="30" y="478"/>
                    </a:lnTo>
                    <a:lnTo>
                      <a:pt x="30" y="474"/>
                    </a:lnTo>
                    <a:lnTo>
                      <a:pt x="30" y="474"/>
                    </a:lnTo>
                    <a:lnTo>
                      <a:pt x="38" y="470"/>
                    </a:lnTo>
                    <a:lnTo>
                      <a:pt x="38" y="470"/>
                    </a:lnTo>
                    <a:lnTo>
                      <a:pt x="34" y="466"/>
                    </a:lnTo>
                    <a:lnTo>
                      <a:pt x="34" y="466"/>
                    </a:lnTo>
                    <a:lnTo>
                      <a:pt x="34" y="462"/>
                    </a:lnTo>
                    <a:lnTo>
                      <a:pt x="32" y="462"/>
                    </a:lnTo>
                    <a:lnTo>
                      <a:pt x="32" y="462"/>
                    </a:lnTo>
                    <a:lnTo>
                      <a:pt x="32" y="458"/>
                    </a:lnTo>
                    <a:lnTo>
                      <a:pt x="34" y="456"/>
                    </a:lnTo>
                    <a:lnTo>
                      <a:pt x="34" y="456"/>
                    </a:lnTo>
                    <a:lnTo>
                      <a:pt x="36" y="454"/>
                    </a:lnTo>
                    <a:lnTo>
                      <a:pt x="36" y="454"/>
                    </a:lnTo>
                    <a:lnTo>
                      <a:pt x="36" y="454"/>
                    </a:lnTo>
                    <a:lnTo>
                      <a:pt x="36" y="456"/>
                    </a:lnTo>
                    <a:lnTo>
                      <a:pt x="38" y="454"/>
                    </a:lnTo>
                    <a:lnTo>
                      <a:pt x="38" y="454"/>
                    </a:lnTo>
                    <a:lnTo>
                      <a:pt x="36" y="434"/>
                    </a:lnTo>
                    <a:lnTo>
                      <a:pt x="36" y="434"/>
                    </a:lnTo>
                    <a:lnTo>
                      <a:pt x="40" y="432"/>
                    </a:lnTo>
                    <a:lnTo>
                      <a:pt x="40" y="432"/>
                    </a:lnTo>
                    <a:lnTo>
                      <a:pt x="40" y="430"/>
                    </a:lnTo>
                    <a:lnTo>
                      <a:pt x="38" y="430"/>
                    </a:lnTo>
                    <a:lnTo>
                      <a:pt x="38" y="430"/>
                    </a:lnTo>
                    <a:lnTo>
                      <a:pt x="36" y="424"/>
                    </a:lnTo>
                    <a:lnTo>
                      <a:pt x="36" y="424"/>
                    </a:lnTo>
                    <a:lnTo>
                      <a:pt x="32" y="428"/>
                    </a:lnTo>
                    <a:lnTo>
                      <a:pt x="32" y="428"/>
                    </a:lnTo>
                    <a:lnTo>
                      <a:pt x="32" y="432"/>
                    </a:lnTo>
                    <a:lnTo>
                      <a:pt x="32" y="432"/>
                    </a:lnTo>
                    <a:lnTo>
                      <a:pt x="26" y="432"/>
                    </a:lnTo>
                    <a:lnTo>
                      <a:pt x="26" y="432"/>
                    </a:lnTo>
                    <a:lnTo>
                      <a:pt x="26" y="424"/>
                    </a:lnTo>
                    <a:lnTo>
                      <a:pt x="24" y="418"/>
                    </a:lnTo>
                    <a:lnTo>
                      <a:pt x="24" y="418"/>
                    </a:lnTo>
                    <a:lnTo>
                      <a:pt x="26" y="408"/>
                    </a:lnTo>
                    <a:lnTo>
                      <a:pt x="26" y="408"/>
                    </a:lnTo>
                    <a:lnTo>
                      <a:pt x="30" y="396"/>
                    </a:lnTo>
                    <a:lnTo>
                      <a:pt x="30" y="396"/>
                    </a:lnTo>
                    <a:lnTo>
                      <a:pt x="32" y="396"/>
                    </a:lnTo>
                    <a:lnTo>
                      <a:pt x="32" y="396"/>
                    </a:lnTo>
                    <a:lnTo>
                      <a:pt x="32" y="384"/>
                    </a:lnTo>
                    <a:lnTo>
                      <a:pt x="30" y="376"/>
                    </a:lnTo>
                    <a:lnTo>
                      <a:pt x="30" y="376"/>
                    </a:lnTo>
                    <a:lnTo>
                      <a:pt x="30" y="374"/>
                    </a:lnTo>
                    <a:lnTo>
                      <a:pt x="32" y="374"/>
                    </a:lnTo>
                    <a:lnTo>
                      <a:pt x="32" y="374"/>
                    </a:lnTo>
                    <a:lnTo>
                      <a:pt x="30" y="372"/>
                    </a:lnTo>
                    <a:lnTo>
                      <a:pt x="30" y="372"/>
                    </a:lnTo>
                    <a:lnTo>
                      <a:pt x="30" y="368"/>
                    </a:lnTo>
                    <a:lnTo>
                      <a:pt x="30" y="368"/>
                    </a:lnTo>
                    <a:lnTo>
                      <a:pt x="30" y="366"/>
                    </a:lnTo>
                    <a:lnTo>
                      <a:pt x="32" y="362"/>
                    </a:lnTo>
                    <a:lnTo>
                      <a:pt x="32" y="362"/>
                    </a:lnTo>
                    <a:lnTo>
                      <a:pt x="28" y="360"/>
                    </a:lnTo>
                    <a:lnTo>
                      <a:pt x="28" y="360"/>
                    </a:lnTo>
                    <a:lnTo>
                      <a:pt x="28" y="356"/>
                    </a:lnTo>
                    <a:lnTo>
                      <a:pt x="30" y="354"/>
                    </a:lnTo>
                    <a:lnTo>
                      <a:pt x="30" y="354"/>
                    </a:lnTo>
                    <a:lnTo>
                      <a:pt x="26" y="350"/>
                    </a:lnTo>
                    <a:lnTo>
                      <a:pt x="26" y="350"/>
                    </a:lnTo>
                    <a:lnTo>
                      <a:pt x="30" y="348"/>
                    </a:lnTo>
                    <a:lnTo>
                      <a:pt x="30" y="348"/>
                    </a:lnTo>
                    <a:lnTo>
                      <a:pt x="34" y="348"/>
                    </a:lnTo>
                    <a:lnTo>
                      <a:pt x="34" y="348"/>
                    </a:lnTo>
                    <a:lnTo>
                      <a:pt x="32" y="342"/>
                    </a:lnTo>
                    <a:lnTo>
                      <a:pt x="34" y="340"/>
                    </a:lnTo>
                    <a:lnTo>
                      <a:pt x="36" y="338"/>
                    </a:lnTo>
                    <a:lnTo>
                      <a:pt x="38" y="336"/>
                    </a:lnTo>
                    <a:lnTo>
                      <a:pt x="38" y="336"/>
                    </a:lnTo>
                    <a:lnTo>
                      <a:pt x="38" y="330"/>
                    </a:lnTo>
                    <a:lnTo>
                      <a:pt x="38" y="330"/>
                    </a:lnTo>
                    <a:lnTo>
                      <a:pt x="42" y="326"/>
                    </a:lnTo>
                    <a:lnTo>
                      <a:pt x="42" y="326"/>
                    </a:lnTo>
                    <a:lnTo>
                      <a:pt x="42" y="320"/>
                    </a:lnTo>
                    <a:lnTo>
                      <a:pt x="42" y="314"/>
                    </a:lnTo>
                    <a:lnTo>
                      <a:pt x="42" y="314"/>
                    </a:lnTo>
                    <a:lnTo>
                      <a:pt x="42" y="312"/>
                    </a:lnTo>
                    <a:lnTo>
                      <a:pt x="40" y="308"/>
                    </a:lnTo>
                    <a:lnTo>
                      <a:pt x="40" y="308"/>
                    </a:lnTo>
                    <a:lnTo>
                      <a:pt x="44" y="302"/>
                    </a:lnTo>
                    <a:lnTo>
                      <a:pt x="48" y="296"/>
                    </a:lnTo>
                    <a:lnTo>
                      <a:pt x="48" y="296"/>
                    </a:lnTo>
                    <a:lnTo>
                      <a:pt x="48" y="286"/>
                    </a:lnTo>
                    <a:lnTo>
                      <a:pt x="48" y="286"/>
                    </a:lnTo>
                    <a:lnTo>
                      <a:pt x="52" y="280"/>
                    </a:lnTo>
                    <a:lnTo>
                      <a:pt x="52" y="280"/>
                    </a:lnTo>
                    <a:lnTo>
                      <a:pt x="52" y="278"/>
                    </a:lnTo>
                    <a:lnTo>
                      <a:pt x="52" y="276"/>
                    </a:lnTo>
                    <a:lnTo>
                      <a:pt x="52" y="276"/>
                    </a:lnTo>
                    <a:lnTo>
                      <a:pt x="52" y="270"/>
                    </a:lnTo>
                    <a:lnTo>
                      <a:pt x="56" y="266"/>
                    </a:lnTo>
                    <a:lnTo>
                      <a:pt x="56" y="266"/>
                    </a:lnTo>
                    <a:lnTo>
                      <a:pt x="58" y="244"/>
                    </a:lnTo>
                    <a:lnTo>
                      <a:pt x="58" y="244"/>
                    </a:lnTo>
                    <a:lnTo>
                      <a:pt x="56" y="238"/>
                    </a:lnTo>
                    <a:lnTo>
                      <a:pt x="54" y="234"/>
                    </a:lnTo>
                    <a:lnTo>
                      <a:pt x="54" y="234"/>
                    </a:lnTo>
                    <a:lnTo>
                      <a:pt x="54" y="228"/>
                    </a:lnTo>
                    <a:lnTo>
                      <a:pt x="56" y="224"/>
                    </a:lnTo>
                    <a:lnTo>
                      <a:pt x="56" y="224"/>
                    </a:lnTo>
                    <a:lnTo>
                      <a:pt x="58" y="224"/>
                    </a:lnTo>
                    <a:lnTo>
                      <a:pt x="58" y="224"/>
                    </a:lnTo>
                    <a:lnTo>
                      <a:pt x="58" y="210"/>
                    </a:lnTo>
                    <a:lnTo>
                      <a:pt x="58" y="210"/>
                    </a:lnTo>
                    <a:lnTo>
                      <a:pt x="56" y="204"/>
                    </a:lnTo>
                    <a:lnTo>
                      <a:pt x="54" y="200"/>
                    </a:lnTo>
                    <a:lnTo>
                      <a:pt x="54" y="196"/>
                    </a:lnTo>
                    <a:lnTo>
                      <a:pt x="54" y="196"/>
                    </a:lnTo>
                    <a:lnTo>
                      <a:pt x="58" y="188"/>
                    </a:lnTo>
                    <a:lnTo>
                      <a:pt x="58" y="188"/>
                    </a:lnTo>
                    <a:lnTo>
                      <a:pt x="58" y="182"/>
                    </a:lnTo>
                    <a:lnTo>
                      <a:pt x="58" y="178"/>
                    </a:lnTo>
                    <a:lnTo>
                      <a:pt x="58" y="178"/>
                    </a:lnTo>
                    <a:lnTo>
                      <a:pt x="60" y="178"/>
                    </a:lnTo>
                    <a:lnTo>
                      <a:pt x="60" y="178"/>
                    </a:lnTo>
                    <a:lnTo>
                      <a:pt x="60" y="172"/>
                    </a:lnTo>
                    <a:lnTo>
                      <a:pt x="60" y="168"/>
                    </a:lnTo>
                    <a:lnTo>
                      <a:pt x="64" y="166"/>
                    </a:lnTo>
                    <a:lnTo>
                      <a:pt x="64" y="166"/>
                    </a:lnTo>
                    <a:lnTo>
                      <a:pt x="64" y="162"/>
                    </a:lnTo>
                    <a:lnTo>
                      <a:pt x="64" y="162"/>
                    </a:lnTo>
                    <a:lnTo>
                      <a:pt x="64" y="158"/>
                    </a:lnTo>
                    <a:lnTo>
                      <a:pt x="64" y="158"/>
                    </a:lnTo>
                    <a:lnTo>
                      <a:pt x="64" y="150"/>
                    </a:lnTo>
                    <a:lnTo>
                      <a:pt x="64" y="150"/>
                    </a:lnTo>
                    <a:lnTo>
                      <a:pt x="66" y="150"/>
                    </a:lnTo>
                    <a:lnTo>
                      <a:pt x="66" y="150"/>
                    </a:lnTo>
                    <a:lnTo>
                      <a:pt x="64" y="148"/>
                    </a:lnTo>
                    <a:lnTo>
                      <a:pt x="64" y="148"/>
                    </a:lnTo>
                    <a:lnTo>
                      <a:pt x="68" y="138"/>
                    </a:lnTo>
                    <a:lnTo>
                      <a:pt x="68" y="138"/>
                    </a:lnTo>
                    <a:lnTo>
                      <a:pt x="66" y="134"/>
                    </a:lnTo>
                    <a:lnTo>
                      <a:pt x="66" y="132"/>
                    </a:lnTo>
                    <a:lnTo>
                      <a:pt x="66" y="132"/>
                    </a:lnTo>
                    <a:lnTo>
                      <a:pt x="64" y="124"/>
                    </a:lnTo>
                    <a:lnTo>
                      <a:pt x="66" y="118"/>
                    </a:lnTo>
                    <a:lnTo>
                      <a:pt x="68" y="108"/>
                    </a:lnTo>
                    <a:lnTo>
                      <a:pt x="68" y="108"/>
                    </a:lnTo>
                    <a:lnTo>
                      <a:pt x="68" y="106"/>
                    </a:lnTo>
                    <a:lnTo>
                      <a:pt x="70" y="106"/>
                    </a:lnTo>
                    <a:lnTo>
                      <a:pt x="70" y="106"/>
                    </a:lnTo>
                    <a:lnTo>
                      <a:pt x="70" y="102"/>
                    </a:lnTo>
                    <a:lnTo>
                      <a:pt x="70" y="102"/>
                    </a:lnTo>
                    <a:lnTo>
                      <a:pt x="66" y="100"/>
                    </a:lnTo>
                    <a:lnTo>
                      <a:pt x="66" y="98"/>
                    </a:lnTo>
                    <a:lnTo>
                      <a:pt x="66" y="94"/>
                    </a:lnTo>
                    <a:lnTo>
                      <a:pt x="70" y="94"/>
                    </a:lnTo>
                    <a:lnTo>
                      <a:pt x="70" y="94"/>
                    </a:lnTo>
                    <a:lnTo>
                      <a:pt x="70" y="82"/>
                    </a:lnTo>
                    <a:lnTo>
                      <a:pt x="70" y="70"/>
                    </a:lnTo>
                    <a:lnTo>
                      <a:pt x="72" y="70"/>
                    </a:lnTo>
                    <a:lnTo>
                      <a:pt x="72" y="70"/>
                    </a:lnTo>
                    <a:lnTo>
                      <a:pt x="72" y="64"/>
                    </a:lnTo>
                    <a:lnTo>
                      <a:pt x="74" y="64"/>
                    </a:lnTo>
                    <a:lnTo>
                      <a:pt x="74" y="64"/>
                    </a:lnTo>
                    <a:lnTo>
                      <a:pt x="74" y="60"/>
                    </a:lnTo>
                    <a:lnTo>
                      <a:pt x="72" y="58"/>
                    </a:lnTo>
                    <a:lnTo>
                      <a:pt x="72" y="58"/>
                    </a:lnTo>
                    <a:lnTo>
                      <a:pt x="74" y="50"/>
                    </a:lnTo>
                    <a:lnTo>
                      <a:pt x="74" y="44"/>
                    </a:lnTo>
                    <a:lnTo>
                      <a:pt x="74" y="44"/>
                    </a:lnTo>
                    <a:lnTo>
                      <a:pt x="74" y="30"/>
                    </a:lnTo>
                    <a:lnTo>
                      <a:pt x="72" y="18"/>
                    </a:lnTo>
                    <a:lnTo>
                      <a:pt x="72" y="18"/>
                    </a:lnTo>
                    <a:lnTo>
                      <a:pt x="72" y="10"/>
                    </a:lnTo>
                    <a:lnTo>
                      <a:pt x="72" y="10"/>
                    </a:lnTo>
                    <a:lnTo>
                      <a:pt x="70" y="8"/>
                    </a:lnTo>
                    <a:lnTo>
                      <a:pt x="70" y="8"/>
                    </a:lnTo>
                    <a:lnTo>
                      <a:pt x="72" y="8"/>
                    </a:lnTo>
                    <a:lnTo>
                      <a:pt x="74" y="4"/>
                    </a:lnTo>
                    <a:lnTo>
                      <a:pt x="74" y="4"/>
                    </a:lnTo>
                    <a:lnTo>
                      <a:pt x="76" y="0"/>
                    </a:lnTo>
                    <a:lnTo>
                      <a:pt x="78" y="0"/>
                    </a:lnTo>
                    <a:lnTo>
                      <a:pt x="78" y="0"/>
                    </a:lnTo>
                    <a:lnTo>
                      <a:pt x="80" y="6"/>
                    </a:lnTo>
                    <a:lnTo>
                      <a:pt x="82" y="12"/>
                    </a:lnTo>
                    <a:lnTo>
                      <a:pt x="84" y="14"/>
                    </a:lnTo>
                    <a:lnTo>
                      <a:pt x="84" y="14"/>
                    </a:lnTo>
                    <a:lnTo>
                      <a:pt x="88" y="20"/>
                    </a:lnTo>
                    <a:lnTo>
                      <a:pt x="90" y="22"/>
                    </a:lnTo>
                    <a:lnTo>
                      <a:pt x="90" y="22"/>
                    </a:lnTo>
                    <a:lnTo>
                      <a:pt x="94" y="36"/>
                    </a:lnTo>
                    <a:lnTo>
                      <a:pt x="94" y="36"/>
                    </a:lnTo>
                    <a:lnTo>
                      <a:pt x="94" y="42"/>
                    </a:lnTo>
                    <a:lnTo>
                      <a:pt x="98" y="48"/>
                    </a:lnTo>
                    <a:lnTo>
                      <a:pt x="98" y="48"/>
                    </a:lnTo>
                    <a:lnTo>
                      <a:pt x="98" y="52"/>
                    </a:lnTo>
                    <a:lnTo>
                      <a:pt x="98" y="56"/>
                    </a:lnTo>
                    <a:lnTo>
                      <a:pt x="98" y="62"/>
                    </a:lnTo>
                    <a:lnTo>
                      <a:pt x="100" y="74"/>
                    </a:lnTo>
                    <a:lnTo>
                      <a:pt x="108" y="78"/>
                    </a:lnTo>
                    <a:lnTo>
                      <a:pt x="108" y="78"/>
                    </a:lnTo>
                    <a:lnTo>
                      <a:pt x="108" y="82"/>
                    </a:lnTo>
                    <a:lnTo>
                      <a:pt x="108" y="86"/>
                    </a:lnTo>
                    <a:lnTo>
                      <a:pt x="110" y="88"/>
                    </a:lnTo>
                    <a:lnTo>
                      <a:pt x="110" y="88"/>
                    </a:lnTo>
                    <a:lnTo>
                      <a:pt x="114" y="92"/>
                    </a:lnTo>
                    <a:lnTo>
                      <a:pt x="114" y="94"/>
                    </a:lnTo>
                    <a:lnTo>
                      <a:pt x="112" y="102"/>
                    </a:lnTo>
                    <a:lnTo>
                      <a:pt x="112" y="10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1" name="Freeform 216"/>
              <p:cNvSpPr>
                <a:spLocks noEditPoints="1"/>
              </p:cNvSpPr>
              <p:nvPr/>
            </p:nvSpPr>
            <p:spPr bwMode="auto">
              <a:xfrm>
                <a:off x="3162" y="2288"/>
                <a:ext cx="154" cy="274"/>
              </a:xfrm>
              <a:custGeom>
                <a:avLst/>
                <a:gdLst/>
                <a:ahLst/>
                <a:cxnLst>
                  <a:cxn ang="0">
                    <a:pos x="18" y="182"/>
                  </a:cxn>
                  <a:cxn ang="0">
                    <a:pos x="18" y="188"/>
                  </a:cxn>
                  <a:cxn ang="0">
                    <a:pos x="22" y="194"/>
                  </a:cxn>
                  <a:cxn ang="0">
                    <a:pos x="22" y="202"/>
                  </a:cxn>
                  <a:cxn ang="0">
                    <a:pos x="18" y="208"/>
                  </a:cxn>
                  <a:cxn ang="0">
                    <a:pos x="22" y="218"/>
                  </a:cxn>
                  <a:cxn ang="0">
                    <a:pos x="24" y="226"/>
                  </a:cxn>
                  <a:cxn ang="0">
                    <a:pos x="24" y="232"/>
                  </a:cxn>
                  <a:cxn ang="0">
                    <a:pos x="12" y="232"/>
                  </a:cxn>
                  <a:cxn ang="0">
                    <a:pos x="6" y="238"/>
                  </a:cxn>
                  <a:cxn ang="0">
                    <a:pos x="6" y="242"/>
                  </a:cxn>
                  <a:cxn ang="0">
                    <a:pos x="18" y="260"/>
                  </a:cxn>
                  <a:cxn ang="0">
                    <a:pos x="22" y="274"/>
                  </a:cxn>
                  <a:cxn ang="0">
                    <a:pos x="32" y="268"/>
                  </a:cxn>
                  <a:cxn ang="0">
                    <a:pos x="38" y="270"/>
                  </a:cxn>
                  <a:cxn ang="0">
                    <a:pos x="60" y="266"/>
                  </a:cxn>
                  <a:cxn ang="0">
                    <a:pos x="70" y="256"/>
                  </a:cxn>
                  <a:cxn ang="0">
                    <a:pos x="74" y="254"/>
                  </a:cxn>
                  <a:cxn ang="0">
                    <a:pos x="72" y="246"/>
                  </a:cxn>
                  <a:cxn ang="0">
                    <a:pos x="78" y="242"/>
                  </a:cxn>
                  <a:cxn ang="0">
                    <a:pos x="86" y="240"/>
                  </a:cxn>
                  <a:cxn ang="0">
                    <a:pos x="94" y="236"/>
                  </a:cxn>
                  <a:cxn ang="0">
                    <a:pos x="100" y="230"/>
                  </a:cxn>
                  <a:cxn ang="0">
                    <a:pos x="108" y="226"/>
                  </a:cxn>
                  <a:cxn ang="0">
                    <a:pos x="112" y="220"/>
                  </a:cxn>
                  <a:cxn ang="0">
                    <a:pos x="118" y="216"/>
                  </a:cxn>
                  <a:cxn ang="0">
                    <a:pos x="118" y="210"/>
                  </a:cxn>
                  <a:cxn ang="0">
                    <a:pos x="116" y="204"/>
                  </a:cxn>
                  <a:cxn ang="0">
                    <a:pos x="116" y="198"/>
                  </a:cxn>
                  <a:cxn ang="0">
                    <a:pos x="114" y="192"/>
                  </a:cxn>
                  <a:cxn ang="0">
                    <a:pos x="118" y="186"/>
                  </a:cxn>
                  <a:cxn ang="0">
                    <a:pos x="112" y="182"/>
                  </a:cxn>
                  <a:cxn ang="0">
                    <a:pos x="106" y="184"/>
                  </a:cxn>
                  <a:cxn ang="0">
                    <a:pos x="106" y="178"/>
                  </a:cxn>
                  <a:cxn ang="0">
                    <a:pos x="110" y="174"/>
                  </a:cxn>
                  <a:cxn ang="0">
                    <a:pos x="112" y="168"/>
                  </a:cxn>
                  <a:cxn ang="0">
                    <a:pos x="116" y="160"/>
                  </a:cxn>
                  <a:cxn ang="0">
                    <a:pos x="118" y="152"/>
                  </a:cxn>
                  <a:cxn ang="0">
                    <a:pos x="122" y="146"/>
                  </a:cxn>
                  <a:cxn ang="0">
                    <a:pos x="122" y="140"/>
                  </a:cxn>
                  <a:cxn ang="0">
                    <a:pos x="126" y="134"/>
                  </a:cxn>
                  <a:cxn ang="0">
                    <a:pos x="132" y="132"/>
                  </a:cxn>
                  <a:cxn ang="0">
                    <a:pos x="142" y="132"/>
                  </a:cxn>
                  <a:cxn ang="0">
                    <a:pos x="12" y="10"/>
                  </a:cxn>
                  <a:cxn ang="0">
                    <a:pos x="24" y="50"/>
                  </a:cxn>
                  <a:cxn ang="0">
                    <a:pos x="26" y="58"/>
                  </a:cxn>
                  <a:cxn ang="0">
                    <a:pos x="22" y="72"/>
                  </a:cxn>
                  <a:cxn ang="0">
                    <a:pos x="0" y="146"/>
                  </a:cxn>
                  <a:cxn ang="0">
                    <a:pos x="2" y="160"/>
                  </a:cxn>
                  <a:cxn ang="0">
                    <a:pos x="6" y="160"/>
                  </a:cxn>
                  <a:cxn ang="0">
                    <a:pos x="14" y="168"/>
                  </a:cxn>
                  <a:cxn ang="0">
                    <a:pos x="24" y="168"/>
                  </a:cxn>
                  <a:cxn ang="0">
                    <a:pos x="24" y="174"/>
                  </a:cxn>
                  <a:cxn ang="0">
                    <a:pos x="20" y="172"/>
                  </a:cxn>
                  <a:cxn ang="0">
                    <a:pos x="10" y="174"/>
                  </a:cxn>
                  <a:cxn ang="0">
                    <a:pos x="2" y="160"/>
                  </a:cxn>
                </a:cxnLst>
                <a:rect l="0" t="0" r="r" b="b"/>
                <a:pathLst>
                  <a:path w="142" h="274">
                    <a:moveTo>
                      <a:pt x="8" y="174"/>
                    </a:moveTo>
                    <a:lnTo>
                      <a:pt x="8" y="174"/>
                    </a:lnTo>
                    <a:lnTo>
                      <a:pt x="18" y="182"/>
                    </a:lnTo>
                    <a:lnTo>
                      <a:pt x="18" y="182"/>
                    </a:lnTo>
                    <a:lnTo>
                      <a:pt x="18" y="186"/>
                    </a:lnTo>
                    <a:lnTo>
                      <a:pt x="18" y="188"/>
                    </a:lnTo>
                    <a:lnTo>
                      <a:pt x="18" y="190"/>
                    </a:lnTo>
                    <a:lnTo>
                      <a:pt x="18" y="190"/>
                    </a:lnTo>
                    <a:lnTo>
                      <a:pt x="22" y="194"/>
                    </a:lnTo>
                    <a:lnTo>
                      <a:pt x="22" y="198"/>
                    </a:lnTo>
                    <a:lnTo>
                      <a:pt x="22" y="198"/>
                    </a:lnTo>
                    <a:lnTo>
                      <a:pt x="22" y="202"/>
                    </a:lnTo>
                    <a:lnTo>
                      <a:pt x="22" y="202"/>
                    </a:lnTo>
                    <a:lnTo>
                      <a:pt x="20" y="204"/>
                    </a:lnTo>
                    <a:lnTo>
                      <a:pt x="18" y="208"/>
                    </a:lnTo>
                    <a:lnTo>
                      <a:pt x="18" y="208"/>
                    </a:lnTo>
                    <a:lnTo>
                      <a:pt x="20" y="214"/>
                    </a:lnTo>
                    <a:lnTo>
                      <a:pt x="22" y="218"/>
                    </a:lnTo>
                    <a:lnTo>
                      <a:pt x="22" y="218"/>
                    </a:lnTo>
                    <a:lnTo>
                      <a:pt x="22" y="222"/>
                    </a:lnTo>
                    <a:lnTo>
                      <a:pt x="24" y="226"/>
                    </a:lnTo>
                    <a:lnTo>
                      <a:pt x="24" y="226"/>
                    </a:lnTo>
                    <a:lnTo>
                      <a:pt x="24" y="230"/>
                    </a:lnTo>
                    <a:lnTo>
                      <a:pt x="24" y="232"/>
                    </a:lnTo>
                    <a:lnTo>
                      <a:pt x="24" y="232"/>
                    </a:lnTo>
                    <a:lnTo>
                      <a:pt x="18" y="232"/>
                    </a:lnTo>
                    <a:lnTo>
                      <a:pt x="12" y="232"/>
                    </a:lnTo>
                    <a:lnTo>
                      <a:pt x="8" y="234"/>
                    </a:lnTo>
                    <a:lnTo>
                      <a:pt x="8" y="234"/>
                    </a:lnTo>
                    <a:lnTo>
                      <a:pt x="6" y="238"/>
                    </a:lnTo>
                    <a:lnTo>
                      <a:pt x="6" y="240"/>
                    </a:lnTo>
                    <a:lnTo>
                      <a:pt x="6" y="242"/>
                    </a:lnTo>
                    <a:lnTo>
                      <a:pt x="6" y="242"/>
                    </a:lnTo>
                    <a:lnTo>
                      <a:pt x="16" y="254"/>
                    </a:lnTo>
                    <a:lnTo>
                      <a:pt x="16" y="254"/>
                    </a:lnTo>
                    <a:lnTo>
                      <a:pt x="18" y="260"/>
                    </a:lnTo>
                    <a:lnTo>
                      <a:pt x="20" y="266"/>
                    </a:lnTo>
                    <a:lnTo>
                      <a:pt x="16" y="274"/>
                    </a:lnTo>
                    <a:lnTo>
                      <a:pt x="22" y="274"/>
                    </a:lnTo>
                    <a:lnTo>
                      <a:pt x="28" y="274"/>
                    </a:lnTo>
                    <a:lnTo>
                      <a:pt x="32" y="268"/>
                    </a:lnTo>
                    <a:lnTo>
                      <a:pt x="32" y="268"/>
                    </a:lnTo>
                    <a:lnTo>
                      <a:pt x="34" y="270"/>
                    </a:lnTo>
                    <a:lnTo>
                      <a:pt x="38" y="270"/>
                    </a:lnTo>
                    <a:lnTo>
                      <a:pt x="38" y="270"/>
                    </a:lnTo>
                    <a:lnTo>
                      <a:pt x="54" y="268"/>
                    </a:lnTo>
                    <a:lnTo>
                      <a:pt x="54" y="268"/>
                    </a:lnTo>
                    <a:lnTo>
                      <a:pt x="60" y="266"/>
                    </a:lnTo>
                    <a:lnTo>
                      <a:pt x="64" y="260"/>
                    </a:lnTo>
                    <a:lnTo>
                      <a:pt x="64" y="260"/>
                    </a:lnTo>
                    <a:lnTo>
                      <a:pt x="70" y="256"/>
                    </a:lnTo>
                    <a:lnTo>
                      <a:pt x="74" y="254"/>
                    </a:lnTo>
                    <a:lnTo>
                      <a:pt x="74" y="254"/>
                    </a:lnTo>
                    <a:lnTo>
                      <a:pt x="74" y="254"/>
                    </a:lnTo>
                    <a:lnTo>
                      <a:pt x="72" y="252"/>
                    </a:lnTo>
                    <a:lnTo>
                      <a:pt x="70" y="250"/>
                    </a:lnTo>
                    <a:lnTo>
                      <a:pt x="72" y="246"/>
                    </a:lnTo>
                    <a:lnTo>
                      <a:pt x="72" y="246"/>
                    </a:lnTo>
                    <a:lnTo>
                      <a:pt x="74" y="244"/>
                    </a:lnTo>
                    <a:lnTo>
                      <a:pt x="78" y="242"/>
                    </a:lnTo>
                    <a:lnTo>
                      <a:pt x="84" y="242"/>
                    </a:lnTo>
                    <a:lnTo>
                      <a:pt x="86" y="240"/>
                    </a:lnTo>
                    <a:lnTo>
                      <a:pt x="86" y="240"/>
                    </a:lnTo>
                    <a:lnTo>
                      <a:pt x="90" y="238"/>
                    </a:lnTo>
                    <a:lnTo>
                      <a:pt x="94" y="236"/>
                    </a:lnTo>
                    <a:lnTo>
                      <a:pt x="94" y="236"/>
                    </a:lnTo>
                    <a:lnTo>
                      <a:pt x="96" y="236"/>
                    </a:lnTo>
                    <a:lnTo>
                      <a:pt x="98" y="234"/>
                    </a:lnTo>
                    <a:lnTo>
                      <a:pt x="100" y="230"/>
                    </a:lnTo>
                    <a:lnTo>
                      <a:pt x="100" y="230"/>
                    </a:lnTo>
                    <a:lnTo>
                      <a:pt x="108" y="226"/>
                    </a:lnTo>
                    <a:lnTo>
                      <a:pt x="108" y="226"/>
                    </a:lnTo>
                    <a:lnTo>
                      <a:pt x="110" y="224"/>
                    </a:lnTo>
                    <a:lnTo>
                      <a:pt x="112" y="220"/>
                    </a:lnTo>
                    <a:lnTo>
                      <a:pt x="112" y="220"/>
                    </a:lnTo>
                    <a:lnTo>
                      <a:pt x="114" y="218"/>
                    </a:lnTo>
                    <a:lnTo>
                      <a:pt x="116" y="216"/>
                    </a:lnTo>
                    <a:lnTo>
                      <a:pt x="118" y="216"/>
                    </a:lnTo>
                    <a:lnTo>
                      <a:pt x="118" y="216"/>
                    </a:lnTo>
                    <a:lnTo>
                      <a:pt x="118" y="214"/>
                    </a:lnTo>
                    <a:lnTo>
                      <a:pt x="118" y="210"/>
                    </a:lnTo>
                    <a:lnTo>
                      <a:pt x="118" y="210"/>
                    </a:lnTo>
                    <a:lnTo>
                      <a:pt x="114" y="206"/>
                    </a:lnTo>
                    <a:lnTo>
                      <a:pt x="116" y="204"/>
                    </a:lnTo>
                    <a:lnTo>
                      <a:pt x="116" y="204"/>
                    </a:lnTo>
                    <a:lnTo>
                      <a:pt x="116" y="198"/>
                    </a:lnTo>
                    <a:lnTo>
                      <a:pt x="116" y="198"/>
                    </a:lnTo>
                    <a:lnTo>
                      <a:pt x="114" y="194"/>
                    </a:lnTo>
                    <a:lnTo>
                      <a:pt x="114" y="194"/>
                    </a:lnTo>
                    <a:lnTo>
                      <a:pt x="114" y="192"/>
                    </a:lnTo>
                    <a:lnTo>
                      <a:pt x="116" y="190"/>
                    </a:lnTo>
                    <a:lnTo>
                      <a:pt x="118" y="188"/>
                    </a:lnTo>
                    <a:lnTo>
                      <a:pt x="118" y="186"/>
                    </a:lnTo>
                    <a:lnTo>
                      <a:pt x="118" y="186"/>
                    </a:lnTo>
                    <a:lnTo>
                      <a:pt x="114" y="184"/>
                    </a:lnTo>
                    <a:lnTo>
                      <a:pt x="112" y="182"/>
                    </a:lnTo>
                    <a:lnTo>
                      <a:pt x="112" y="182"/>
                    </a:lnTo>
                    <a:lnTo>
                      <a:pt x="108" y="184"/>
                    </a:lnTo>
                    <a:lnTo>
                      <a:pt x="106" y="184"/>
                    </a:lnTo>
                    <a:lnTo>
                      <a:pt x="106" y="182"/>
                    </a:lnTo>
                    <a:lnTo>
                      <a:pt x="106" y="182"/>
                    </a:lnTo>
                    <a:lnTo>
                      <a:pt x="106" y="178"/>
                    </a:lnTo>
                    <a:lnTo>
                      <a:pt x="106" y="176"/>
                    </a:lnTo>
                    <a:lnTo>
                      <a:pt x="106" y="176"/>
                    </a:lnTo>
                    <a:lnTo>
                      <a:pt x="110" y="174"/>
                    </a:lnTo>
                    <a:lnTo>
                      <a:pt x="110" y="170"/>
                    </a:lnTo>
                    <a:lnTo>
                      <a:pt x="110" y="170"/>
                    </a:lnTo>
                    <a:lnTo>
                      <a:pt x="112" y="168"/>
                    </a:lnTo>
                    <a:lnTo>
                      <a:pt x="114" y="166"/>
                    </a:lnTo>
                    <a:lnTo>
                      <a:pt x="114" y="166"/>
                    </a:lnTo>
                    <a:lnTo>
                      <a:pt x="116" y="160"/>
                    </a:lnTo>
                    <a:lnTo>
                      <a:pt x="118" y="156"/>
                    </a:lnTo>
                    <a:lnTo>
                      <a:pt x="118" y="156"/>
                    </a:lnTo>
                    <a:lnTo>
                      <a:pt x="118" y="152"/>
                    </a:lnTo>
                    <a:lnTo>
                      <a:pt x="120" y="150"/>
                    </a:lnTo>
                    <a:lnTo>
                      <a:pt x="120" y="150"/>
                    </a:lnTo>
                    <a:lnTo>
                      <a:pt x="122" y="146"/>
                    </a:lnTo>
                    <a:lnTo>
                      <a:pt x="122" y="142"/>
                    </a:lnTo>
                    <a:lnTo>
                      <a:pt x="122" y="142"/>
                    </a:lnTo>
                    <a:lnTo>
                      <a:pt x="122" y="140"/>
                    </a:lnTo>
                    <a:lnTo>
                      <a:pt x="122" y="138"/>
                    </a:lnTo>
                    <a:lnTo>
                      <a:pt x="126" y="134"/>
                    </a:lnTo>
                    <a:lnTo>
                      <a:pt x="126" y="134"/>
                    </a:lnTo>
                    <a:lnTo>
                      <a:pt x="126" y="132"/>
                    </a:lnTo>
                    <a:lnTo>
                      <a:pt x="128" y="132"/>
                    </a:lnTo>
                    <a:lnTo>
                      <a:pt x="132" y="132"/>
                    </a:lnTo>
                    <a:lnTo>
                      <a:pt x="132" y="132"/>
                    </a:lnTo>
                    <a:lnTo>
                      <a:pt x="138" y="134"/>
                    </a:lnTo>
                    <a:lnTo>
                      <a:pt x="142" y="132"/>
                    </a:lnTo>
                    <a:lnTo>
                      <a:pt x="142" y="70"/>
                    </a:lnTo>
                    <a:lnTo>
                      <a:pt x="26" y="0"/>
                    </a:lnTo>
                    <a:lnTo>
                      <a:pt x="12" y="10"/>
                    </a:lnTo>
                    <a:lnTo>
                      <a:pt x="20" y="44"/>
                    </a:lnTo>
                    <a:lnTo>
                      <a:pt x="20" y="44"/>
                    </a:lnTo>
                    <a:lnTo>
                      <a:pt x="24" y="50"/>
                    </a:lnTo>
                    <a:lnTo>
                      <a:pt x="26" y="54"/>
                    </a:lnTo>
                    <a:lnTo>
                      <a:pt x="26" y="58"/>
                    </a:lnTo>
                    <a:lnTo>
                      <a:pt x="26" y="58"/>
                    </a:lnTo>
                    <a:lnTo>
                      <a:pt x="22" y="64"/>
                    </a:lnTo>
                    <a:lnTo>
                      <a:pt x="22" y="72"/>
                    </a:lnTo>
                    <a:lnTo>
                      <a:pt x="22" y="72"/>
                    </a:lnTo>
                    <a:lnTo>
                      <a:pt x="20" y="102"/>
                    </a:lnTo>
                    <a:lnTo>
                      <a:pt x="22" y="128"/>
                    </a:lnTo>
                    <a:lnTo>
                      <a:pt x="0" y="146"/>
                    </a:lnTo>
                    <a:lnTo>
                      <a:pt x="0" y="160"/>
                    </a:lnTo>
                    <a:lnTo>
                      <a:pt x="8" y="174"/>
                    </a:lnTo>
                    <a:close/>
                    <a:moveTo>
                      <a:pt x="2" y="160"/>
                    </a:moveTo>
                    <a:lnTo>
                      <a:pt x="2" y="160"/>
                    </a:lnTo>
                    <a:lnTo>
                      <a:pt x="6" y="160"/>
                    </a:lnTo>
                    <a:lnTo>
                      <a:pt x="6" y="160"/>
                    </a:lnTo>
                    <a:lnTo>
                      <a:pt x="6" y="164"/>
                    </a:lnTo>
                    <a:lnTo>
                      <a:pt x="6" y="164"/>
                    </a:lnTo>
                    <a:lnTo>
                      <a:pt x="14" y="168"/>
                    </a:lnTo>
                    <a:lnTo>
                      <a:pt x="14" y="168"/>
                    </a:lnTo>
                    <a:lnTo>
                      <a:pt x="24" y="168"/>
                    </a:lnTo>
                    <a:lnTo>
                      <a:pt x="24" y="168"/>
                    </a:lnTo>
                    <a:lnTo>
                      <a:pt x="24" y="174"/>
                    </a:lnTo>
                    <a:lnTo>
                      <a:pt x="24" y="174"/>
                    </a:lnTo>
                    <a:lnTo>
                      <a:pt x="24" y="174"/>
                    </a:lnTo>
                    <a:lnTo>
                      <a:pt x="22" y="174"/>
                    </a:lnTo>
                    <a:lnTo>
                      <a:pt x="22" y="174"/>
                    </a:lnTo>
                    <a:lnTo>
                      <a:pt x="20" y="172"/>
                    </a:lnTo>
                    <a:lnTo>
                      <a:pt x="20" y="172"/>
                    </a:lnTo>
                    <a:lnTo>
                      <a:pt x="14" y="172"/>
                    </a:lnTo>
                    <a:lnTo>
                      <a:pt x="10" y="174"/>
                    </a:lnTo>
                    <a:lnTo>
                      <a:pt x="10" y="174"/>
                    </a:lnTo>
                    <a:lnTo>
                      <a:pt x="2" y="160"/>
                    </a:lnTo>
                    <a:lnTo>
                      <a:pt x="2" y="16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2" name="Freeform 217"/>
              <p:cNvSpPr>
                <a:spLocks/>
              </p:cNvSpPr>
              <p:nvPr/>
            </p:nvSpPr>
            <p:spPr bwMode="auto">
              <a:xfrm>
                <a:off x="3164" y="2504"/>
                <a:ext cx="193" cy="130"/>
              </a:xfrm>
              <a:custGeom>
                <a:avLst/>
                <a:gdLst/>
                <a:ahLst/>
                <a:cxnLst>
                  <a:cxn ang="0">
                    <a:pos x="64" y="106"/>
                  </a:cxn>
                  <a:cxn ang="0">
                    <a:pos x="70" y="98"/>
                  </a:cxn>
                  <a:cxn ang="0">
                    <a:pos x="76" y="90"/>
                  </a:cxn>
                  <a:cxn ang="0">
                    <a:pos x="86" y="92"/>
                  </a:cxn>
                  <a:cxn ang="0">
                    <a:pos x="94" y="98"/>
                  </a:cxn>
                  <a:cxn ang="0">
                    <a:pos x="106" y="100"/>
                  </a:cxn>
                  <a:cxn ang="0">
                    <a:pos x="114" y="102"/>
                  </a:cxn>
                  <a:cxn ang="0">
                    <a:pos x="122" y="100"/>
                  </a:cxn>
                  <a:cxn ang="0">
                    <a:pos x="126" y="96"/>
                  </a:cxn>
                  <a:cxn ang="0">
                    <a:pos x="132" y="100"/>
                  </a:cxn>
                  <a:cxn ang="0">
                    <a:pos x="142" y="98"/>
                  </a:cxn>
                  <a:cxn ang="0">
                    <a:pos x="142" y="94"/>
                  </a:cxn>
                  <a:cxn ang="0">
                    <a:pos x="146" y="94"/>
                  </a:cxn>
                  <a:cxn ang="0">
                    <a:pos x="150" y="94"/>
                  </a:cxn>
                  <a:cxn ang="0">
                    <a:pos x="156" y="88"/>
                  </a:cxn>
                  <a:cxn ang="0">
                    <a:pos x="166" y="88"/>
                  </a:cxn>
                  <a:cxn ang="0">
                    <a:pos x="170" y="90"/>
                  </a:cxn>
                  <a:cxn ang="0">
                    <a:pos x="178" y="88"/>
                  </a:cxn>
                  <a:cxn ang="0">
                    <a:pos x="174" y="84"/>
                  </a:cxn>
                  <a:cxn ang="0">
                    <a:pos x="174" y="76"/>
                  </a:cxn>
                  <a:cxn ang="0">
                    <a:pos x="166" y="68"/>
                  </a:cxn>
                  <a:cxn ang="0">
                    <a:pos x="160" y="58"/>
                  </a:cxn>
                  <a:cxn ang="0">
                    <a:pos x="154" y="56"/>
                  </a:cxn>
                  <a:cxn ang="0">
                    <a:pos x="148" y="52"/>
                  </a:cxn>
                  <a:cxn ang="0">
                    <a:pos x="140" y="50"/>
                  </a:cxn>
                  <a:cxn ang="0">
                    <a:pos x="138" y="48"/>
                  </a:cxn>
                  <a:cxn ang="0">
                    <a:pos x="130" y="38"/>
                  </a:cxn>
                  <a:cxn ang="0">
                    <a:pos x="130" y="32"/>
                  </a:cxn>
                  <a:cxn ang="0">
                    <a:pos x="126" y="22"/>
                  </a:cxn>
                  <a:cxn ang="0">
                    <a:pos x="124" y="16"/>
                  </a:cxn>
                  <a:cxn ang="0">
                    <a:pos x="116" y="0"/>
                  </a:cxn>
                  <a:cxn ang="0">
                    <a:pos x="112" y="2"/>
                  </a:cxn>
                  <a:cxn ang="0">
                    <a:pos x="108" y="8"/>
                  </a:cxn>
                  <a:cxn ang="0">
                    <a:pos x="98" y="14"/>
                  </a:cxn>
                  <a:cxn ang="0">
                    <a:pos x="94" y="20"/>
                  </a:cxn>
                  <a:cxn ang="0">
                    <a:pos x="88" y="22"/>
                  </a:cxn>
                  <a:cxn ang="0">
                    <a:pos x="82" y="26"/>
                  </a:cxn>
                  <a:cxn ang="0">
                    <a:pos x="70" y="30"/>
                  </a:cxn>
                  <a:cxn ang="0">
                    <a:pos x="70" y="36"/>
                  </a:cxn>
                  <a:cxn ang="0">
                    <a:pos x="72" y="38"/>
                  </a:cxn>
                  <a:cxn ang="0">
                    <a:pos x="62" y="44"/>
                  </a:cxn>
                  <a:cxn ang="0">
                    <a:pos x="52" y="52"/>
                  </a:cxn>
                  <a:cxn ang="0">
                    <a:pos x="32" y="54"/>
                  </a:cxn>
                  <a:cxn ang="0">
                    <a:pos x="20" y="58"/>
                  </a:cxn>
                  <a:cxn ang="0">
                    <a:pos x="10" y="66"/>
                  </a:cxn>
                  <a:cxn ang="0">
                    <a:pos x="4" y="76"/>
                  </a:cxn>
                  <a:cxn ang="0">
                    <a:pos x="2" y="82"/>
                  </a:cxn>
                  <a:cxn ang="0">
                    <a:pos x="6" y="88"/>
                  </a:cxn>
                  <a:cxn ang="0">
                    <a:pos x="12" y="102"/>
                  </a:cxn>
                  <a:cxn ang="0">
                    <a:pos x="18" y="112"/>
                  </a:cxn>
                  <a:cxn ang="0">
                    <a:pos x="26" y="120"/>
                  </a:cxn>
                  <a:cxn ang="0">
                    <a:pos x="36" y="130"/>
                  </a:cxn>
                  <a:cxn ang="0">
                    <a:pos x="42" y="126"/>
                  </a:cxn>
                  <a:cxn ang="0">
                    <a:pos x="46" y="120"/>
                  </a:cxn>
                  <a:cxn ang="0">
                    <a:pos x="52" y="122"/>
                  </a:cxn>
                  <a:cxn ang="0">
                    <a:pos x="62" y="118"/>
                  </a:cxn>
                </a:cxnLst>
                <a:rect l="0" t="0" r="r" b="b"/>
                <a:pathLst>
                  <a:path w="178" h="130">
                    <a:moveTo>
                      <a:pt x="62" y="118"/>
                    </a:moveTo>
                    <a:lnTo>
                      <a:pt x="64" y="106"/>
                    </a:lnTo>
                    <a:lnTo>
                      <a:pt x="64" y="106"/>
                    </a:lnTo>
                    <a:lnTo>
                      <a:pt x="66" y="104"/>
                    </a:lnTo>
                    <a:lnTo>
                      <a:pt x="70" y="102"/>
                    </a:lnTo>
                    <a:lnTo>
                      <a:pt x="70" y="98"/>
                    </a:lnTo>
                    <a:lnTo>
                      <a:pt x="70" y="98"/>
                    </a:lnTo>
                    <a:lnTo>
                      <a:pt x="72" y="94"/>
                    </a:lnTo>
                    <a:lnTo>
                      <a:pt x="76" y="90"/>
                    </a:lnTo>
                    <a:lnTo>
                      <a:pt x="76" y="90"/>
                    </a:lnTo>
                    <a:lnTo>
                      <a:pt x="80" y="90"/>
                    </a:lnTo>
                    <a:lnTo>
                      <a:pt x="86" y="92"/>
                    </a:lnTo>
                    <a:lnTo>
                      <a:pt x="86" y="92"/>
                    </a:lnTo>
                    <a:lnTo>
                      <a:pt x="90" y="96"/>
                    </a:lnTo>
                    <a:lnTo>
                      <a:pt x="94" y="98"/>
                    </a:lnTo>
                    <a:lnTo>
                      <a:pt x="94" y="98"/>
                    </a:lnTo>
                    <a:lnTo>
                      <a:pt x="100" y="100"/>
                    </a:lnTo>
                    <a:lnTo>
                      <a:pt x="106" y="100"/>
                    </a:lnTo>
                    <a:lnTo>
                      <a:pt x="106" y="100"/>
                    </a:lnTo>
                    <a:lnTo>
                      <a:pt x="114" y="102"/>
                    </a:lnTo>
                    <a:lnTo>
                      <a:pt x="114" y="102"/>
                    </a:lnTo>
                    <a:lnTo>
                      <a:pt x="122" y="104"/>
                    </a:lnTo>
                    <a:lnTo>
                      <a:pt x="122" y="104"/>
                    </a:lnTo>
                    <a:lnTo>
                      <a:pt x="122" y="100"/>
                    </a:lnTo>
                    <a:lnTo>
                      <a:pt x="124" y="96"/>
                    </a:lnTo>
                    <a:lnTo>
                      <a:pt x="126" y="96"/>
                    </a:lnTo>
                    <a:lnTo>
                      <a:pt x="126" y="96"/>
                    </a:lnTo>
                    <a:lnTo>
                      <a:pt x="128" y="96"/>
                    </a:lnTo>
                    <a:lnTo>
                      <a:pt x="130" y="98"/>
                    </a:lnTo>
                    <a:lnTo>
                      <a:pt x="132" y="100"/>
                    </a:lnTo>
                    <a:lnTo>
                      <a:pt x="134" y="98"/>
                    </a:lnTo>
                    <a:lnTo>
                      <a:pt x="134" y="98"/>
                    </a:lnTo>
                    <a:lnTo>
                      <a:pt x="142" y="98"/>
                    </a:lnTo>
                    <a:lnTo>
                      <a:pt x="142" y="98"/>
                    </a:lnTo>
                    <a:lnTo>
                      <a:pt x="142" y="96"/>
                    </a:lnTo>
                    <a:lnTo>
                      <a:pt x="142" y="94"/>
                    </a:lnTo>
                    <a:lnTo>
                      <a:pt x="144" y="92"/>
                    </a:lnTo>
                    <a:lnTo>
                      <a:pt x="144" y="92"/>
                    </a:lnTo>
                    <a:lnTo>
                      <a:pt x="146" y="94"/>
                    </a:lnTo>
                    <a:lnTo>
                      <a:pt x="146" y="94"/>
                    </a:lnTo>
                    <a:lnTo>
                      <a:pt x="148" y="96"/>
                    </a:lnTo>
                    <a:lnTo>
                      <a:pt x="150" y="94"/>
                    </a:lnTo>
                    <a:lnTo>
                      <a:pt x="150" y="94"/>
                    </a:lnTo>
                    <a:lnTo>
                      <a:pt x="152" y="90"/>
                    </a:lnTo>
                    <a:lnTo>
                      <a:pt x="156" y="88"/>
                    </a:lnTo>
                    <a:lnTo>
                      <a:pt x="156" y="88"/>
                    </a:lnTo>
                    <a:lnTo>
                      <a:pt x="166" y="88"/>
                    </a:lnTo>
                    <a:lnTo>
                      <a:pt x="166" y="88"/>
                    </a:lnTo>
                    <a:lnTo>
                      <a:pt x="170" y="90"/>
                    </a:lnTo>
                    <a:lnTo>
                      <a:pt x="170" y="90"/>
                    </a:lnTo>
                    <a:lnTo>
                      <a:pt x="170" y="90"/>
                    </a:lnTo>
                    <a:lnTo>
                      <a:pt x="178" y="90"/>
                    </a:lnTo>
                    <a:lnTo>
                      <a:pt x="178" y="90"/>
                    </a:lnTo>
                    <a:lnTo>
                      <a:pt x="178" y="88"/>
                    </a:lnTo>
                    <a:lnTo>
                      <a:pt x="176" y="84"/>
                    </a:lnTo>
                    <a:lnTo>
                      <a:pt x="176" y="84"/>
                    </a:lnTo>
                    <a:lnTo>
                      <a:pt x="174" y="84"/>
                    </a:lnTo>
                    <a:lnTo>
                      <a:pt x="174" y="82"/>
                    </a:lnTo>
                    <a:lnTo>
                      <a:pt x="174" y="76"/>
                    </a:lnTo>
                    <a:lnTo>
                      <a:pt x="174" y="76"/>
                    </a:lnTo>
                    <a:lnTo>
                      <a:pt x="170" y="70"/>
                    </a:lnTo>
                    <a:lnTo>
                      <a:pt x="166" y="68"/>
                    </a:lnTo>
                    <a:lnTo>
                      <a:pt x="166" y="68"/>
                    </a:lnTo>
                    <a:lnTo>
                      <a:pt x="162" y="66"/>
                    </a:lnTo>
                    <a:lnTo>
                      <a:pt x="160" y="64"/>
                    </a:lnTo>
                    <a:lnTo>
                      <a:pt x="160" y="58"/>
                    </a:lnTo>
                    <a:lnTo>
                      <a:pt x="160" y="58"/>
                    </a:lnTo>
                    <a:lnTo>
                      <a:pt x="156" y="56"/>
                    </a:lnTo>
                    <a:lnTo>
                      <a:pt x="154" y="56"/>
                    </a:lnTo>
                    <a:lnTo>
                      <a:pt x="154" y="56"/>
                    </a:lnTo>
                    <a:lnTo>
                      <a:pt x="150" y="54"/>
                    </a:lnTo>
                    <a:lnTo>
                      <a:pt x="148" y="52"/>
                    </a:lnTo>
                    <a:lnTo>
                      <a:pt x="148" y="52"/>
                    </a:lnTo>
                    <a:lnTo>
                      <a:pt x="144" y="50"/>
                    </a:lnTo>
                    <a:lnTo>
                      <a:pt x="140" y="50"/>
                    </a:lnTo>
                    <a:lnTo>
                      <a:pt x="140" y="50"/>
                    </a:lnTo>
                    <a:lnTo>
                      <a:pt x="140" y="48"/>
                    </a:lnTo>
                    <a:lnTo>
                      <a:pt x="138" y="48"/>
                    </a:lnTo>
                    <a:lnTo>
                      <a:pt x="136" y="44"/>
                    </a:lnTo>
                    <a:lnTo>
                      <a:pt x="136" y="44"/>
                    </a:lnTo>
                    <a:lnTo>
                      <a:pt x="130" y="38"/>
                    </a:lnTo>
                    <a:lnTo>
                      <a:pt x="130" y="36"/>
                    </a:lnTo>
                    <a:lnTo>
                      <a:pt x="130" y="32"/>
                    </a:lnTo>
                    <a:lnTo>
                      <a:pt x="130" y="32"/>
                    </a:lnTo>
                    <a:lnTo>
                      <a:pt x="130" y="26"/>
                    </a:lnTo>
                    <a:lnTo>
                      <a:pt x="126" y="22"/>
                    </a:lnTo>
                    <a:lnTo>
                      <a:pt x="126" y="22"/>
                    </a:lnTo>
                    <a:lnTo>
                      <a:pt x="124" y="20"/>
                    </a:lnTo>
                    <a:lnTo>
                      <a:pt x="124" y="16"/>
                    </a:lnTo>
                    <a:lnTo>
                      <a:pt x="124" y="16"/>
                    </a:lnTo>
                    <a:lnTo>
                      <a:pt x="124" y="10"/>
                    </a:lnTo>
                    <a:lnTo>
                      <a:pt x="124" y="8"/>
                    </a:lnTo>
                    <a:lnTo>
                      <a:pt x="116" y="0"/>
                    </a:lnTo>
                    <a:lnTo>
                      <a:pt x="116" y="0"/>
                    </a:lnTo>
                    <a:lnTo>
                      <a:pt x="114" y="0"/>
                    </a:lnTo>
                    <a:lnTo>
                      <a:pt x="112" y="2"/>
                    </a:lnTo>
                    <a:lnTo>
                      <a:pt x="110" y="4"/>
                    </a:lnTo>
                    <a:lnTo>
                      <a:pt x="110" y="4"/>
                    </a:lnTo>
                    <a:lnTo>
                      <a:pt x="108" y="8"/>
                    </a:lnTo>
                    <a:lnTo>
                      <a:pt x="106" y="10"/>
                    </a:lnTo>
                    <a:lnTo>
                      <a:pt x="106" y="10"/>
                    </a:lnTo>
                    <a:lnTo>
                      <a:pt x="98" y="14"/>
                    </a:lnTo>
                    <a:lnTo>
                      <a:pt x="98" y="14"/>
                    </a:lnTo>
                    <a:lnTo>
                      <a:pt x="96" y="18"/>
                    </a:lnTo>
                    <a:lnTo>
                      <a:pt x="94" y="20"/>
                    </a:lnTo>
                    <a:lnTo>
                      <a:pt x="92" y="20"/>
                    </a:lnTo>
                    <a:lnTo>
                      <a:pt x="92" y="20"/>
                    </a:lnTo>
                    <a:lnTo>
                      <a:pt x="88" y="22"/>
                    </a:lnTo>
                    <a:lnTo>
                      <a:pt x="84" y="24"/>
                    </a:lnTo>
                    <a:lnTo>
                      <a:pt x="84" y="24"/>
                    </a:lnTo>
                    <a:lnTo>
                      <a:pt x="82" y="26"/>
                    </a:lnTo>
                    <a:lnTo>
                      <a:pt x="76" y="26"/>
                    </a:lnTo>
                    <a:lnTo>
                      <a:pt x="72" y="28"/>
                    </a:lnTo>
                    <a:lnTo>
                      <a:pt x="70" y="30"/>
                    </a:lnTo>
                    <a:lnTo>
                      <a:pt x="70" y="30"/>
                    </a:lnTo>
                    <a:lnTo>
                      <a:pt x="68" y="34"/>
                    </a:lnTo>
                    <a:lnTo>
                      <a:pt x="70" y="36"/>
                    </a:lnTo>
                    <a:lnTo>
                      <a:pt x="72" y="38"/>
                    </a:lnTo>
                    <a:lnTo>
                      <a:pt x="72" y="38"/>
                    </a:lnTo>
                    <a:lnTo>
                      <a:pt x="72" y="38"/>
                    </a:lnTo>
                    <a:lnTo>
                      <a:pt x="68" y="40"/>
                    </a:lnTo>
                    <a:lnTo>
                      <a:pt x="62" y="44"/>
                    </a:lnTo>
                    <a:lnTo>
                      <a:pt x="62" y="44"/>
                    </a:lnTo>
                    <a:lnTo>
                      <a:pt x="58" y="50"/>
                    </a:lnTo>
                    <a:lnTo>
                      <a:pt x="52" y="52"/>
                    </a:lnTo>
                    <a:lnTo>
                      <a:pt x="52" y="52"/>
                    </a:lnTo>
                    <a:lnTo>
                      <a:pt x="36" y="54"/>
                    </a:lnTo>
                    <a:lnTo>
                      <a:pt x="36" y="54"/>
                    </a:lnTo>
                    <a:lnTo>
                      <a:pt x="32" y="54"/>
                    </a:lnTo>
                    <a:lnTo>
                      <a:pt x="30" y="52"/>
                    </a:lnTo>
                    <a:lnTo>
                      <a:pt x="26" y="58"/>
                    </a:lnTo>
                    <a:lnTo>
                      <a:pt x="20" y="58"/>
                    </a:lnTo>
                    <a:lnTo>
                      <a:pt x="14" y="58"/>
                    </a:lnTo>
                    <a:lnTo>
                      <a:pt x="14" y="58"/>
                    </a:lnTo>
                    <a:lnTo>
                      <a:pt x="10" y="66"/>
                    </a:lnTo>
                    <a:lnTo>
                      <a:pt x="8" y="72"/>
                    </a:lnTo>
                    <a:lnTo>
                      <a:pt x="4" y="76"/>
                    </a:lnTo>
                    <a:lnTo>
                      <a:pt x="4" y="76"/>
                    </a:lnTo>
                    <a:lnTo>
                      <a:pt x="0" y="80"/>
                    </a:lnTo>
                    <a:lnTo>
                      <a:pt x="0" y="80"/>
                    </a:lnTo>
                    <a:lnTo>
                      <a:pt x="2" y="82"/>
                    </a:lnTo>
                    <a:lnTo>
                      <a:pt x="2" y="82"/>
                    </a:lnTo>
                    <a:lnTo>
                      <a:pt x="4" y="84"/>
                    </a:lnTo>
                    <a:lnTo>
                      <a:pt x="6" y="88"/>
                    </a:lnTo>
                    <a:lnTo>
                      <a:pt x="6" y="88"/>
                    </a:lnTo>
                    <a:lnTo>
                      <a:pt x="12" y="102"/>
                    </a:lnTo>
                    <a:lnTo>
                      <a:pt x="12" y="102"/>
                    </a:lnTo>
                    <a:lnTo>
                      <a:pt x="16" y="106"/>
                    </a:lnTo>
                    <a:lnTo>
                      <a:pt x="18" y="112"/>
                    </a:lnTo>
                    <a:lnTo>
                      <a:pt x="18" y="112"/>
                    </a:lnTo>
                    <a:lnTo>
                      <a:pt x="24" y="116"/>
                    </a:lnTo>
                    <a:lnTo>
                      <a:pt x="26" y="120"/>
                    </a:lnTo>
                    <a:lnTo>
                      <a:pt x="26" y="120"/>
                    </a:lnTo>
                    <a:lnTo>
                      <a:pt x="32" y="126"/>
                    </a:lnTo>
                    <a:lnTo>
                      <a:pt x="36" y="130"/>
                    </a:lnTo>
                    <a:lnTo>
                      <a:pt x="36" y="130"/>
                    </a:lnTo>
                    <a:lnTo>
                      <a:pt x="38" y="130"/>
                    </a:lnTo>
                    <a:lnTo>
                      <a:pt x="40" y="128"/>
                    </a:lnTo>
                    <a:lnTo>
                      <a:pt x="42" y="126"/>
                    </a:lnTo>
                    <a:lnTo>
                      <a:pt x="42" y="126"/>
                    </a:lnTo>
                    <a:lnTo>
                      <a:pt x="42" y="122"/>
                    </a:lnTo>
                    <a:lnTo>
                      <a:pt x="46" y="120"/>
                    </a:lnTo>
                    <a:lnTo>
                      <a:pt x="46" y="120"/>
                    </a:lnTo>
                    <a:lnTo>
                      <a:pt x="50" y="122"/>
                    </a:lnTo>
                    <a:lnTo>
                      <a:pt x="52" y="122"/>
                    </a:lnTo>
                    <a:lnTo>
                      <a:pt x="52" y="122"/>
                    </a:lnTo>
                    <a:lnTo>
                      <a:pt x="62" y="118"/>
                    </a:lnTo>
                    <a:lnTo>
                      <a:pt x="62" y="11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3" name="Freeform 218"/>
              <p:cNvSpPr>
                <a:spLocks/>
              </p:cNvSpPr>
              <p:nvPr/>
            </p:nvSpPr>
            <p:spPr bwMode="auto">
              <a:xfrm>
                <a:off x="1800" y="1358"/>
                <a:ext cx="3" cy="2"/>
              </a:xfrm>
              <a:custGeom>
                <a:avLst/>
                <a:gdLst/>
                <a:ahLst/>
                <a:cxnLst>
                  <a:cxn ang="0">
                    <a:pos x="0" y="0"/>
                  </a:cxn>
                  <a:cxn ang="0">
                    <a:pos x="2" y="2"/>
                  </a:cxn>
                  <a:cxn ang="0">
                    <a:pos x="2" y="2"/>
                  </a:cxn>
                  <a:cxn ang="0">
                    <a:pos x="2" y="0"/>
                  </a:cxn>
                  <a:cxn ang="0">
                    <a:pos x="0" y="0"/>
                  </a:cxn>
                  <a:cxn ang="0">
                    <a:pos x="0" y="0"/>
                  </a:cxn>
                </a:cxnLst>
                <a:rect l="0" t="0" r="r" b="b"/>
                <a:pathLst>
                  <a:path w="2" h="2">
                    <a:moveTo>
                      <a:pt x="0" y="0"/>
                    </a:moveTo>
                    <a:lnTo>
                      <a:pt x="2" y="2"/>
                    </a:lnTo>
                    <a:lnTo>
                      <a:pt x="2" y="2"/>
                    </a:lnTo>
                    <a:lnTo>
                      <a:pt x="2"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4" name="Freeform 219"/>
              <p:cNvSpPr>
                <a:spLocks/>
              </p:cNvSpPr>
              <p:nvPr/>
            </p:nvSpPr>
            <p:spPr bwMode="auto">
              <a:xfrm>
                <a:off x="1824" y="1294"/>
                <a:ext cx="2" cy="2"/>
              </a:xfrm>
              <a:custGeom>
                <a:avLst/>
                <a:gdLst/>
                <a:ahLst/>
                <a:cxnLst>
                  <a:cxn ang="0">
                    <a:pos x="2" y="0"/>
                  </a:cxn>
                  <a:cxn ang="0">
                    <a:pos x="2" y="0"/>
                  </a:cxn>
                  <a:cxn ang="0">
                    <a:pos x="2" y="2"/>
                  </a:cxn>
                  <a:cxn ang="0">
                    <a:pos x="0" y="2"/>
                  </a:cxn>
                  <a:cxn ang="0">
                    <a:pos x="0" y="2"/>
                  </a:cxn>
                  <a:cxn ang="0">
                    <a:pos x="0" y="0"/>
                  </a:cxn>
                  <a:cxn ang="0">
                    <a:pos x="2" y="0"/>
                  </a:cxn>
                  <a:cxn ang="0">
                    <a:pos x="2" y="0"/>
                  </a:cxn>
                </a:cxnLst>
                <a:rect l="0" t="0" r="r" b="b"/>
                <a:pathLst>
                  <a:path w="2" h="2">
                    <a:moveTo>
                      <a:pt x="2" y="0"/>
                    </a:moveTo>
                    <a:lnTo>
                      <a:pt x="2" y="0"/>
                    </a:lnTo>
                    <a:lnTo>
                      <a:pt x="2" y="2"/>
                    </a:lnTo>
                    <a:lnTo>
                      <a:pt x="0" y="2"/>
                    </a:lnTo>
                    <a:lnTo>
                      <a:pt x="0" y="2"/>
                    </a:lnTo>
                    <a:lnTo>
                      <a:pt x="0" y="0"/>
                    </a:lnTo>
                    <a:lnTo>
                      <a:pt x="2"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5" name="Freeform 220"/>
              <p:cNvSpPr>
                <a:spLocks/>
              </p:cNvSpPr>
              <p:nvPr/>
            </p:nvSpPr>
            <p:spPr bwMode="auto">
              <a:xfrm>
                <a:off x="1826" y="1298"/>
                <a:ext cx="2" cy="2"/>
              </a:xfrm>
              <a:custGeom>
                <a:avLst/>
                <a:gdLst/>
                <a:ahLst/>
                <a:cxnLst>
                  <a:cxn ang="0">
                    <a:pos x="0" y="2"/>
                  </a:cxn>
                  <a:cxn ang="0">
                    <a:pos x="0" y="2"/>
                  </a:cxn>
                  <a:cxn ang="0">
                    <a:pos x="0" y="0"/>
                  </a:cxn>
                  <a:cxn ang="0">
                    <a:pos x="0" y="0"/>
                  </a:cxn>
                  <a:cxn ang="0">
                    <a:pos x="0" y="0"/>
                  </a:cxn>
                  <a:cxn ang="0">
                    <a:pos x="0" y="2"/>
                  </a:cxn>
                  <a:cxn ang="0">
                    <a:pos x="0" y="2"/>
                  </a:cxn>
                  <a:cxn ang="0">
                    <a:pos x="0" y="2"/>
                  </a:cxn>
                </a:cxnLst>
                <a:rect l="0" t="0" r="r" b="b"/>
                <a:pathLst>
                  <a:path h="2">
                    <a:moveTo>
                      <a:pt x="0" y="2"/>
                    </a:moveTo>
                    <a:lnTo>
                      <a:pt x="0" y="2"/>
                    </a:lnTo>
                    <a:lnTo>
                      <a:pt x="0" y="0"/>
                    </a:lnTo>
                    <a:lnTo>
                      <a:pt x="0" y="0"/>
                    </a:lnTo>
                    <a:lnTo>
                      <a:pt x="0" y="0"/>
                    </a:lnTo>
                    <a:lnTo>
                      <a:pt x="0" y="2"/>
                    </a:lnTo>
                    <a:lnTo>
                      <a:pt x="0" y="2"/>
                    </a:lnTo>
                    <a:lnTo>
                      <a:pt x="0"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6" name="Freeform 221"/>
              <p:cNvSpPr>
                <a:spLocks/>
              </p:cNvSpPr>
              <p:nvPr/>
            </p:nvSpPr>
            <p:spPr bwMode="auto">
              <a:xfrm>
                <a:off x="1954" y="1350"/>
                <a:ext cx="13" cy="4"/>
              </a:xfrm>
              <a:custGeom>
                <a:avLst/>
                <a:gdLst/>
                <a:ahLst/>
                <a:cxnLst>
                  <a:cxn ang="0">
                    <a:pos x="2" y="0"/>
                  </a:cxn>
                  <a:cxn ang="0">
                    <a:pos x="2" y="0"/>
                  </a:cxn>
                  <a:cxn ang="0">
                    <a:pos x="10" y="2"/>
                  </a:cxn>
                  <a:cxn ang="0">
                    <a:pos x="12" y="4"/>
                  </a:cxn>
                  <a:cxn ang="0">
                    <a:pos x="12" y="4"/>
                  </a:cxn>
                  <a:cxn ang="0">
                    <a:pos x="4" y="2"/>
                  </a:cxn>
                  <a:cxn ang="0">
                    <a:pos x="0" y="2"/>
                  </a:cxn>
                  <a:cxn ang="0">
                    <a:pos x="2" y="0"/>
                  </a:cxn>
                  <a:cxn ang="0">
                    <a:pos x="2" y="0"/>
                  </a:cxn>
                </a:cxnLst>
                <a:rect l="0" t="0" r="r" b="b"/>
                <a:pathLst>
                  <a:path w="12" h="4">
                    <a:moveTo>
                      <a:pt x="2" y="0"/>
                    </a:moveTo>
                    <a:lnTo>
                      <a:pt x="2" y="0"/>
                    </a:lnTo>
                    <a:lnTo>
                      <a:pt x="10" y="2"/>
                    </a:lnTo>
                    <a:lnTo>
                      <a:pt x="12" y="4"/>
                    </a:lnTo>
                    <a:lnTo>
                      <a:pt x="12" y="4"/>
                    </a:lnTo>
                    <a:lnTo>
                      <a:pt x="4" y="2"/>
                    </a:lnTo>
                    <a:lnTo>
                      <a:pt x="0" y="2"/>
                    </a:lnTo>
                    <a:lnTo>
                      <a:pt x="2"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7" name="Freeform 222"/>
              <p:cNvSpPr>
                <a:spLocks/>
              </p:cNvSpPr>
              <p:nvPr/>
            </p:nvSpPr>
            <p:spPr bwMode="auto">
              <a:xfrm>
                <a:off x="1941" y="1332"/>
                <a:ext cx="5" cy="6"/>
              </a:xfrm>
              <a:custGeom>
                <a:avLst/>
                <a:gdLst/>
                <a:ahLst/>
                <a:cxnLst>
                  <a:cxn ang="0">
                    <a:pos x="2" y="0"/>
                  </a:cxn>
                  <a:cxn ang="0">
                    <a:pos x="2" y="0"/>
                  </a:cxn>
                  <a:cxn ang="0">
                    <a:pos x="4" y="0"/>
                  </a:cxn>
                  <a:cxn ang="0">
                    <a:pos x="4" y="2"/>
                  </a:cxn>
                  <a:cxn ang="0">
                    <a:pos x="4" y="6"/>
                  </a:cxn>
                  <a:cxn ang="0">
                    <a:pos x="4" y="6"/>
                  </a:cxn>
                  <a:cxn ang="0">
                    <a:pos x="0" y="6"/>
                  </a:cxn>
                  <a:cxn ang="0">
                    <a:pos x="0" y="6"/>
                  </a:cxn>
                  <a:cxn ang="0">
                    <a:pos x="0" y="2"/>
                  </a:cxn>
                  <a:cxn ang="0">
                    <a:pos x="0" y="0"/>
                  </a:cxn>
                  <a:cxn ang="0">
                    <a:pos x="2" y="0"/>
                  </a:cxn>
                  <a:cxn ang="0">
                    <a:pos x="2" y="0"/>
                  </a:cxn>
                </a:cxnLst>
                <a:rect l="0" t="0" r="r" b="b"/>
                <a:pathLst>
                  <a:path w="4" h="6">
                    <a:moveTo>
                      <a:pt x="2" y="0"/>
                    </a:moveTo>
                    <a:lnTo>
                      <a:pt x="2" y="0"/>
                    </a:lnTo>
                    <a:lnTo>
                      <a:pt x="4" y="0"/>
                    </a:lnTo>
                    <a:lnTo>
                      <a:pt x="4" y="2"/>
                    </a:lnTo>
                    <a:lnTo>
                      <a:pt x="4" y="6"/>
                    </a:lnTo>
                    <a:lnTo>
                      <a:pt x="4" y="6"/>
                    </a:lnTo>
                    <a:lnTo>
                      <a:pt x="0" y="6"/>
                    </a:lnTo>
                    <a:lnTo>
                      <a:pt x="0" y="6"/>
                    </a:lnTo>
                    <a:lnTo>
                      <a:pt x="0" y="2"/>
                    </a:lnTo>
                    <a:lnTo>
                      <a:pt x="0" y="0"/>
                    </a:lnTo>
                    <a:lnTo>
                      <a:pt x="2"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8" name="Freeform 223"/>
              <p:cNvSpPr>
                <a:spLocks/>
              </p:cNvSpPr>
              <p:nvPr/>
            </p:nvSpPr>
            <p:spPr bwMode="auto">
              <a:xfrm>
                <a:off x="2013" y="1488"/>
                <a:ext cx="2" cy="4"/>
              </a:xfrm>
              <a:custGeom>
                <a:avLst/>
                <a:gdLst/>
                <a:ahLst/>
                <a:cxnLst>
                  <a:cxn ang="0">
                    <a:pos x="0" y="0"/>
                  </a:cxn>
                  <a:cxn ang="0">
                    <a:pos x="0" y="0"/>
                  </a:cxn>
                  <a:cxn ang="0">
                    <a:pos x="2" y="2"/>
                  </a:cxn>
                  <a:cxn ang="0">
                    <a:pos x="2" y="4"/>
                  </a:cxn>
                  <a:cxn ang="0">
                    <a:pos x="2" y="2"/>
                  </a:cxn>
                  <a:cxn ang="0">
                    <a:pos x="2" y="2"/>
                  </a:cxn>
                  <a:cxn ang="0">
                    <a:pos x="0" y="0"/>
                  </a:cxn>
                  <a:cxn ang="0">
                    <a:pos x="0" y="0"/>
                  </a:cxn>
                  <a:cxn ang="0">
                    <a:pos x="0" y="0"/>
                  </a:cxn>
                  <a:cxn ang="0">
                    <a:pos x="0" y="0"/>
                  </a:cxn>
                </a:cxnLst>
                <a:rect l="0" t="0" r="r" b="b"/>
                <a:pathLst>
                  <a:path w="2" h="4">
                    <a:moveTo>
                      <a:pt x="0" y="0"/>
                    </a:moveTo>
                    <a:lnTo>
                      <a:pt x="0" y="0"/>
                    </a:lnTo>
                    <a:lnTo>
                      <a:pt x="2" y="2"/>
                    </a:lnTo>
                    <a:lnTo>
                      <a:pt x="2" y="4"/>
                    </a:lnTo>
                    <a:lnTo>
                      <a:pt x="2" y="2"/>
                    </a:lnTo>
                    <a:lnTo>
                      <a:pt x="2" y="2"/>
                    </a:lnTo>
                    <a:lnTo>
                      <a:pt x="0" y="0"/>
                    </a:lnTo>
                    <a:lnTo>
                      <a:pt x="0"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29" name="Freeform 224"/>
              <p:cNvSpPr>
                <a:spLocks/>
              </p:cNvSpPr>
              <p:nvPr/>
            </p:nvSpPr>
            <p:spPr bwMode="auto">
              <a:xfrm>
                <a:off x="1686" y="1806"/>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0" name="Freeform 225"/>
              <p:cNvSpPr>
                <a:spLocks/>
              </p:cNvSpPr>
              <p:nvPr/>
            </p:nvSpPr>
            <p:spPr bwMode="auto">
              <a:xfrm>
                <a:off x="1670" y="1832"/>
                <a:ext cx="3" cy="2"/>
              </a:xfrm>
              <a:custGeom>
                <a:avLst/>
                <a:gdLst/>
                <a:ahLst/>
                <a:cxnLst>
                  <a:cxn ang="0">
                    <a:pos x="0" y="0"/>
                  </a:cxn>
                  <a:cxn ang="0">
                    <a:pos x="0" y="0"/>
                  </a:cxn>
                  <a:cxn ang="0">
                    <a:pos x="0" y="2"/>
                  </a:cxn>
                  <a:cxn ang="0">
                    <a:pos x="2" y="2"/>
                  </a:cxn>
                  <a:cxn ang="0">
                    <a:pos x="2" y="2"/>
                  </a:cxn>
                  <a:cxn ang="0">
                    <a:pos x="2" y="0"/>
                  </a:cxn>
                  <a:cxn ang="0">
                    <a:pos x="2" y="0"/>
                  </a:cxn>
                  <a:cxn ang="0">
                    <a:pos x="0" y="0"/>
                  </a:cxn>
                  <a:cxn ang="0">
                    <a:pos x="0" y="0"/>
                  </a:cxn>
                </a:cxnLst>
                <a:rect l="0" t="0" r="r" b="b"/>
                <a:pathLst>
                  <a:path w="2" h="2">
                    <a:moveTo>
                      <a:pt x="0" y="0"/>
                    </a:moveTo>
                    <a:lnTo>
                      <a:pt x="0" y="0"/>
                    </a:lnTo>
                    <a:lnTo>
                      <a:pt x="0" y="2"/>
                    </a:lnTo>
                    <a:lnTo>
                      <a:pt x="2" y="2"/>
                    </a:lnTo>
                    <a:lnTo>
                      <a:pt x="2" y="2"/>
                    </a:lnTo>
                    <a:lnTo>
                      <a:pt x="2" y="0"/>
                    </a:lnTo>
                    <a:lnTo>
                      <a:pt x="2"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1" name="Freeform 226"/>
              <p:cNvSpPr>
                <a:spLocks/>
              </p:cNvSpPr>
              <p:nvPr/>
            </p:nvSpPr>
            <p:spPr bwMode="auto">
              <a:xfrm>
                <a:off x="1688" y="1822"/>
                <a:ext cx="4" cy="2"/>
              </a:xfrm>
              <a:custGeom>
                <a:avLst/>
                <a:gdLst/>
                <a:ahLst/>
                <a:cxnLst>
                  <a:cxn ang="0">
                    <a:pos x="2" y="0"/>
                  </a:cxn>
                  <a:cxn ang="0">
                    <a:pos x="2" y="0"/>
                  </a:cxn>
                  <a:cxn ang="0">
                    <a:pos x="0" y="2"/>
                  </a:cxn>
                  <a:cxn ang="0">
                    <a:pos x="0" y="2"/>
                  </a:cxn>
                  <a:cxn ang="0">
                    <a:pos x="4" y="0"/>
                  </a:cxn>
                  <a:cxn ang="0">
                    <a:pos x="2" y="0"/>
                  </a:cxn>
                  <a:cxn ang="0">
                    <a:pos x="2" y="0"/>
                  </a:cxn>
                </a:cxnLst>
                <a:rect l="0" t="0" r="r" b="b"/>
                <a:pathLst>
                  <a:path w="4" h="2">
                    <a:moveTo>
                      <a:pt x="2" y="0"/>
                    </a:moveTo>
                    <a:lnTo>
                      <a:pt x="2" y="0"/>
                    </a:lnTo>
                    <a:lnTo>
                      <a:pt x="0" y="2"/>
                    </a:lnTo>
                    <a:lnTo>
                      <a:pt x="0" y="2"/>
                    </a:lnTo>
                    <a:lnTo>
                      <a:pt x="4" y="0"/>
                    </a:lnTo>
                    <a:lnTo>
                      <a:pt x="2" y="0"/>
                    </a:lnTo>
                    <a:lnTo>
                      <a:pt x="2"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2" name="Freeform 227"/>
              <p:cNvSpPr>
                <a:spLocks/>
              </p:cNvSpPr>
              <p:nvPr/>
            </p:nvSpPr>
            <p:spPr bwMode="auto">
              <a:xfrm>
                <a:off x="1759" y="1950"/>
                <a:ext cx="1" cy="4"/>
              </a:xfrm>
              <a:custGeom>
                <a:avLst/>
                <a:gdLst/>
                <a:ahLst/>
                <a:cxnLst>
                  <a:cxn ang="0">
                    <a:pos x="0" y="4"/>
                  </a:cxn>
                  <a:cxn ang="0">
                    <a:pos x="0" y="2"/>
                  </a:cxn>
                  <a:cxn ang="0">
                    <a:pos x="0" y="2"/>
                  </a:cxn>
                  <a:cxn ang="0">
                    <a:pos x="0" y="0"/>
                  </a:cxn>
                  <a:cxn ang="0">
                    <a:pos x="0" y="0"/>
                  </a:cxn>
                  <a:cxn ang="0">
                    <a:pos x="0" y="4"/>
                  </a:cxn>
                  <a:cxn ang="0">
                    <a:pos x="0" y="4"/>
                  </a:cxn>
                </a:cxnLst>
                <a:rect l="0" t="0" r="r" b="b"/>
                <a:pathLst>
                  <a:path h="4">
                    <a:moveTo>
                      <a:pt x="0" y="4"/>
                    </a:moveTo>
                    <a:lnTo>
                      <a:pt x="0" y="2"/>
                    </a:lnTo>
                    <a:lnTo>
                      <a:pt x="0" y="2"/>
                    </a:lnTo>
                    <a:lnTo>
                      <a:pt x="0" y="0"/>
                    </a:lnTo>
                    <a:lnTo>
                      <a:pt x="0" y="0"/>
                    </a:lnTo>
                    <a:lnTo>
                      <a:pt x="0" y="4"/>
                    </a:lnTo>
                    <a:lnTo>
                      <a:pt x="0" y="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3" name="Freeform 228"/>
              <p:cNvSpPr>
                <a:spLocks/>
              </p:cNvSpPr>
              <p:nvPr/>
            </p:nvSpPr>
            <p:spPr bwMode="auto">
              <a:xfrm>
                <a:off x="1068" y="1364"/>
                <a:ext cx="1" cy="2"/>
              </a:xfrm>
              <a:custGeom>
                <a:avLst/>
                <a:gdLst/>
                <a:ahLst/>
                <a:cxnLst>
                  <a:cxn ang="0">
                    <a:pos x="0" y="2"/>
                  </a:cxn>
                  <a:cxn ang="0">
                    <a:pos x="0" y="2"/>
                  </a:cxn>
                  <a:cxn ang="0">
                    <a:pos x="0" y="0"/>
                  </a:cxn>
                  <a:cxn ang="0">
                    <a:pos x="0" y="0"/>
                  </a:cxn>
                  <a:cxn ang="0">
                    <a:pos x="0" y="0"/>
                  </a:cxn>
                  <a:cxn ang="0">
                    <a:pos x="0" y="2"/>
                  </a:cxn>
                  <a:cxn ang="0">
                    <a:pos x="0" y="2"/>
                  </a:cxn>
                  <a:cxn ang="0">
                    <a:pos x="0" y="2"/>
                  </a:cxn>
                </a:cxnLst>
                <a:rect l="0" t="0" r="r" b="b"/>
                <a:pathLst>
                  <a:path h="2">
                    <a:moveTo>
                      <a:pt x="0" y="2"/>
                    </a:moveTo>
                    <a:lnTo>
                      <a:pt x="0" y="2"/>
                    </a:lnTo>
                    <a:lnTo>
                      <a:pt x="0" y="0"/>
                    </a:lnTo>
                    <a:lnTo>
                      <a:pt x="0" y="0"/>
                    </a:lnTo>
                    <a:lnTo>
                      <a:pt x="0" y="0"/>
                    </a:lnTo>
                    <a:lnTo>
                      <a:pt x="0" y="2"/>
                    </a:lnTo>
                    <a:lnTo>
                      <a:pt x="0" y="2"/>
                    </a:lnTo>
                    <a:lnTo>
                      <a:pt x="0"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4" name="Freeform 229"/>
              <p:cNvSpPr>
                <a:spLocks/>
              </p:cNvSpPr>
              <p:nvPr/>
            </p:nvSpPr>
            <p:spPr bwMode="auto">
              <a:xfrm>
                <a:off x="1096" y="1722"/>
                <a:ext cx="1" cy="2"/>
              </a:xfrm>
              <a:custGeom>
                <a:avLst/>
                <a:gdLst/>
                <a:ahLst/>
                <a:cxnLst>
                  <a:cxn ang="0">
                    <a:pos x="0" y="2"/>
                  </a:cxn>
                  <a:cxn ang="0">
                    <a:pos x="0" y="2"/>
                  </a:cxn>
                  <a:cxn ang="0">
                    <a:pos x="0" y="2"/>
                  </a:cxn>
                  <a:cxn ang="0">
                    <a:pos x="0" y="0"/>
                  </a:cxn>
                  <a:cxn ang="0">
                    <a:pos x="0" y="0"/>
                  </a:cxn>
                  <a:cxn ang="0">
                    <a:pos x="0" y="2"/>
                  </a:cxn>
                  <a:cxn ang="0">
                    <a:pos x="0" y="2"/>
                  </a:cxn>
                  <a:cxn ang="0">
                    <a:pos x="0" y="2"/>
                  </a:cxn>
                </a:cxnLst>
                <a:rect l="0" t="0" r="r" b="b"/>
                <a:pathLst>
                  <a:path h="2">
                    <a:moveTo>
                      <a:pt x="0" y="2"/>
                    </a:moveTo>
                    <a:lnTo>
                      <a:pt x="0" y="2"/>
                    </a:lnTo>
                    <a:lnTo>
                      <a:pt x="0" y="2"/>
                    </a:lnTo>
                    <a:lnTo>
                      <a:pt x="0" y="0"/>
                    </a:lnTo>
                    <a:lnTo>
                      <a:pt x="0" y="0"/>
                    </a:lnTo>
                    <a:lnTo>
                      <a:pt x="0" y="2"/>
                    </a:lnTo>
                    <a:lnTo>
                      <a:pt x="0" y="2"/>
                    </a:lnTo>
                    <a:lnTo>
                      <a:pt x="0"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5" name="Freeform 230"/>
              <p:cNvSpPr>
                <a:spLocks/>
              </p:cNvSpPr>
              <p:nvPr/>
            </p:nvSpPr>
            <p:spPr bwMode="auto">
              <a:xfrm>
                <a:off x="1558" y="1402"/>
                <a:ext cx="1" cy="2"/>
              </a:xfrm>
              <a:custGeom>
                <a:avLst/>
                <a:gdLst/>
                <a:ahLst/>
                <a:cxnLst>
                  <a:cxn ang="0">
                    <a:pos x="0" y="0"/>
                  </a:cxn>
                  <a:cxn ang="0">
                    <a:pos x="0" y="2"/>
                  </a:cxn>
                  <a:cxn ang="0">
                    <a:pos x="0" y="2"/>
                  </a:cxn>
                  <a:cxn ang="0">
                    <a:pos x="0" y="2"/>
                  </a:cxn>
                  <a:cxn ang="0">
                    <a:pos x="0" y="0"/>
                  </a:cxn>
                  <a:cxn ang="0">
                    <a:pos x="0" y="0"/>
                  </a:cxn>
                  <a:cxn ang="0">
                    <a:pos x="0" y="0"/>
                  </a:cxn>
                </a:cxnLst>
                <a:rect l="0" t="0" r="r" b="b"/>
                <a:pathLst>
                  <a:path h="2">
                    <a:moveTo>
                      <a:pt x="0" y="0"/>
                    </a:moveTo>
                    <a:lnTo>
                      <a:pt x="0" y="2"/>
                    </a:lnTo>
                    <a:lnTo>
                      <a:pt x="0" y="2"/>
                    </a:lnTo>
                    <a:lnTo>
                      <a:pt x="0" y="2"/>
                    </a:lnTo>
                    <a:lnTo>
                      <a:pt x="0"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6" name="Freeform 231"/>
              <p:cNvSpPr>
                <a:spLocks/>
              </p:cNvSpPr>
              <p:nvPr/>
            </p:nvSpPr>
            <p:spPr bwMode="auto">
              <a:xfrm>
                <a:off x="1935" y="1858"/>
                <a:ext cx="8" cy="6"/>
              </a:xfrm>
              <a:custGeom>
                <a:avLst/>
                <a:gdLst/>
                <a:ahLst/>
                <a:cxnLst>
                  <a:cxn ang="0">
                    <a:pos x="2" y="4"/>
                  </a:cxn>
                  <a:cxn ang="0">
                    <a:pos x="2" y="4"/>
                  </a:cxn>
                  <a:cxn ang="0">
                    <a:pos x="0" y="6"/>
                  </a:cxn>
                  <a:cxn ang="0">
                    <a:pos x="0" y="4"/>
                  </a:cxn>
                  <a:cxn ang="0">
                    <a:pos x="6" y="0"/>
                  </a:cxn>
                  <a:cxn ang="0">
                    <a:pos x="6" y="0"/>
                  </a:cxn>
                  <a:cxn ang="0">
                    <a:pos x="8" y="0"/>
                  </a:cxn>
                  <a:cxn ang="0">
                    <a:pos x="6" y="2"/>
                  </a:cxn>
                  <a:cxn ang="0">
                    <a:pos x="2" y="4"/>
                  </a:cxn>
                  <a:cxn ang="0">
                    <a:pos x="2" y="4"/>
                  </a:cxn>
                </a:cxnLst>
                <a:rect l="0" t="0" r="r" b="b"/>
                <a:pathLst>
                  <a:path w="8" h="6">
                    <a:moveTo>
                      <a:pt x="2" y="4"/>
                    </a:moveTo>
                    <a:lnTo>
                      <a:pt x="2" y="4"/>
                    </a:lnTo>
                    <a:lnTo>
                      <a:pt x="0" y="6"/>
                    </a:lnTo>
                    <a:lnTo>
                      <a:pt x="0" y="4"/>
                    </a:lnTo>
                    <a:lnTo>
                      <a:pt x="6" y="0"/>
                    </a:lnTo>
                    <a:lnTo>
                      <a:pt x="6" y="0"/>
                    </a:lnTo>
                    <a:lnTo>
                      <a:pt x="8" y="0"/>
                    </a:lnTo>
                    <a:lnTo>
                      <a:pt x="6" y="2"/>
                    </a:lnTo>
                    <a:lnTo>
                      <a:pt x="2" y="4"/>
                    </a:lnTo>
                    <a:lnTo>
                      <a:pt x="2" y="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7" name="Freeform 232"/>
              <p:cNvSpPr>
                <a:spLocks/>
              </p:cNvSpPr>
              <p:nvPr/>
            </p:nvSpPr>
            <p:spPr bwMode="auto">
              <a:xfrm>
                <a:off x="1980" y="1880"/>
                <a:ext cx="2" cy="2"/>
              </a:xfrm>
              <a:custGeom>
                <a:avLst/>
                <a:gdLst/>
                <a:ahLst/>
                <a:cxnLst>
                  <a:cxn ang="0">
                    <a:pos x="0" y="2"/>
                  </a:cxn>
                  <a:cxn ang="0">
                    <a:pos x="0" y="2"/>
                  </a:cxn>
                  <a:cxn ang="0">
                    <a:pos x="0" y="0"/>
                  </a:cxn>
                  <a:cxn ang="0">
                    <a:pos x="2" y="0"/>
                  </a:cxn>
                  <a:cxn ang="0">
                    <a:pos x="2" y="0"/>
                  </a:cxn>
                  <a:cxn ang="0">
                    <a:pos x="2" y="0"/>
                  </a:cxn>
                  <a:cxn ang="0">
                    <a:pos x="0" y="2"/>
                  </a:cxn>
                  <a:cxn ang="0">
                    <a:pos x="0" y="2"/>
                  </a:cxn>
                </a:cxnLst>
                <a:rect l="0" t="0" r="r" b="b"/>
                <a:pathLst>
                  <a:path w="2" h="2">
                    <a:moveTo>
                      <a:pt x="0" y="2"/>
                    </a:moveTo>
                    <a:lnTo>
                      <a:pt x="0" y="2"/>
                    </a:lnTo>
                    <a:lnTo>
                      <a:pt x="0" y="0"/>
                    </a:lnTo>
                    <a:lnTo>
                      <a:pt x="2" y="0"/>
                    </a:lnTo>
                    <a:lnTo>
                      <a:pt x="2" y="0"/>
                    </a:lnTo>
                    <a:lnTo>
                      <a:pt x="2" y="0"/>
                    </a:lnTo>
                    <a:lnTo>
                      <a:pt x="0" y="2"/>
                    </a:lnTo>
                    <a:lnTo>
                      <a:pt x="0"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8" name="Freeform 233"/>
              <p:cNvSpPr>
                <a:spLocks/>
              </p:cNvSpPr>
              <p:nvPr/>
            </p:nvSpPr>
            <p:spPr bwMode="auto">
              <a:xfrm>
                <a:off x="1740" y="1440"/>
                <a:ext cx="2" cy="2"/>
              </a:xfrm>
              <a:custGeom>
                <a:avLst/>
                <a:gdLst/>
                <a:ahLst/>
                <a:cxnLst>
                  <a:cxn ang="0">
                    <a:pos x="0" y="0"/>
                  </a:cxn>
                  <a:cxn ang="0">
                    <a:pos x="0" y="2"/>
                  </a:cxn>
                  <a:cxn ang="0">
                    <a:pos x="0" y="2"/>
                  </a:cxn>
                  <a:cxn ang="0">
                    <a:pos x="2" y="0"/>
                  </a:cxn>
                  <a:cxn ang="0">
                    <a:pos x="0" y="0"/>
                  </a:cxn>
                  <a:cxn ang="0">
                    <a:pos x="0" y="0"/>
                  </a:cxn>
                </a:cxnLst>
                <a:rect l="0" t="0" r="r" b="b"/>
                <a:pathLst>
                  <a:path w="2" h="2">
                    <a:moveTo>
                      <a:pt x="0" y="0"/>
                    </a:moveTo>
                    <a:lnTo>
                      <a:pt x="0" y="2"/>
                    </a:lnTo>
                    <a:lnTo>
                      <a:pt x="0" y="2"/>
                    </a:lnTo>
                    <a:lnTo>
                      <a:pt x="2"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39" name="Freeform 234"/>
              <p:cNvSpPr>
                <a:spLocks/>
              </p:cNvSpPr>
              <p:nvPr/>
            </p:nvSpPr>
            <p:spPr bwMode="auto">
              <a:xfrm>
                <a:off x="1081" y="1692"/>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0" name="Rectangle 235"/>
              <p:cNvSpPr>
                <a:spLocks noChangeArrowheads="1"/>
              </p:cNvSpPr>
              <p:nvPr/>
            </p:nvSpPr>
            <p:spPr bwMode="auto">
              <a:xfrm>
                <a:off x="1081" y="1692"/>
                <a:ext cx="1" cy="2"/>
              </a:xfrm>
              <a:prstGeom prst="rect">
                <a:avLst/>
              </a:prstGeom>
              <a:grpFill/>
              <a:ln w="3175">
                <a:solidFill>
                  <a:srgbClr val="646464">
                    <a:lumMod val="60000"/>
                    <a:lumOff val="40000"/>
                  </a:srgbClr>
                </a:solidFill>
                <a:miter lim="800000"/>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1" name="Freeform 236"/>
              <p:cNvSpPr>
                <a:spLocks/>
              </p:cNvSpPr>
              <p:nvPr/>
            </p:nvSpPr>
            <p:spPr bwMode="auto">
              <a:xfrm>
                <a:off x="1662" y="1196"/>
                <a:ext cx="1" cy="2"/>
              </a:xfrm>
              <a:custGeom>
                <a:avLst/>
                <a:gdLst/>
                <a:ahLst/>
                <a:cxnLst>
                  <a:cxn ang="0">
                    <a:pos x="0" y="0"/>
                  </a:cxn>
                  <a:cxn ang="0">
                    <a:pos x="0" y="0"/>
                  </a:cxn>
                  <a:cxn ang="0">
                    <a:pos x="0" y="0"/>
                  </a:cxn>
                  <a:cxn ang="0">
                    <a:pos x="0" y="2"/>
                  </a:cxn>
                  <a:cxn ang="0">
                    <a:pos x="0" y="2"/>
                  </a:cxn>
                  <a:cxn ang="0">
                    <a:pos x="0" y="0"/>
                  </a:cxn>
                  <a:cxn ang="0">
                    <a:pos x="0" y="0"/>
                  </a:cxn>
                  <a:cxn ang="0">
                    <a:pos x="0" y="0"/>
                  </a:cxn>
                </a:cxnLst>
                <a:rect l="0" t="0" r="r" b="b"/>
                <a:pathLst>
                  <a:path h="2">
                    <a:moveTo>
                      <a:pt x="0" y="0"/>
                    </a:moveTo>
                    <a:lnTo>
                      <a:pt x="0" y="0"/>
                    </a:lnTo>
                    <a:lnTo>
                      <a:pt x="0" y="0"/>
                    </a:lnTo>
                    <a:lnTo>
                      <a:pt x="0" y="2"/>
                    </a:lnTo>
                    <a:lnTo>
                      <a:pt x="0" y="2"/>
                    </a:lnTo>
                    <a:lnTo>
                      <a:pt x="0" y="0"/>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2" name="Freeform 237"/>
              <p:cNvSpPr>
                <a:spLocks noEditPoints="1"/>
              </p:cNvSpPr>
              <p:nvPr/>
            </p:nvSpPr>
            <p:spPr bwMode="auto">
              <a:xfrm>
                <a:off x="910" y="1162"/>
                <a:ext cx="1309" cy="792"/>
              </a:xfrm>
              <a:custGeom>
                <a:avLst/>
                <a:gdLst/>
                <a:ahLst/>
                <a:cxnLst>
                  <a:cxn ang="0">
                    <a:pos x="860" y="106"/>
                  </a:cxn>
                  <a:cxn ang="0">
                    <a:pos x="540" y="46"/>
                  </a:cxn>
                  <a:cxn ang="0">
                    <a:pos x="528" y="30"/>
                  </a:cxn>
                  <a:cxn ang="0">
                    <a:pos x="668" y="36"/>
                  </a:cxn>
                  <a:cxn ang="0">
                    <a:pos x="744" y="42"/>
                  </a:cxn>
                  <a:cxn ang="0">
                    <a:pos x="716" y="74"/>
                  </a:cxn>
                  <a:cxn ang="0">
                    <a:pos x="406" y="56"/>
                  </a:cxn>
                  <a:cxn ang="0">
                    <a:pos x="456" y="22"/>
                  </a:cxn>
                  <a:cxn ang="0">
                    <a:pos x="762" y="308"/>
                  </a:cxn>
                  <a:cxn ang="0">
                    <a:pos x="1078" y="276"/>
                  </a:cxn>
                  <a:cxn ang="0">
                    <a:pos x="1016" y="288"/>
                  </a:cxn>
                  <a:cxn ang="0">
                    <a:pos x="1024" y="332"/>
                  </a:cxn>
                  <a:cxn ang="0">
                    <a:pos x="962" y="374"/>
                  </a:cxn>
                  <a:cxn ang="0">
                    <a:pos x="862" y="348"/>
                  </a:cxn>
                  <a:cxn ang="0">
                    <a:pos x="920" y="226"/>
                  </a:cxn>
                  <a:cxn ang="0">
                    <a:pos x="842" y="172"/>
                  </a:cxn>
                  <a:cxn ang="0">
                    <a:pos x="742" y="172"/>
                  </a:cxn>
                  <a:cxn ang="0">
                    <a:pos x="762" y="154"/>
                  </a:cxn>
                  <a:cxn ang="0">
                    <a:pos x="818" y="136"/>
                  </a:cxn>
                  <a:cxn ang="0">
                    <a:pos x="906" y="146"/>
                  </a:cxn>
                  <a:cxn ang="0">
                    <a:pos x="982" y="170"/>
                  </a:cxn>
                  <a:cxn ang="0">
                    <a:pos x="1008" y="238"/>
                  </a:cxn>
                  <a:cxn ang="0">
                    <a:pos x="1078" y="256"/>
                  </a:cxn>
                  <a:cxn ang="0">
                    <a:pos x="1030" y="722"/>
                  </a:cxn>
                  <a:cxn ang="0">
                    <a:pos x="904" y="732"/>
                  </a:cxn>
                  <a:cxn ang="0">
                    <a:pos x="822" y="750"/>
                  </a:cxn>
                  <a:cxn ang="0">
                    <a:pos x="702" y="666"/>
                  </a:cxn>
                  <a:cxn ang="0">
                    <a:pos x="198" y="626"/>
                  </a:cxn>
                  <a:cxn ang="0">
                    <a:pos x="182" y="592"/>
                  </a:cxn>
                  <a:cxn ang="0">
                    <a:pos x="132" y="478"/>
                  </a:cxn>
                  <a:cxn ang="0">
                    <a:pos x="82" y="206"/>
                  </a:cxn>
                  <a:cxn ang="0">
                    <a:pos x="148" y="200"/>
                  </a:cxn>
                  <a:cxn ang="0">
                    <a:pos x="344" y="220"/>
                  </a:cxn>
                  <a:cxn ang="0">
                    <a:pos x="468" y="232"/>
                  </a:cxn>
                  <a:cxn ang="0">
                    <a:pos x="532" y="250"/>
                  </a:cxn>
                  <a:cxn ang="0">
                    <a:pos x="634" y="232"/>
                  </a:cxn>
                  <a:cxn ang="0">
                    <a:pos x="622" y="154"/>
                  </a:cxn>
                  <a:cxn ang="0">
                    <a:pos x="634" y="138"/>
                  </a:cxn>
                  <a:cxn ang="0">
                    <a:pos x="716" y="204"/>
                  </a:cxn>
                  <a:cxn ang="0">
                    <a:pos x="810" y="206"/>
                  </a:cxn>
                  <a:cxn ang="0">
                    <a:pos x="738" y="302"/>
                  </a:cxn>
                  <a:cxn ang="0">
                    <a:pos x="666" y="374"/>
                  </a:cxn>
                  <a:cxn ang="0">
                    <a:pos x="748" y="518"/>
                  </a:cxn>
                  <a:cxn ang="0">
                    <a:pos x="858" y="524"/>
                  </a:cxn>
                  <a:cxn ang="0">
                    <a:pos x="870" y="372"/>
                  </a:cxn>
                  <a:cxn ang="0">
                    <a:pos x="1004" y="458"/>
                  </a:cxn>
                  <a:cxn ang="0">
                    <a:pos x="1076" y="496"/>
                  </a:cxn>
                  <a:cxn ang="0">
                    <a:pos x="1098" y="570"/>
                  </a:cxn>
                  <a:cxn ang="0">
                    <a:pos x="1072" y="632"/>
                  </a:cxn>
                  <a:cxn ang="0">
                    <a:pos x="998" y="656"/>
                  </a:cxn>
                  <a:cxn ang="0">
                    <a:pos x="1052" y="724"/>
                  </a:cxn>
                  <a:cxn ang="0">
                    <a:pos x="1160" y="646"/>
                  </a:cxn>
                  <a:cxn ang="0">
                    <a:pos x="1112" y="656"/>
                  </a:cxn>
                  <a:cxn ang="0">
                    <a:pos x="1204" y="688"/>
                  </a:cxn>
                  <a:cxn ang="0">
                    <a:pos x="122" y="556"/>
                  </a:cxn>
                  <a:cxn ang="0">
                    <a:pos x="440" y="108"/>
                  </a:cxn>
                  <a:cxn ang="0">
                    <a:pos x="318" y="148"/>
                  </a:cxn>
                  <a:cxn ang="0">
                    <a:pos x="352" y="184"/>
                  </a:cxn>
                  <a:cxn ang="0">
                    <a:pos x="518" y="216"/>
                  </a:cxn>
                  <a:cxn ang="0">
                    <a:pos x="590" y="86"/>
                  </a:cxn>
                  <a:cxn ang="0">
                    <a:pos x="578" y="156"/>
                  </a:cxn>
                  <a:cxn ang="0">
                    <a:pos x="136" y="576"/>
                  </a:cxn>
                  <a:cxn ang="0">
                    <a:pos x="308" y="118"/>
                  </a:cxn>
                </a:cxnLst>
                <a:rect l="0" t="0" r="r" b="b"/>
                <a:pathLst>
                  <a:path w="1208" h="792">
                    <a:moveTo>
                      <a:pt x="790" y="726"/>
                    </a:moveTo>
                    <a:lnTo>
                      <a:pt x="790" y="726"/>
                    </a:lnTo>
                    <a:lnTo>
                      <a:pt x="784" y="722"/>
                    </a:lnTo>
                    <a:lnTo>
                      <a:pt x="784" y="722"/>
                    </a:lnTo>
                    <a:lnTo>
                      <a:pt x="786" y="720"/>
                    </a:lnTo>
                    <a:lnTo>
                      <a:pt x="786" y="720"/>
                    </a:lnTo>
                    <a:lnTo>
                      <a:pt x="792" y="722"/>
                    </a:lnTo>
                    <a:lnTo>
                      <a:pt x="798" y="724"/>
                    </a:lnTo>
                    <a:lnTo>
                      <a:pt x="798" y="724"/>
                    </a:lnTo>
                    <a:lnTo>
                      <a:pt x="800" y="726"/>
                    </a:lnTo>
                    <a:lnTo>
                      <a:pt x="802" y="726"/>
                    </a:lnTo>
                    <a:lnTo>
                      <a:pt x="800" y="726"/>
                    </a:lnTo>
                    <a:lnTo>
                      <a:pt x="800" y="726"/>
                    </a:lnTo>
                    <a:lnTo>
                      <a:pt x="790" y="726"/>
                    </a:lnTo>
                    <a:lnTo>
                      <a:pt x="790" y="726"/>
                    </a:lnTo>
                    <a:close/>
                    <a:moveTo>
                      <a:pt x="840" y="190"/>
                    </a:moveTo>
                    <a:lnTo>
                      <a:pt x="840" y="190"/>
                    </a:lnTo>
                    <a:lnTo>
                      <a:pt x="838" y="192"/>
                    </a:lnTo>
                    <a:lnTo>
                      <a:pt x="834" y="194"/>
                    </a:lnTo>
                    <a:lnTo>
                      <a:pt x="834" y="194"/>
                    </a:lnTo>
                    <a:lnTo>
                      <a:pt x="824" y="194"/>
                    </a:lnTo>
                    <a:lnTo>
                      <a:pt x="824" y="194"/>
                    </a:lnTo>
                    <a:lnTo>
                      <a:pt x="824" y="196"/>
                    </a:lnTo>
                    <a:lnTo>
                      <a:pt x="826" y="196"/>
                    </a:lnTo>
                    <a:lnTo>
                      <a:pt x="826" y="196"/>
                    </a:lnTo>
                    <a:lnTo>
                      <a:pt x="826" y="198"/>
                    </a:lnTo>
                    <a:lnTo>
                      <a:pt x="826" y="198"/>
                    </a:lnTo>
                    <a:lnTo>
                      <a:pt x="826" y="198"/>
                    </a:lnTo>
                    <a:lnTo>
                      <a:pt x="826" y="198"/>
                    </a:lnTo>
                    <a:lnTo>
                      <a:pt x="826" y="198"/>
                    </a:lnTo>
                    <a:lnTo>
                      <a:pt x="828" y="200"/>
                    </a:lnTo>
                    <a:lnTo>
                      <a:pt x="828" y="200"/>
                    </a:lnTo>
                    <a:lnTo>
                      <a:pt x="830" y="198"/>
                    </a:lnTo>
                    <a:lnTo>
                      <a:pt x="830" y="198"/>
                    </a:lnTo>
                    <a:lnTo>
                      <a:pt x="832" y="202"/>
                    </a:lnTo>
                    <a:lnTo>
                      <a:pt x="834" y="202"/>
                    </a:lnTo>
                    <a:lnTo>
                      <a:pt x="834" y="202"/>
                    </a:lnTo>
                    <a:lnTo>
                      <a:pt x="842" y="194"/>
                    </a:lnTo>
                    <a:lnTo>
                      <a:pt x="846" y="190"/>
                    </a:lnTo>
                    <a:lnTo>
                      <a:pt x="844" y="190"/>
                    </a:lnTo>
                    <a:lnTo>
                      <a:pt x="840" y="190"/>
                    </a:lnTo>
                    <a:lnTo>
                      <a:pt x="840" y="190"/>
                    </a:lnTo>
                    <a:close/>
                    <a:moveTo>
                      <a:pt x="868" y="100"/>
                    </a:moveTo>
                    <a:lnTo>
                      <a:pt x="866" y="100"/>
                    </a:lnTo>
                    <a:lnTo>
                      <a:pt x="866" y="100"/>
                    </a:lnTo>
                    <a:lnTo>
                      <a:pt x="862" y="88"/>
                    </a:lnTo>
                    <a:lnTo>
                      <a:pt x="862" y="88"/>
                    </a:lnTo>
                    <a:lnTo>
                      <a:pt x="860" y="84"/>
                    </a:lnTo>
                    <a:lnTo>
                      <a:pt x="860" y="84"/>
                    </a:lnTo>
                    <a:lnTo>
                      <a:pt x="856" y="84"/>
                    </a:lnTo>
                    <a:lnTo>
                      <a:pt x="856" y="84"/>
                    </a:lnTo>
                    <a:lnTo>
                      <a:pt x="854" y="84"/>
                    </a:lnTo>
                    <a:lnTo>
                      <a:pt x="852" y="82"/>
                    </a:lnTo>
                    <a:lnTo>
                      <a:pt x="852" y="82"/>
                    </a:lnTo>
                    <a:lnTo>
                      <a:pt x="846" y="84"/>
                    </a:lnTo>
                    <a:lnTo>
                      <a:pt x="840" y="86"/>
                    </a:lnTo>
                    <a:lnTo>
                      <a:pt x="840" y="86"/>
                    </a:lnTo>
                    <a:lnTo>
                      <a:pt x="840" y="86"/>
                    </a:lnTo>
                    <a:lnTo>
                      <a:pt x="836" y="86"/>
                    </a:lnTo>
                    <a:lnTo>
                      <a:pt x="834" y="86"/>
                    </a:lnTo>
                    <a:lnTo>
                      <a:pt x="830" y="82"/>
                    </a:lnTo>
                    <a:lnTo>
                      <a:pt x="830" y="82"/>
                    </a:lnTo>
                    <a:lnTo>
                      <a:pt x="826" y="84"/>
                    </a:lnTo>
                    <a:lnTo>
                      <a:pt x="822" y="86"/>
                    </a:lnTo>
                    <a:lnTo>
                      <a:pt x="822" y="86"/>
                    </a:lnTo>
                    <a:lnTo>
                      <a:pt x="818" y="86"/>
                    </a:lnTo>
                    <a:lnTo>
                      <a:pt x="818" y="86"/>
                    </a:lnTo>
                    <a:lnTo>
                      <a:pt x="814" y="90"/>
                    </a:lnTo>
                    <a:lnTo>
                      <a:pt x="812" y="96"/>
                    </a:lnTo>
                    <a:lnTo>
                      <a:pt x="808" y="108"/>
                    </a:lnTo>
                    <a:lnTo>
                      <a:pt x="808" y="108"/>
                    </a:lnTo>
                    <a:lnTo>
                      <a:pt x="808" y="106"/>
                    </a:lnTo>
                    <a:lnTo>
                      <a:pt x="808" y="110"/>
                    </a:lnTo>
                    <a:lnTo>
                      <a:pt x="810" y="114"/>
                    </a:lnTo>
                    <a:lnTo>
                      <a:pt x="814" y="118"/>
                    </a:lnTo>
                    <a:lnTo>
                      <a:pt x="814" y="118"/>
                    </a:lnTo>
                    <a:lnTo>
                      <a:pt x="818" y="118"/>
                    </a:lnTo>
                    <a:lnTo>
                      <a:pt x="820" y="116"/>
                    </a:lnTo>
                    <a:lnTo>
                      <a:pt x="824" y="114"/>
                    </a:lnTo>
                    <a:lnTo>
                      <a:pt x="824" y="114"/>
                    </a:lnTo>
                    <a:lnTo>
                      <a:pt x="830" y="116"/>
                    </a:lnTo>
                    <a:lnTo>
                      <a:pt x="838" y="116"/>
                    </a:lnTo>
                    <a:lnTo>
                      <a:pt x="838" y="116"/>
                    </a:lnTo>
                    <a:lnTo>
                      <a:pt x="842" y="116"/>
                    </a:lnTo>
                    <a:lnTo>
                      <a:pt x="844" y="112"/>
                    </a:lnTo>
                    <a:lnTo>
                      <a:pt x="850" y="108"/>
                    </a:lnTo>
                    <a:lnTo>
                      <a:pt x="850" y="108"/>
                    </a:lnTo>
                    <a:lnTo>
                      <a:pt x="852" y="108"/>
                    </a:lnTo>
                    <a:lnTo>
                      <a:pt x="856" y="108"/>
                    </a:lnTo>
                    <a:lnTo>
                      <a:pt x="856" y="108"/>
                    </a:lnTo>
                    <a:lnTo>
                      <a:pt x="858" y="106"/>
                    </a:lnTo>
                    <a:lnTo>
                      <a:pt x="858" y="106"/>
                    </a:lnTo>
                    <a:lnTo>
                      <a:pt x="860" y="106"/>
                    </a:lnTo>
                    <a:lnTo>
                      <a:pt x="864" y="106"/>
                    </a:lnTo>
                    <a:lnTo>
                      <a:pt x="864" y="106"/>
                    </a:lnTo>
                    <a:lnTo>
                      <a:pt x="868" y="104"/>
                    </a:lnTo>
                    <a:lnTo>
                      <a:pt x="868" y="104"/>
                    </a:lnTo>
                    <a:lnTo>
                      <a:pt x="868" y="100"/>
                    </a:lnTo>
                    <a:lnTo>
                      <a:pt x="868" y="100"/>
                    </a:lnTo>
                    <a:close/>
                    <a:moveTo>
                      <a:pt x="570" y="12"/>
                    </a:moveTo>
                    <a:lnTo>
                      <a:pt x="570" y="12"/>
                    </a:lnTo>
                    <a:lnTo>
                      <a:pt x="572" y="14"/>
                    </a:lnTo>
                    <a:lnTo>
                      <a:pt x="572" y="14"/>
                    </a:lnTo>
                    <a:lnTo>
                      <a:pt x="572" y="14"/>
                    </a:lnTo>
                    <a:lnTo>
                      <a:pt x="572" y="16"/>
                    </a:lnTo>
                    <a:lnTo>
                      <a:pt x="570" y="16"/>
                    </a:lnTo>
                    <a:lnTo>
                      <a:pt x="564" y="16"/>
                    </a:lnTo>
                    <a:lnTo>
                      <a:pt x="564" y="16"/>
                    </a:lnTo>
                    <a:lnTo>
                      <a:pt x="564" y="14"/>
                    </a:lnTo>
                    <a:lnTo>
                      <a:pt x="564" y="14"/>
                    </a:lnTo>
                    <a:lnTo>
                      <a:pt x="566" y="12"/>
                    </a:lnTo>
                    <a:lnTo>
                      <a:pt x="566" y="12"/>
                    </a:lnTo>
                    <a:lnTo>
                      <a:pt x="560" y="4"/>
                    </a:lnTo>
                    <a:lnTo>
                      <a:pt x="560" y="6"/>
                    </a:lnTo>
                    <a:lnTo>
                      <a:pt x="560" y="6"/>
                    </a:lnTo>
                    <a:lnTo>
                      <a:pt x="554" y="6"/>
                    </a:lnTo>
                    <a:lnTo>
                      <a:pt x="554" y="6"/>
                    </a:lnTo>
                    <a:lnTo>
                      <a:pt x="554" y="8"/>
                    </a:lnTo>
                    <a:lnTo>
                      <a:pt x="552" y="8"/>
                    </a:lnTo>
                    <a:lnTo>
                      <a:pt x="554" y="12"/>
                    </a:lnTo>
                    <a:lnTo>
                      <a:pt x="554" y="12"/>
                    </a:lnTo>
                    <a:lnTo>
                      <a:pt x="562" y="14"/>
                    </a:lnTo>
                    <a:lnTo>
                      <a:pt x="562" y="14"/>
                    </a:lnTo>
                    <a:lnTo>
                      <a:pt x="562" y="14"/>
                    </a:lnTo>
                    <a:lnTo>
                      <a:pt x="562" y="16"/>
                    </a:lnTo>
                    <a:lnTo>
                      <a:pt x="562" y="16"/>
                    </a:lnTo>
                    <a:lnTo>
                      <a:pt x="552" y="16"/>
                    </a:lnTo>
                    <a:lnTo>
                      <a:pt x="552" y="16"/>
                    </a:lnTo>
                    <a:lnTo>
                      <a:pt x="552" y="20"/>
                    </a:lnTo>
                    <a:lnTo>
                      <a:pt x="552" y="20"/>
                    </a:lnTo>
                    <a:lnTo>
                      <a:pt x="554" y="22"/>
                    </a:lnTo>
                    <a:lnTo>
                      <a:pt x="558" y="24"/>
                    </a:lnTo>
                    <a:lnTo>
                      <a:pt x="558" y="24"/>
                    </a:lnTo>
                    <a:lnTo>
                      <a:pt x="558" y="32"/>
                    </a:lnTo>
                    <a:lnTo>
                      <a:pt x="558" y="32"/>
                    </a:lnTo>
                    <a:lnTo>
                      <a:pt x="560" y="32"/>
                    </a:lnTo>
                    <a:lnTo>
                      <a:pt x="560" y="34"/>
                    </a:lnTo>
                    <a:lnTo>
                      <a:pt x="558" y="38"/>
                    </a:lnTo>
                    <a:lnTo>
                      <a:pt x="558" y="38"/>
                    </a:lnTo>
                    <a:lnTo>
                      <a:pt x="554" y="36"/>
                    </a:lnTo>
                    <a:lnTo>
                      <a:pt x="554" y="36"/>
                    </a:lnTo>
                    <a:lnTo>
                      <a:pt x="554" y="34"/>
                    </a:lnTo>
                    <a:lnTo>
                      <a:pt x="554" y="30"/>
                    </a:lnTo>
                    <a:lnTo>
                      <a:pt x="554" y="30"/>
                    </a:lnTo>
                    <a:lnTo>
                      <a:pt x="544" y="22"/>
                    </a:lnTo>
                    <a:lnTo>
                      <a:pt x="544" y="22"/>
                    </a:lnTo>
                    <a:lnTo>
                      <a:pt x="542" y="16"/>
                    </a:lnTo>
                    <a:lnTo>
                      <a:pt x="542" y="16"/>
                    </a:lnTo>
                    <a:lnTo>
                      <a:pt x="538" y="14"/>
                    </a:lnTo>
                    <a:lnTo>
                      <a:pt x="536" y="14"/>
                    </a:lnTo>
                    <a:lnTo>
                      <a:pt x="534" y="16"/>
                    </a:lnTo>
                    <a:lnTo>
                      <a:pt x="534" y="16"/>
                    </a:lnTo>
                    <a:lnTo>
                      <a:pt x="534" y="16"/>
                    </a:lnTo>
                    <a:lnTo>
                      <a:pt x="534" y="18"/>
                    </a:lnTo>
                    <a:lnTo>
                      <a:pt x="532" y="20"/>
                    </a:lnTo>
                    <a:lnTo>
                      <a:pt x="532" y="20"/>
                    </a:lnTo>
                    <a:lnTo>
                      <a:pt x="536" y="20"/>
                    </a:lnTo>
                    <a:lnTo>
                      <a:pt x="536" y="20"/>
                    </a:lnTo>
                    <a:lnTo>
                      <a:pt x="536" y="26"/>
                    </a:lnTo>
                    <a:lnTo>
                      <a:pt x="538" y="32"/>
                    </a:lnTo>
                    <a:lnTo>
                      <a:pt x="538" y="32"/>
                    </a:lnTo>
                    <a:lnTo>
                      <a:pt x="540" y="32"/>
                    </a:lnTo>
                    <a:lnTo>
                      <a:pt x="540" y="32"/>
                    </a:lnTo>
                    <a:lnTo>
                      <a:pt x="542" y="38"/>
                    </a:lnTo>
                    <a:lnTo>
                      <a:pt x="542" y="38"/>
                    </a:lnTo>
                    <a:lnTo>
                      <a:pt x="540" y="40"/>
                    </a:lnTo>
                    <a:lnTo>
                      <a:pt x="538" y="40"/>
                    </a:lnTo>
                    <a:lnTo>
                      <a:pt x="538" y="40"/>
                    </a:lnTo>
                    <a:lnTo>
                      <a:pt x="538" y="38"/>
                    </a:lnTo>
                    <a:lnTo>
                      <a:pt x="538" y="38"/>
                    </a:lnTo>
                    <a:lnTo>
                      <a:pt x="526" y="40"/>
                    </a:lnTo>
                    <a:lnTo>
                      <a:pt x="526" y="40"/>
                    </a:lnTo>
                    <a:lnTo>
                      <a:pt x="528" y="40"/>
                    </a:lnTo>
                    <a:lnTo>
                      <a:pt x="530" y="42"/>
                    </a:lnTo>
                    <a:lnTo>
                      <a:pt x="528" y="44"/>
                    </a:lnTo>
                    <a:lnTo>
                      <a:pt x="528" y="44"/>
                    </a:lnTo>
                    <a:lnTo>
                      <a:pt x="524" y="44"/>
                    </a:lnTo>
                    <a:lnTo>
                      <a:pt x="524" y="44"/>
                    </a:lnTo>
                    <a:lnTo>
                      <a:pt x="524" y="50"/>
                    </a:lnTo>
                    <a:lnTo>
                      <a:pt x="524" y="50"/>
                    </a:lnTo>
                    <a:lnTo>
                      <a:pt x="526" y="52"/>
                    </a:lnTo>
                    <a:lnTo>
                      <a:pt x="530" y="52"/>
                    </a:lnTo>
                    <a:lnTo>
                      <a:pt x="530" y="52"/>
                    </a:lnTo>
                    <a:lnTo>
                      <a:pt x="536" y="50"/>
                    </a:lnTo>
                    <a:lnTo>
                      <a:pt x="540" y="46"/>
                    </a:lnTo>
                    <a:lnTo>
                      <a:pt x="540" y="46"/>
                    </a:lnTo>
                    <a:lnTo>
                      <a:pt x="546" y="46"/>
                    </a:lnTo>
                    <a:lnTo>
                      <a:pt x="554" y="46"/>
                    </a:lnTo>
                    <a:lnTo>
                      <a:pt x="554" y="46"/>
                    </a:lnTo>
                    <a:lnTo>
                      <a:pt x="560" y="42"/>
                    </a:lnTo>
                    <a:lnTo>
                      <a:pt x="560" y="42"/>
                    </a:lnTo>
                    <a:lnTo>
                      <a:pt x="560" y="46"/>
                    </a:lnTo>
                    <a:lnTo>
                      <a:pt x="558" y="46"/>
                    </a:lnTo>
                    <a:lnTo>
                      <a:pt x="558" y="46"/>
                    </a:lnTo>
                    <a:lnTo>
                      <a:pt x="556" y="48"/>
                    </a:lnTo>
                    <a:lnTo>
                      <a:pt x="556" y="48"/>
                    </a:lnTo>
                    <a:lnTo>
                      <a:pt x="550" y="52"/>
                    </a:lnTo>
                    <a:lnTo>
                      <a:pt x="550" y="52"/>
                    </a:lnTo>
                    <a:lnTo>
                      <a:pt x="550" y="58"/>
                    </a:lnTo>
                    <a:lnTo>
                      <a:pt x="554" y="60"/>
                    </a:lnTo>
                    <a:lnTo>
                      <a:pt x="558" y="60"/>
                    </a:lnTo>
                    <a:lnTo>
                      <a:pt x="564" y="60"/>
                    </a:lnTo>
                    <a:lnTo>
                      <a:pt x="564" y="60"/>
                    </a:lnTo>
                    <a:lnTo>
                      <a:pt x="572" y="62"/>
                    </a:lnTo>
                    <a:lnTo>
                      <a:pt x="572" y="62"/>
                    </a:lnTo>
                    <a:lnTo>
                      <a:pt x="582" y="60"/>
                    </a:lnTo>
                    <a:lnTo>
                      <a:pt x="594" y="60"/>
                    </a:lnTo>
                    <a:lnTo>
                      <a:pt x="594" y="60"/>
                    </a:lnTo>
                    <a:lnTo>
                      <a:pt x="596" y="58"/>
                    </a:lnTo>
                    <a:lnTo>
                      <a:pt x="596" y="58"/>
                    </a:lnTo>
                    <a:lnTo>
                      <a:pt x="594" y="54"/>
                    </a:lnTo>
                    <a:lnTo>
                      <a:pt x="594" y="54"/>
                    </a:lnTo>
                    <a:lnTo>
                      <a:pt x="594" y="54"/>
                    </a:lnTo>
                    <a:lnTo>
                      <a:pt x="596" y="54"/>
                    </a:lnTo>
                    <a:lnTo>
                      <a:pt x="596" y="54"/>
                    </a:lnTo>
                    <a:lnTo>
                      <a:pt x="598" y="52"/>
                    </a:lnTo>
                    <a:lnTo>
                      <a:pt x="596" y="50"/>
                    </a:lnTo>
                    <a:lnTo>
                      <a:pt x="596" y="50"/>
                    </a:lnTo>
                    <a:lnTo>
                      <a:pt x="594" y="48"/>
                    </a:lnTo>
                    <a:lnTo>
                      <a:pt x="592" y="48"/>
                    </a:lnTo>
                    <a:lnTo>
                      <a:pt x="592" y="48"/>
                    </a:lnTo>
                    <a:lnTo>
                      <a:pt x="592" y="42"/>
                    </a:lnTo>
                    <a:lnTo>
                      <a:pt x="592" y="42"/>
                    </a:lnTo>
                    <a:lnTo>
                      <a:pt x="594" y="42"/>
                    </a:lnTo>
                    <a:lnTo>
                      <a:pt x="594" y="42"/>
                    </a:lnTo>
                    <a:lnTo>
                      <a:pt x="594" y="38"/>
                    </a:lnTo>
                    <a:lnTo>
                      <a:pt x="594" y="38"/>
                    </a:lnTo>
                    <a:lnTo>
                      <a:pt x="588" y="38"/>
                    </a:lnTo>
                    <a:lnTo>
                      <a:pt x="588" y="38"/>
                    </a:lnTo>
                    <a:lnTo>
                      <a:pt x="590" y="34"/>
                    </a:lnTo>
                    <a:lnTo>
                      <a:pt x="590" y="30"/>
                    </a:lnTo>
                    <a:lnTo>
                      <a:pt x="588" y="26"/>
                    </a:lnTo>
                    <a:lnTo>
                      <a:pt x="588" y="26"/>
                    </a:lnTo>
                    <a:lnTo>
                      <a:pt x="586" y="22"/>
                    </a:lnTo>
                    <a:lnTo>
                      <a:pt x="588" y="16"/>
                    </a:lnTo>
                    <a:lnTo>
                      <a:pt x="588" y="16"/>
                    </a:lnTo>
                    <a:lnTo>
                      <a:pt x="578" y="12"/>
                    </a:lnTo>
                    <a:lnTo>
                      <a:pt x="578" y="12"/>
                    </a:lnTo>
                    <a:lnTo>
                      <a:pt x="580" y="12"/>
                    </a:lnTo>
                    <a:lnTo>
                      <a:pt x="580" y="10"/>
                    </a:lnTo>
                    <a:lnTo>
                      <a:pt x="580" y="10"/>
                    </a:lnTo>
                    <a:lnTo>
                      <a:pt x="576" y="8"/>
                    </a:lnTo>
                    <a:lnTo>
                      <a:pt x="572" y="6"/>
                    </a:lnTo>
                    <a:lnTo>
                      <a:pt x="572" y="6"/>
                    </a:lnTo>
                    <a:lnTo>
                      <a:pt x="570" y="12"/>
                    </a:lnTo>
                    <a:lnTo>
                      <a:pt x="570" y="12"/>
                    </a:lnTo>
                    <a:close/>
                    <a:moveTo>
                      <a:pt x="504" y="26"/>
                    </a:moveTo>
                    <a:lnTo>
                      <a:pt x="504" y="28"/>
                    </a:lnTo>
                    <a:lnTo>
                      <a:pt x="504" y="28"/>
                    </a:lnTo>
                    <a:lnTo>
                      <a:pt x="518" y="26"/>
                    </a:lnTo>
                    <a:lnTo>
                      <a:pt x="518" y="26"/>
                    </a:lnTo>
                    <a:lnTo>
                      <a:pt x="516" y="28"/>
                    </a:lnTo>
                    <a:lnTo>
                      <a:pt x="516" y="28"/>
                    </a:lnTo>
                    <a:lnTo>
                      <a:pt x="506" y="32"/>
                    </a:lnTo>
                    <a:lnTo>
                      <a:pt x="504" y="34"/>
                    </a:lnTo>
                    <a:lnTo>
                      <a:pt x="504" y="34"/>
                    </a:lnTo>
                    <a:lnTo>
                      <a:pt x="516" y="32"/>
                    </a:lnTo>
                    <a:lnTo>
                      <a:pt x="518" y="34"/>
                    </a:lnTo>
                    <a:lnTo>
                      <a:pt x="518" y="34"/>
                    </a:lnTo>
                    <a:lnTo>
                      <a:pt x="514" y="36"/>
                    </a:lnTo>
                    <a:lnTo>
                      <a:pt x="514" y="36"/>
                    </a:lnTo>
                    <a:lnTo>
                      <a:pt x="512" y="40"/>
                    </a:lnTo>
                    <a:lnTo>
                      <a:pt x="512" y="40"/>
                    </a:lnTo>
                    <a:lnTo>
                      <a:pt x="508" y="40"/>
                    </a:lnTo>
                    <a:lnTo>
                      <a:pt x="508" y="40"/>
                    </a:lnTo>
                    <a:lnTo>
                      <a:pt x="508" y="44"/>
                    </a:lnTo>
                    <a:lnTo>
                      <a:pt x="508" y="44"/>
                    </a:lnTo>
                    <a:lnTo>
                      <a:pt x="514" y="44"/>
                    </a:lnTo>
                    <a:lnTo>
                      <a:pt x="520" y="42"/>
                    </a:lnTo>
                    <a:lnTo>
                      <a:pt x="520" y="42"/>
                    </a:lnTo>
                    <a:lnTo>
                      <a:pt x="522" y="40"/>
                    </a:lnTo>
                    <a:lnTo>
                      <a:pt x="524" y="38"/>
                    </a:lnTo>
                    <a:lnTo>
                      <a:pt x="524" y="38"/>
                    </a:lnTo>
                    <a:lnTo>
                      <a:pt x="530" y="34"/>
                    </a:lnTo>
                    <a:lnTo>
                      <a:pt x="530" y="34"/>
                    </a:lnTo>
                    <a:lnTo>
                      <a:pt x="530" y="32"/>
                    </a:lnTo>
                    <a:lnTo>
                      <a:pt x="530" y="32"/>
                    </a:lnTo>
                    <a:lnTo>
                      <a:pt x="528" y="32"/>
                    </a:lnTo>
                    <a:lnTo>
                      <a:pt x="528" y="30"/>
                    </a:lnTo>
                    <a:lnTo>
                      <a:pt x="530" y="28"/>
                    </a:lnTo>
                    <a:lnTo>
                      <a:pt x="530" y="28"/>
                    </a:lnTo>
                    <a:lnTo>
                      <a:pt x="530" y="26"/>
                    </a:lnTo>
                    <a:lnTo>
                      <a:pt x="530" y="26"/>
                    </a:lnTo>
                    <a:lnTo>
                      <a:pt x="530" y="24"/>
                    </a:lnTo>
                    <a:lnTo>
                      <a:pt x="526" y="22"/>
                    </a:lnTo>
                    <a:lnTo>
                      <a:pt x="526" y="22"/>
                    </a:lnTo>
                    <a:lnTo>
                      <a:pt x="520" y="24"/>
                    </a:lnTo>
                    <a:lnTo>
                      <a:pt x="520" y="24"/>
                    </a:lnTo>
                    <a:lnTo>
                      <a:pt x="524" y="18"/>
                    </a:lnTo>
                    <a:lnTo>
                      <a:pt x="524" y="16"/>
                    </a:lnTo>
                    <a:lnTo>
                      <a:pt x="520" y="14"/>
                    </a:lnTo>
                    <a:lnTo>
                      <a:pt x="520" y="14"/>
                    </a:lnTo>
                    <a:lnTo>
                      <a:pt x="512" y="16"/>
                    </a:lnTo>
                    <a:lnTo>
                      <a:pt x="506" y="18"/>
                    </a:lnTo>
                    <a:lnTo>
                      <a:pt x="506" y="18"/>
                    </a:lnTo>
                    <a:lnTo>
                      <a:pt x="502" y="20"/>
                    </a:lnTo>
                    <a:lnTo>
                      <a:pt x="502" y="20"/>
                    </a:lnTo>
                    <a:lnTo>
                      <a:pt x="500" y="20"/>
                    </a:lnTo>
                    <a:lnTo>
                      <a:pt x="500" y="22"/>
                    </a:lnTo>
                    <a:lnTo>
                      <a:pt x="500" y="24"/>
                    </a:lnTo>
                    <a:lnTo>
                      <a:pt x="504" y="26"/>
                    </a:lnTo>
                    <a:lnTo>
                      <a:pt x="504" y="26"/>
                    </a:lnTo>
                    <a:close/>
                    <a:moveTo>
                      <a:pt x="616" y="64"/>
                    </a:moveTo>
                    <a:lnTo>
                      <a:pt x="616" y="64"/>
                    </a:lnTo>
                    <a:lnTo>
                      <a:pt x="628" y="68"/>
                    </a:lnTo>
                    <a:lnTo>
                      <a:pt x="628" y="68"/>
                    </a:lnTo>
                    <a:lnTo>
                      <a:pt x="628" y="66"/>
                    </a:lnTo>
                    <a:lnTo>
                      <a:pt x="630" y="66"/>
                    </a:lnTo>
                    <a:lnTo>
                      <a:pt x="630" y="66"/>
                    </a:lnTo>
                    <a:lnTo>
                      <a:pt x="634" y="70"/>
                    </a:lnTo>
                    <a:lnTo>
                      <a:pt x="634" y="70"/>
                    </a:lnTo>
                    <a:lnTo>
                      <a:pt x="640" y="70"/>
                    </a:lnTo>
                    <a:lnTo>
                      <a:pt x="640" y="70"/>
                    </a:lnTo>
                    <a:lnTo>
                      <a:pt x="642" y="58"/>
                    </a:lnTo>
                    <a:lnTo>
                      <a:pt x="642" y="52"/>
                    </a:lnTo>
                    <a:lnTo>
                      <a:pt x="642" y="48"/>
                    </a:lnTo>
                    <a:lnTo>
                      <a:pt x="642" y="48"/>
                    </a:lnTo>
                    <a:lnTo>
                      <a:pt x="638" y="46"/>
                    </a:lnTo>
                    <a:lnTo>
                      <a:pt x="636" y="44"/>
                    </a:lnTo>
                    <a:lnTo>
                      <a:pt x="636" y="44"/>
                    </a:lnTo>
                    <a:lnTo>
                      <a:pt x="634" y="40"/>
                    </a:lnTo>
                    <a:lnTo>
                      <a:pt x="634" y="40"/>
                    </a:lnTo>
                    <a:lnTo>
                      <a:pt x="632" y="40"/>
                    </a:lnTo>
                    <a:lnTo>
                      <a:pt x="628" y="38"/>
                    </a:lnTo>
                    <a:lnTo>
                      <a:pt x="620" y="38"/>
                    </a:lnTo>
                    <a:lnTo>
                      <a:pt x="620" y="38"/>
                    </a:lnTo>
                    <a:lnTo>
                      <a:pt x="618" y="44"/>
                    </a:lnTo>
                    <a:lnTo>
                      <a:pt x="614" y="48"/>
                    </a:lnTo>
                    <a:lnTo>
                      <a:pt x="614" y="48"/>
                    </a:lnTo>
                    <a:lnTo>
                      <a:pt x="612" y="50"/>
                    </a:lnTo>
                    <a:lnTo>
                      <a:pt x="610" y="50"/>
                    </a:lnTo>
                    <a:lnTo>
                      <a:pt x="610" y="50"/>
                    </a:lnTo>
                    <a:lnTo>
                      <a:pt x="610" y="54"/>
                    </a:lnTo>
                    <a:lnTo>
                      <a:pt x="610" y="54"/>
                    </a:lnTo>
                    <a:lnTo>
                      <a:pt x="608" y="56"/>
                    </a:lnTo>
                    <a:lnTo>
                      <a:pt x="608" y="56"/>
                    </a:lnTo>
                    <a:lnTo>
                      <a:pt x="608" y="60"/>
                    </a:lnTo>
                    <a:lnTo>
                      <a:pt x="608" y="62"/>
                    </a:lnTo>
                    <a:lnTo>
                      <a:pt x="608" y="62"/>
                    </a:lnTo>
                    <a:lnTo>
                      <a:pt x="610" y="62"/>
                    </a:lnTo>
                    <a:lnTo>
                      <a:pt x="610" y="60"/>
                    </a:lnTo>
                    <a:lnTo>
                      <a:pt x="610" y="60"/>
                    </a:lnTo>
                    <a:lnTo>
                      <a:pt x="614" y="62"/>
                    </a:lnTo>
                    <a:lnTo>
                      <a:pt x="614" y="62"/>
                    </a:lnTo>
                    <a:lnTo>
                      <a:pt x="616" y="64"/>
                    </a:lnTo>
                    <a:lnTo>
                      <a:pt x="616" y="64"/>
                    </a:lnTo>
                    <a:close/>
                    <a:moveTo>
                      <a:pt x="682" y="74"/>
                    </a:moveTo>
                    <a:lnTo>
                      <a:pt x="682" y="74"/>
                    </a:lnTo>
                    <a:lnTo>
                      <a:pt x="682" y="74"/>
                    </a:lnTo>
                    <a:lnTo>
                      <a:pt x="680" y="72"/>
                    </a:lnTo>
                    <a:lnTo>
                      <a:pt x="680" y="70"/>
                    </a:lnTo>
                    <a:lnTo>
                      <a:pt x="676" y="70"/>
                    </a:lnTo>
                    <a:lnTo>
                      <a:pt x="676" y="74"/>
                    </a:lnTo>
                    <a:lnTo>
                      <a:pt x="676" y="74"/>
                    </a:lnTo>
                    <a:lnTo>
                      <a:pt x="672" y="74"/>
                    </a:lnTo>
                    <a:lnTo>
                      <a:pt x="668" y="74"/>
                    </a:lnTo>
                    <a:lnTo>
                      <a:pt x="668" y="74"/>
                    </a:lnTo>
                    <a:lnTo>
                      <a:pt x="668" y="68"/>
                    </a:lnTo>
                    <a:lnTo>
                      <a:pt x="668" y="68"/>
                    </a:lnTo>
                    <a:lnTo>
                      <a:pt x="668" y="66"/>
                    </a:lnTo>
                    <a:lnTo>
                      <a:pt x="668" y="66"/>
                    </a:lnTo>
                    <a:lnTo>
                      <a:pt x="666" y="58"/>
                    </a:lnTo>
                    <a:lnTo>
                      <a:pt x="666" y="58"/>
                    </a:lnTo>
                    <a:lnTo>
                      <a:pt x="668" y="56"/>
                    </a:lnTo>
                    <a:lnTo>
                      <a:pt x="668" y="52"/>
                    </a:lnTo>
                    <a:lnTo>
                      <a:pt x="668" y="52"/>
                    </a:lnTo>
                    <a:lnTo>
                      <a:pt x="666" y="48"/>
                    </a:lnTo>
                    <a:lnTo>
                      <a:pt x="666" y="48"/>
                    </a:lnTo>
                    <a:lnTo>
                      <a:pt x="670" y="44"/>
                    </a:lnTo>
                    <a:lnTo>
                      <a:pt x="670" y="40"/>
                    </a:lnTo>
                    <a:lnTo>
                      <a:pt x="668" y="36"/>
                    </a:lnTo>
                    <a:lnTo>
                      <a:pt x="668" y="36"/>
                    </a:lnTo>
                    <a:lnTo>
                      <a:pt x="664" y="34"/>
                    </a:lnTo>
                    <a:lnTo>
                      <a:pt x="664" y="34"/>
                    </a:lnTo>
                    <a:lnTo>
                      <a:pt x="664" y="32"/>
                    </a:lnTo>
                    <a:lnTo>
                      <a:pt x="664" y="32"/>
                    </a:lnTo>
                    <a:lnTo>
                      <a:pt x="662" y="28"/>
                    </a:lnTo>
                    <a:lnTo>
                      <a:pt x="658" y="28"/>
                    </a:lnTo>
                    <a:lnTo>
                      <a:pt x="648" y="26"/>
                    </a:lnTo>
                    <a:lnTo>
                      <a:pt x="648" y="22"/>
                    </a:lnTo>
                    <a:lnTo>
                      <a:pt x="648" y="22"/>
                    </a:lnTo>
                    <a:lnTo>
                      <a:pt x="646" y="22"/>
                    </a:lnTo>
                    <a:lnTo>
                      <a:pt x="644" y="24"/>
                    </a:lnTo>
                    <a:lnTo>
                      <a:pt x="642" y="28"/>
                    </a:lnTo>
                    <a:lnTo>
                      <a:pt x="642" y="28"/>
                    </a:lnTo>
                    <a:lnTo>
                      <a:pt x="640" y="28"/>
                    </a:lnTo>
                    <a:lnTo>
                      <a:pt x="640" y="28"/>
                    </a:lnTo>
                    <a:lnTo>
                      <a:pt x="634" y="24"/>
                    </a:lnTo>
                    <a:lnTo>
                      <a:pt x="628" y="22"/>
                    </a:lnTo>
                    <a:lnTo>
                      <a:pt x="628" y="22"/>
                    </a:lnTo>
                    <a:lnTo>
                      <a:pt x="622" y="22"/>
                    </a:lnTo>
                    <a:lnTo>
                      <a:pt x="618" y="20"/>
                    </a:lnTo>
                    <a:lnTo>
                      <a:pt x="618" y="20"/>
                    </a:lnTo>
                    <a:lnTo>
                      <a:pt x="616" y="18"/>
                    </a:lnTo>
                    <a:lnTo>
                      <a:pt x="614" y="14"/>
                    </a:lnTo>
                    <a:lnTo>
                      <a:pt x="614" y="14"/>
                    </a:lnTo>
                    <a:lnTo>
                      <a:pt x="608" y="10"/>
                    </a:lnTo>
                    <a:lnTo>
                      <a:pt x="608" y="10"/>
                    </a:lnTo>
                    <a:lnTo>
                      <a:pt x="608" y="8"/>
                    </a:lnTo>
                    <a:lnTo>
                      <a:pt x="608" y="8"/>
                    </a:lnTo>
                    <a:lnTo>
                      <a:pt x="610" y="8"/>
                    </a:lnTo>
                    <a:lnTo>
                      <a:pt x="610" y="8"/>
                    </a:lnTo>
                    <a:lnTo>
                      <a:pt x="614" y="2"/>
                    </a:lnTo>
                    <a:lnTo>
                      <a:pt x="614" y="2"/>
                    </a:lnTo>
                    <a:lnTo>
                      <a:pt x="620" y="4"/>
                    </a:lnTo>
                    <a:lnTo>
                      <a:pt x="620" y="4"/>
                    </a:lnTo>
                    <a:lnTo>
                      <a:pt x="624" y="2"/>
                    </a:lnTo>
                    <a:lnTo>
                      <a:pt x="624" y="2"/>
                    </a:lnTo>
                    <a:lnTo>
                      <a:pt x="624" y="4"/>
                    </a:lnTo>
                    <a:lnTo>
                      <a:pt x="624" y="4"/>
                    </a:lnTo>
                    <a:lnTo>
                      <a:pt x="634" y="6"/>
                    </a:lnTo>
                    <a:lnTo>
                      <a:pt x="634" y="6"/>
                    </a:lnTo>
                    <a:lnTo>
                      <a:pt x="640" y="6"/>
                    </a:lnTo>
                    <a:lnTo>
                      <a:pt x="644" y="6"/>
                    </a:lnTo>
                    <a:lnTo>
                      <a:pt x="644" y="6"/>
                    </a:lnTo>
                    <a:lnTo>
                      <a:pt x="650" y="10"/>
                    </a:lnTo>
                    <a:lnTo>
                      <a:pt x="650" y="10"/>
                    </a:lnTo>
                    <a:lnTo>
                      <a:pt x="650" y="14"/>
                    </a:lnTo>
                    <a:lnTo>
                      <a:pt x="650" y="14"/>
                    </a:lnTo>
                    <a:lnTo>
                      <a:pt x="660" y="14"/>
                    </a:lnTo>
                    <a:lnTo>
                      <a:pt x="674" y="10"/>
                    </a:lnTo>
                    <a:lnTo>
                      <a:pt x="674" y="10"/>
                    </a:lnTo>
                    <a:lnTo>
                      <a:pt x="676" y="16"/>
                    </a:lnTo>
                    <a:lnTo>
                      <a:pt x="676" y="16"/>
                    </a:lnTo>
                    <a:lnTo>
                      <a:pt x="680" y="16"/>
                    </a:lnTo>
                    <a:lnTo>
                      <a:pt x="684" y="16"/>
                    </a:lnTo>
                    <a:lnTo>
                      <a:pt x="684" y="16"/>
                    </a:lnTo>
                    <a:lnTo>
                      <a:pt x="686" y="20"/>
                    </a:lnTo>
                    <a:lnTo>
                      <a:pt x="686" y="20"/>
                    </a:lnTo>
                    <a:lnTo>
                      <a:pt x="696" y="22"/>
                    </a:lnTo>
                    <a:lnTo>
                      <a:pt x="696" y="22"/>
                    </a:lnTo>
                    <a:lnTo>
                      <a:pt x="696" y="26"/>
                    </a:lnTo>
                    <a:lnTo>
                      <a:pt x="696" y="26"/>
                    </a:lnTo>
                    <a:lnTo>
                      <a:pt x="690" y="28"/>
                    </a:lnTo>
                    <a:lnTo>
                      <a:pt x="682" y="28"/>
                    </a:lnTo>
                    <a:lnTo>
                      <a:pt x="682" y="30"/>
                    </a:lnTo>
                    <a:lnTo>
                      <a:pt x="682" y="30"/>
                    </a:lnTo>
                    <a:lnTo>
                      <a:pt x="686" y="32"/>
                    </a:lnTo>
                    <a:lnTo>
                      <a:pt x="686" y="32"/>
                    </a:lnTo>
                    <a:lnTo>
                      <a:pt x="684" y="36"/>
                    </a:lnTo>
                    <a:lnTo>
                      <a:pt x="684" y="36"/>
                    </a:lnTo>
                    <a:lnTo>
                      <a:pt x="686" y="36"/>
                    </a:lnTo>
                    <a:lnTo>
                      <a:pt x="686" y="36"/>
                    </a:lnTo>
                    <a:lnTo>
                      <a:pt x="688" y="32"/>
                    </a:lnTo>
                    <a:lnTo>
                      <a:pt x="688" y="32"/>
                    </a:lnTo>
                    <a:lnTo>
                      <a:pt x="694" y="32"/>
                    </a:lnTo>
                    <a:lnTo>
                      <a:pt x="700" y="34"/>
                    </a:lnTo>
                    <a:lnTo>
                      <a:pt x="700" y="34"/>
                    </a:lnTo>
                    <a:lnTo>
                      <a:pt x="700" y="40"/>
                    </a:lnTo>
                    <a:lnTo>
                      <a:pt x="700" y="40"/>
                    </a:lnTo>
                    <a:lnTo>
                      <a:pt x="702" y="38"/>
                    </a:lnTo>
                    <a:lnTo>
                      <a:pt x="702" y="36"/>
                    </a:lnTo>
                    <a:lnTo>
                      <a:pt x="702" y="36"/>
                    </a:lnTo>
                    <a:lnTo>
                      <a:pt x="716" y="40"/>
                    </a:lnTo>
                    <a:lnTo>
                      <a:pt x="716" y="42"/>
                    </a:lnTo>
                    <a:lnTo>
                      <a:pt x="716" y="42"/>
                    </a:lnTo>
                    <a:lnTo>
                      <a:pt x="718" y="42"/>
                    </a:lnTo>
                    <a:lnTo>
                      <a:pt x="718" y="40"/>
                    </a:lnTo>
                    <a:lnTo>
                      <a:pt x="718" y="40"/>
                    </a:lnTo>
                    <a:lnTo>
                      <a:pt x="722" y="42"/>
                    </a:lnTo>
                    <a:lnTo>
                      <a:pt x="726" y="44"/>
                    </a:lnTo>
                    <a:lnTo>
                      <a:pt x="726" y="38"/>
                    </a:lnTo>
                    <a:lnTo>
                      <a:pt x="726" y="38"/>
                    </a:lnTo>
                    <a:lnTo>
                      <a:pt x="734" y="42"/>
                    </a:lnTo>
                    <a:lnTo>
                      <a:pt x="744" y="42"/>
                    </a:lnTo>
                    <a:lnTo>
                      <a:pt x="744" y="42"/>
                    </a:lnTo>
                    <a:lnTo>
                      <a:pt x="744" y="40"/>
                    </a:lnTo>
                    <a:lnTo>
                      <a:pt x="744" y="40"/>
                    </a:lnTo>
                    <a:lnTo>
                      <a:pt x="748" y="38"/>
                    </a:lnTo>
                    <a:lnTo>
                      <a:pt x="748" y="38"/>
                    </a:lnTo>
                    <a:lnTo>
                      <a:pt x="756" y="38"/>
                    </a:lnTo>
                    <a:lnTo>
                      <a:pt x="762" y="38"/>
                    </a:lnTo>
                    <a:lnTo>
                      <a:pt x="762" y="34"/>
                    </a:lnTo>
                    <a:lnTo>
                      <a:pt x="762" y="34"/>
                    </a:lnTo>
                    <a:lnTo>
                      <a:pt x="768" y="34"/>
                    </a:lnTo>
                    <a:lnTo>
                      <a:pt x="770" y="32"/>
                    </a:lnTo>
                    <a:lnTo>
                      <a:pt x="770" y="32"/>
                    </a:lnTo>
                    <a:lnTo>
                      <a:pt x="774" y="32"/>
                    </a:lnTo>
                    <a:lnTo>
                      <a:pt x="776" y="34"/>
                    </a:lnTo>
                    <a:lnTo>
                      <a:pt x="780" y="36"/>
                    </a:lnTo>
                    <a:lnTo>
                      <a:pt x="780" y="36"/>
                    </a:lnTo>
                    <a:lnTo>
                      <a:pt x="784" y="34"/>
                    </a:lnTo>
                    <a:lnTo>
                      <a:pt x="786" y="34"/>
                    </a:lnTo>
                    <a:lnTo>
                      <a:pt x="786" y="34"/>
                    </a:lnTo>
                    <a:lnTo>
                      <a:pt x="802" y="34"/>
                    </a:lnTo>
                    <a:lnTo>
                      <a:pt x="802" y="34"/>
                    </a:lnTo>
                    <a:lnTo>
                      <a:pt x="802" y="38"/>
                    </a:lnTo>
                    <a:lnTo>
                      <a:pt x="806" y="40"/>
                    </a:lnTo>
                    <a:lnTo>
                      <a:pt x="806" y="40"/>
                    </a:lnTo>
                    <a:lnTo>
                      <a:pt x="810" y="40"/>
                    </a:lnTo>
                    <a:lnTo>
                      <a:pt x="812" y="38"/>
                    </a:lnTo>
                    <a:lnTo>
                      <a:pt x="812" y="38"/>
                    </a:lnTo>
                    <a:lnTo>
                      <a:pt x="816" y="38"/>
                    </a:lnTo>
                    <a:lnTo>
                      <a:pt x="820" y="40"/>
                    </a:lnTo>
                    <a:lnTo>
                      <a:pt x="826" y="44"/>
                    </a:lnTo>
                    <a:lnTo>
                      <a:pt x="826" y="44"/>
                    </a:lnTo>
                    <a:lnTo>
                      <a:pt x="830" y="44"/>
                    </a:lnTo>
                    <a:lnTo>
                      <a:pt x="830" y="44"/>
                    </a:lnTo>
                    <a:lnTo>
                      <a:pt x="832" y="50"/>
                    </a:lnTo>
                    <a:lnTo>
                      <a:pt x="832" y="52"/>
                    </a:lnTo>
                    <a:lnTo>
                      <a:pt x="830" y="54"/>
                    </a:lnTo>
                    <a:lnTo>
                      <a:pt x="830" y="54"/>
                    </a:lnTo>
                    <a:lnTo>
                      <a:pt x="822" y="60"/>
                    </a:lnTo>
                    <a:lnTo>
                      <a:pt x="822" y="60"/>
                    </a:lnTo>
                    <a:lnTo>
                      <a:pt x="822" y="58"/>
                    </a:lnTo>
                    <a:lnTo>
                      <a:pt x="822" y="60"/>
                    </a:lnTo>
                    <a:lnTo>
                      <a:pt x="822" y="60"/>
                    </a:lnTo>
                    <a:lnTo>
                      <a:pt x="822" y="64"/>
                    </a:lnTo>
                    <a:lnTo>
                      <a:pt x="822" y="66"/>
                    </a:lnTo>
                    <a:lnTo>
                      <a:pt x="822" y="64"/>
                    </a:lnTo>
                    <a:lnTo>
                      <a:pt x="822" y="64"/>
                    </a:lnTo>
                    <a:lnTo>
                      <a:pt x="820" y="68"/>
                    </a:lnTo>
                    <a:lnTo>
                      <a:pt x="820" y="68"/>
                    </a:lnTo>
                    <a:lnTo>
                      <a:pt x="806" y="70"/>
                    </a:lnTo>
                    <a:lnTo>
                      <a:pt x="794" y="70"/>
                    </a:lnTo>
                    <a:lnTo>
                      <a:pt x="794" y="70"/>
                    </a:lnTo>
                    <a:lnTo>
                      <a:pt x="792" y="68"/>
                    </a:lnTo>
                    <a:lnTo>
                      <a:pt x="792" y="68"/>
                    </a:lnTo>
                    <a:lnTo>
                      <a:pt x="792" y="68"/>
                    </a:lnTo>
                    <a:lnTo>
                      <a:pt x="792" y="70"/>
                    </a:lnTo>
                    <a:lnTo>
                      <a:pt x="792" y="70"/>
                    </a:lnTo>
                    <a:lnTo>
                      <a:pt x="790" y="70"/>
                    </a:lnTo>
                    <a:lnTo>
                      <a:pt x="788" y="70"/>
                    </a:lnTo>
                    <a:lnTo>
                      <a:pt x="788" y="70"/>
                    </a:lnTo>
                    <a:lnTo>
                      <a:pt x="784" y="68"/>
                    </a:lnTo>
                    <a:lnTo>
                      <a:pt x="784" y="68"/>
                    </a:lnTo>
                    <a:lnTo>
                      <a:pt x="782" y="64"/>
                    </a:lnTo>
                    <a:lnTo>
                      <a:pt x="782" y="64"/>
                    </a:lnTo>
                    <a:lnTo>
                      <a:pt x="780" y="64"/>
                    </a:lnTo>
                    <a:lnTo>
                      <a:pt x="780" y="64"/>
                    </a:lnTo>
                    <a:lnTo>
                      <a:pt x="780" y="70"/>
                    </a:lnTo>
                    <a:lnTo>
                      <a:pt x="780" y="70"/>
                    </a:lnTo>
                    <a:lnTo>
                      <a:pt x="778" y="70"/>
                    </a:lnTo>
                    <a:lnTo>
                      <a:pt x="778" y="70"/>
                    </a:lnTo>
                    <a:lnTo>
                      <a:pt x="778" y="70"/>
                    </a:lnTo>
                    <a:lnTo>
                      <a:pt x="762" y="72"/>
                    </a:lnTo>
                    <a:lnTo>
                      <a:pt x="762" y="72"/>
                    </a:lnTo>
                    <a:lnTo>
                      <a:pt x="754" y="70"/>
                    </a:lnTo>
                    <a:lnTo>
                      <a:pt x="754" y="70"/>
                    </a:lnTo>
                    <a:lnTo>
                      <a:pt x="750" y="72"/>
                    </a:lnTo>
                    <a:lnTo>
                      <a:pt x="750" y="72"/>
                    </a:lnTo>
                    <a:lnTo>
                      <a:pt x="750" y="70"/>
                    </a:lnTo>
                    <a:lnTo>
                      <a:pt x="748" y="68"/>
                    </a:lnTo>
                    <a:lnTo>
                      <a:pt x="748" y="72"/>
                    </a:lnTo>
                    <a:lnTo>
                      <a:pt x="748" y="72"/>
                    </a:lnTo>
                    <a:lnTo>
                      <a:pt x="736" y="72"/>
                    </a:lnTo>
                    <a:lnTo>
                      <a:pt x="736" y="72"/>
                    </a:lnTo>
                    <a:lnTo>
                      <a:pt x="736" y="70"/>
                    </a:lnTo>
                    <a:lnTo>
                      <a:pt x="736" y="68"/>
                    </a:lnTo>
                    <a:lnTo>
                      <a:pt x="736" y="68"/>
                    </a:lnTo>
                    <a:lnTo>
                      <a:pt x="730" y="68"/>
                    </a:lnTo>
                    <a:lnTo>
                      <a:pt x="730" y="72"/>
                    </a:lnTo>
                    <a:lnTo>
                      <a:pt x="730" y="72"/>
                    </a:lnTo>
                    <a:lnTo>
                      <a:pt x="724" y="72"/>
                    </a:lnTo>
                    <a:lnTo>
                      <a:pt x="722" y="70"/>
                    </a:lnTo>
                    <a:lnTo>
                      <a:pt x="722" y="70"/>
                    </a:lnTo>
                    <a:lnTo>
                      <a:pt x="716" y="74"/>
                    </a:lnTo>
                    <a:lnTo>
                      <a:pt x="716" y="74"/>
                    </a:lnTo>
                    <a:lnTo>
                      <a:pt x="712" y="74"/>
                    </a:lnTo>
                    <a:lnTo>
                      <a:pt x="710" y="72"/>
                    </a:lnTo>
                    <a:lnTo>
                      <a:pt x="710" y="72"/>
                    </a:lnTo>
                    <a:lnTo>
                      <a:pt x="706" y="62"/>
                    </a:lnTo>
                    <a:lnTo>
                      <a:pt x="700" y="66"/>
                    </a:lnTo>
                    <a:lnTo>
                      <a:pt x="700" y="66"/>
                    </a:lnTo>
                    <a:lnTo>
                      <a:pt x="700" y="68"/>
                    </a:lnTo>
                    <a:lnTo>
                      <a:pt x="700" y="70"/>
                    </a:lnTo>
                    <a:lnTo>
                      <a:pt x="700" y="70"/>
                    </a:lnTo>
                    <a:lnTo>
                      <a:pt x="682" y="74"/>
                    </a:lnTo>
                    <a:lnTo>
                      <a:pt x="682" y="74"/>
                    </a:lnTo>
                    <a:close/>
                    <a:moveTo>
                      <a:pt x="348" y="36"/>
                    </a:moveTo>
                    <a:lnTo>
                      <a:pt x="348" y="36"/>
                    </a:lnTo>
                    <a:lnTo>
                      <a:pt x="342" y="38"/>
                    </a:lnTo>
                    <a:lnTo>
                      <a:pt x="342" y="38"/>
                    </a:lnTo>
                    <a:lnTo>
                      <a:pt x="336" y="38"/>
                    </a:lnTo>
                    <a:lnTo>
                      <a:pt x="336" y="38"/>
                    </a:lnTo>
                    <a:lnTo>
                      <a:pt x="336" y="38"/>
                    </a:lnTo>
                    <a:lnTo>
                      <a:pt x="334" y="40"/>
                    </a:lnTo>
                    <a:lnTo>
                      <a:pt x="336" y="44"/>
                    </a:lnTo>
                    <a:lnTo>
                      <a:pt x="336" y="44"/>
                    </a:lnTo>
                    <a:lnTo>
                      <a:pt x="344" y="42"/>
                    </a:lnTo>
                    <a:lnTo>
                      <a:pt x="346" y="44"/>
                    </a:lnTo>
                    <a:lnTo>
                      <a:pt x="344" y="44"/>
                    </a:lnTo>
                    <a:lnTo>
                      <a:pt x="342" y="46"/>
                    </a:lnTo>
                    <a:lnTo>
                      <a:pt x="342" y="46"/>
                    </a:lnTo>
                    <a:lnTo>
                      <a:pt x="334" y="48"/>
                    </a:lnTo>
                    <a:lnTo>
                      <a:pt x="334" y="48"/>
                    </a:lnTo>
                    <a:lnTo>
                      <a:pt x="332" y="50"/>
                    </a:lnTo>
                    <a:lnTo>
                      <a:pt x="332" y="50"/>
                    </a:lnTo>
                    <a:lnTo>
                      <a:pt x="332" y="52"/>
                    </a:lnTo>
                    <a:lnTo>
                      <a:pt x="332" y="52"/>
                    </a:lnTo>
                    <a:lnTo>
                      <a:pt x="336" y="54"/>
                    </a:lnTo>
                    <a:lnTo>
                      <a:pt x="340" y="54"/>
                    </a:lnTo>
                    <a:lnTo>
                      <a:pt x="348" y="52"/>
                    </a:lnTo>
                    <a:lnTo>
                      <a:pt x="348" y="52"/>
                    </a:lnTo>
                    <a:lnTo>
                      <a:pt x="348" y="52"/>
                    </a:lnTo>
                    <a:lnTo>
                      <a:pt x="350" y="52"/>
                    </a:lnTo>
                    <a:lnTo>
                      <a:pt x="350" y="52"/>
                    </a:lnTo>
                    <a:lnTo>
                      <a:pt x="350" y="56"/>
                    </a:lnTo>
                    <a:lnTo>
                      <a:pt x="350" y="56"/>
                    </a:lnTo>
                    <a:lnTo>
                      <a:pt x="352" y="56"/>
                    </a:lnTo>
                    <a:lnTo>
                      <a:pt x="352" y="56"/>
                    </a:lnTo>
                    <a:lnTo>
                      <a:pt x="352" y="50"/>
                    </a:lnTo>
                    <a:lnTo>
                      <a:pt x="352" y="50"/>
                    </a:lnTo>
                    <a:lnTo>
                      <a:pt x="356" y="50"/>
                    </a:lnTo>
                    <a:lnTo>
                      <a:pt x="356" y="50"/>
                    </a:lnTo>
                    <a:lnTo>
                      <a:pt x="356" y="54"/>
                    </a:lnTo>
                    <a:lnTo>
                      <a:pt x="356" y="58"/>
                    </a:lnTo>
                    <a:lnTo>
                      <a:pt x="356" y="58"/>
                    </a:lnTo>
                    <a:lnTo>
                      <a:pt x="360" y="58"/>
                    </a:lnTo>
                    <a:lnTo>
                      <a:pt x="360" y="58"/>
                    </a:lnTo>
                    <a:lnTo>
                      <a:pt x="362" y="54"/>
                    </a:lnTo>
                    <a:lnTo>
                      <a:pt x="364" y="54"/>
                    </a:lnTo>
                    <a:lnTo>
                      <a:pt x="364" y="54"/>
                    </a:lnTo>
                    <a:lnTo>
                      <a:pt x="364" y="52"/>
                    </a:lnTo>
                    <a:lnTo>
                      <a:pt x="364" y="48"/>
                    </a:lnTo>
                    <a:lnTo>
                      <a:pt x="364" y="46"/>
                    </a:lnTo>
                    <a:lnTo>
                      <a:pt x="366" y="46"/>
                    </a:lnTo>
                    <a:lnTo>
                      <a:pt x="366" y="46"/>
                    </a:lnTo>
                    <a:lnTo>
                      <a:pt x="364" y="44"/>
                    </a:lnTo>
                    <a:lnTo>
                      <a:pt x="364" y="42"/>
                    </a:lnTo>
                    <a:lnTo>
                      <a:pt x="364" y="42"/>
                    </a:lnTo>
                    <a:lnTo>
                      <a:pt x="364" y="38"/>
                    </a:lnTo>
                    <a:lnTo>
                      <a:pt x="364" y="38"/>
                    </a:lnTo>
                    <a:lnTo>
                      <a:pt x="368" y="38"/>
                    </a:lnTo>
                    <a:lnTo>
                      <a:pt x="368" y="38"/>
                    </a:lnTo>
                    <a:lnTo>
                      <a:pt x="368" y="52"/>
                    </a:lnTo>
                    <a:lnTo>
                      <a:pt x="368" y="52"/>
                    </a:lnTo>
                    <a:lnTo>
                      <a:pt x="378" y="52"/>
                    </a:lnTo>
                    <a:lnTo>
                      <a:pt x="382" y="52"/>
                    </a:lnTo>
                    <a:lnTo>
                      <a:pt x="388" y="50"/>
                    </a:lnTo>
                    <a:lnTo>
                      <a:pt x="388" y="50"/>
                    </a:lnTo>
                    <a:lnTo>
                      <a:pt x="390" y="46"/>
                    </a:lnTo>
                    <a:lnTo>
                      <a:pt x="390" y="46"/>
                    </a:lnTo>
                    <a:lnTo>
                      <a:pt x="394" y="46"/>
                    </a:lnTo>
                    <a:lnTo>
                      <a:pt x="394" y="46"/>
                    </a:lnTo>
                    <a:lnTo>
                      <a:pt x="396" y="50"/>
                    </a:lnTo>
                    <a:lnTo>
                      <a:pt x="396" y="50"/>
                    </a:lnTo>
                    <a:lnTo>
                      <a:pt x="400" y="50"/>
                    </a:lnTo>
                    <a:lnTo>
                      <a:pt x="400" y="48"/>
                    </a:lnTo>
                    <a:lnTo>
                      <a:pt x="400" y="48"/>
                    </a:lnTo>
                    <a:lnTo>
                      <a:pt x="406" y="50"/>
                    </a:lnTo>
                    <a:lnTo>
                      <a:pt x="412" y="48"/>
                    </a:lnTo>
                    <a:lnTo>
                      <a:pt x="412" y="48"/>
                    </a:lnTo>
                    <a:lnTo>
                      <a:pt x="412" y="44"/>
                    </a:lnTo>
                    <a:lnTo>
                      <a:pt x="412" y="44"/>
                    </a:lnTo>
                    <a:lnTo>
                      <a:pt x="414" y="44"/>
                    </a:lnTo>
                    <a:lnTo>
                      <a:pt x="414" y="44"/>
                    </a:lnTo>
                    <a:lnTo>
                      <a:pt x="414" y="48"/>
                    </a:lnTo>
                    <a:lnTo>
                      <a:pt x="414" y="48"/>
                    </a:lnTo>
                    <a:lnTo>
                      <a:pt x="410" y="52"/>
                    </a:lnTo>
                    <a:lnTo>
                      <a:pt x="406" y="56"/>
                    </a:lnTo>
                    <a:lnTo>
                      <a:pt x="406" y="56"/>
                    </a:lnTo>
                    <a:lnTo>
                      <a:pt x="402" y="58"/>
                    </a:lnTo>
                    <a:lnTo>
                      <a:pt x="398" y="58"/>
                    </a:lnTo>
                    <a:lnTo>
                      <a:pt x="388" y="58"/>
                    </a:lnTo>
                    <a:lnTo>
                      <a:pt x="388" y="58"/>
                    </a:lnTo>
                    <a:lnTo>
                      <a:pt x="382" y="60"/>
                    </a:lnTo>
                    <a:lnTo>
                      <a:pt x="382" y="60"/>
                    </a:lnTo>
                    <a:lnTo>
                      <a:pt x="380" y="64"/>
                    </a:lnTo>
                    <a:lnTo>
                      <a:pt x="380" y="64"/>
                    </a:lnTo>
                    <a:lnTo>
                      <a:pt x="376" y="64"/>
                    </a:lnTo>
                    <a:lnTo>
                      <a:pt x="376" y="64"/>
                    </a:lnTo>
                    <a:lnTo>
                      <a:pt x="372" y="64"/>
                    </a:lnTo>
                    <a:lnTo>
                      <a:pt x="370" y="68"/>
                    </a:lnTo>
                    <a:lnTo>
                      <a:pt x="370" y="70"/>
                    </a:lnTo>
                    <a:lnTo>
                      <a:pt x="372" y="74"/>
                    </a:lnTo>
                    <a:lnTo>
                      <a:pt x="372" y="74"/>
                    </a:lnTo>
                    <a:lnTo>
                      <a:pt x="376" y="76"/>
                    </a:lnTo>
                    <a:lnTo>
                      <a:pt x="376" y="76"/>
                    </a:lnTo>
                    <a:lnTo>
                      <a:pt x="386" y="76"/>
                    </a:lnTo>
                    <a:lnTo>
                      <a:pt x="392" y="74"/>
                    </a:lnTo>
                    <a:lnTo>
                      <a:pt x="392" y="74"/>
                    </a:lnTo>
                    <a:lnTo>
                      <a:pt x="396" y="70"/>
                    </a:lnTo>
                    <a:lnTo>
                      <a:pt x="396" y="70"/>
                    </a:lnTo>
                    <a:lnTo>
                      <a:pt x="400" y="70"/>
                    </a:lnTo>
                    <a:lnTo>
                      <a:pt x="404" y="68"/>
                    </a:lnTo>
                    <a:lnTo>
                      <a:pt x="404" y="68"/>
                    </a:lnTo>
                    <a:lnTo>
                      <a:pt x="406" y="64"/>
                    </a:lnTo>
                    <a:lnTo>
                      <a:pt x="410" y="60"/>
                    </a:lnTo>
                    <a:lnTo>
                      <a:pt x="410" y="60"/>
                    </a:lnTo>
                    <a:lnTo>
                      <a:pt x="414" y="60"/>
                    </a:lnTo>
                    <a:lnTo>
                      <a:pt x="418" y="62"/>
                    </a:lnTo>
                    <a:lnTo>
                      <a:pt x="418" y="62"/>
                    </a:lnTo>
                    <a:lnTo>
                      <a:pt x="422" y="58"/>
                    </a:lnTo>
                    <a:lnTo>
                      <a:pt x="422" y="58"/>
                    </a:lnTo>
                    <a:lnTo>
                      <a:pt x="428" y="58"/>
                    </a:lnTo>
                    <a:lnTo>
                      <a:pt x="434" y="56"/>
                    </a:lnTo>
                    <a:lnTo>
                      <a:pt x="434" y="56"/>
                    </a:lnTo>
                    <a:lnTo>
                      <a:pt x="436" y="54"/>
                    </a:lnTo>
                    <a:lnTo>
                      <a:pt x="436" y="54"/>
                    </a:lnTo>
                    <a:lnTo>
                      <a:pt x="440" y="54"/>
                    </a:lnTo>
                    <a:lnTo>
                      <a:pt x="440" y="54"/>
                    </a:lnTo>
                    <a:lnTo>
                      <a:pt x="440" y="56"/>
                    </a:lnTo>
                    <a:lnTo>
                      <a:pt x="440" y="58"/>
                    </a:lnTo>
                    <a:lnTo>
                      <a:pt x="442" y="60"/>
                    </a:lnTo>
                    <a:lnTo>
                      <a:pt x="448" y="60"/>
                    </a:lnTo>
                    <a:lnTo>
                      <a:pt x="448" y="60"/>
                    </a:lnTo>
                    <a:lnTo>
                      <a:pt x="452" y="56"/>
                    </a:lnTo>
                    <a:lnTo>
                      <a:pt x="454" y="52"/>
                    </a:lnTo>
                    <a:lnTo>
                      <a:pt x="454" y="52"/>
                    </a:lnTo>
                    <a:lnTo>
                      <a:pt x="456" y="54"/>
                    </a:lnTo>
                    <a:lnTo>
                      <a:pt x="458" y="54"/>
                    </a:lnTo>
                    <a:lnTo>
                      <a:pt x="458" y="54"/>
                    </a:lnTo>
                    <a:lnTo>
                      <a:pt x="468" y="54"/>
                    </a:lnTo>
                    <a:lnTo>
                      <a:pt x="470" y="54"/>
                    </a:lnTo>
                    <a:lnTo>
                      <a:pt x="474" y="54"/>
                    </a:lnTo>
                    <a:lnTo>
                      <a:pt x="474" y="54"/>
                    </a:lnTo>
                    <a:lnTo>
                      <a:pt x="474" y="54"/>
                    </a:lnTo>
                    <a:lnTo>
                      <a:pt x="478" y="50"/>
                    </a:lnTo>
                    <a:lnTo>
                      <a:pt x="478" y="50"/>
                    </a:lnTo>
                    <a:lnTo>
                      <a:pt x="480" y="50"/>
                    </a:lnTo>
                    <a:lnTo>
                      <a:pt x="480" y="50"/>
                    </a:lnTo>
                    <a:lnTo>
                      <a:pt x="478" y="36"/>
                    </a:lnTo>
                    <a:lnTo>
                      <a:pt x="478" y="30"/>
                    </a:lnTo>
                    <a:lnTo>
                      <a:pt x="476" y="26"/>
                    </a:lnTo>
                    <a:lnTo>
                      <a:pt x="476" y="26"/>
                    </a:lnTo>
                    <a:lnTo>
                      <a:pt x="470" y="22"/>
                    </a:lnTo>
                    <a:lnTo>
                      <a:pt x="470" y="22"/>
                    </a:lnTo>
                    <a:lnTo>
                      <a:pt x="470" y="20"/>
                    </a:lnTo>
                    <a:lnTo>
                      <a:pt x="468" y="22"/>
                    </a:lnTo>
                    <a:lnTo>
                      <a:pt x="468" y="22"/>
                    </a:lnTo>
                    <a:lnTo>
                      <a:pt x="468" y="22"/>
                    </a:lnTo>
                    <a:lnTo>
                      <a:pt x="468" y="28"/>
                    </a:lnTo>
                    <a:lnTo>
                      <a:pt x="470" y="30"/>
                    </a:lnTo>
                    <a:lnTo>
                      <a:pt x="470" y="30"/>
                    </a:lnTo>
                    <a:lnTo>
                      <a:pt x="468" y="32"/>
                    </a:lnTo>
                    <a:lnTo>
                      <a:pt x="466" y="34"/>
                    </a:lnTo>
                    <a:lnTo>
                      <a:pt x="466" y="34"/>
                    </a:lnTo>
                    <a:lnTo>
                      <a:pt x="466" y="38"/>
                    </a:lnTo>
                    <a:lnTo>
                      <a:pt x="466" y="38"/>
                    </a:lnTo>
                    <a:lnTo>
                      <a:pt x="464" y="40"/>
                    </a:lnTo>
                    <a:lnTo>
                      <a:pt x="464" y="40"/>
                    </a:lnTo>
                    <a:lnTo>
                      <a:pt x="462" y="30"/>
                    </a:lnTo>
                    <a:lnTo>
                      <a:pt x="462" y="30"/>
                    </a:lnTo>
                    <a:lnTo>
                      <a:pt x="456" y="32"/>
                    </a:lnTo>
                    <a:lnTo>
                      <a:pt x="456" y="32"/>
                    </a:lnTo>
                    <a:lnTo>
                      <a:pt x="456" y="36"/>
                    </a:lnTo>
                    <a:lnTo>
                      <a:pt x="456" y="36"/>
                    </a:lnTo>
                    <a:lnTo>
                      <a:pt x="454" y="36"/>
                    </a:lnTo>
                    <a:lnTo>
                      <a:pt x="454" y="34"/>
                    </a:lnTo>
                    <a:lnTo>
                      <a:pt x="456" y="32"/>
                    </a:lnTo>
                    <a:lnTo>
                      <a:pt x="456" y="32"/>
                    </a:lnTo>
                    <a:lnTo>
                      <a:pt x="456" y="28"/>
                    </a:lnTo>
                    <a:lnTo>
                      <a:pt x="456" y="22"/>
                    </a:lnTo>
                    <a:lnTo>
                      <a:pt x="456" y="20"/>
                    </a:lnTo>
                    <a:lnTo>
                      <a:pt x="456" y="20"/>
                    </a:lnTo>
                    <a:lnTo>
                      <a:pt x="452" y="20"/>
                    </a:lnTo>
                    <a:lnTo>
                      <a:pt x="452" y="20"/>
                    </a:lnTo>
                    <a:lnTo>
                      <a:pt x="450" y="22"/>
                    </a:lnTo>
                    <a:lnTo>
                      <a:pt x="450" y="22"/>
                    </a:lnTo>
                    <a:lnTo>
                      <a:pt x="446" y="24"/>
                    </a:lnTo>
                    <a:lnTo>
                      <a:pt x="446" y="24"/>
                    </a:lnTo>
                    <a:lnTo>
                      <a:pt x="440" y="16"/>
                    </a:lnTo>
                    <a:lnTo>
                      <a:pt x="440" y="16"/>
                    </a:lnTo>
                    <a:lnTo>
                      <a:pt x="436" y="16"/>
                    </a:lnTo>
                    <a:lnTo>
                      <a:pt x="434" y="14"/>
                    </a:lnTo>
                    <a:lnTo>
                      <a:pt x="434" y="14"/>
                    </a:lnTo>
                    <a:lnTo>
                      <a:pt x="434" y="10"/>
                    </a:lnTo>
                    <a:lnTo>
                      <a:pt x="432" y="6"/>
                    </a:lnTo>
                    <a:lnTo>
                      <a:pt x="432" y="2"/>
                    </a:lnTo>
                    <a:lnTo>
                      <a:pt x="428" y="0"/>
                    </a:lnTo>
                    <a:lnTo>
                      <a:pt x="428" y="4"/>
                    </a:lnTo>
                    <a:lnTo>
                      <a:pt x="426" y="4"/>
                    </a:lnTo>
                    <a:lnTo>
                      <a:pt x="426" y="4"/>
                    </a:lnTo>
                    <a:lnTo>
                      <a:pt x="422" y="2"/>
                    </a:lnTo>
                    <a:lnTo>
                      <a:pt x="422" y="2"/>
                    </a:lnTo>
                    <a:lnTo>
                      <a:pt x="426" y="12"/>
                    </a:lnTo>
                    <a:lnTo>
                      <a:pt x="426" y="12"/>
                    </a:lnTo>
                    <a:lnTo>
                      <a:pt x="424" y="12"/>
                    </a:lnTo>
                    <a:lnTo>
                      <a:pt x="422" y="14"/>
                    </a:lnTo>
                    <a:lnTo>
                      <a:pt x="422" y="14"/>
                    </a:lnTo>
                    <a:lnTo>
                      <a:pt x="424" y="14"/>
                    </a:lnTo>
                    <a:lnTo>
                      <a:pt x="424" y="18"/>
                    </a:lnTo>
                    <a:lnTo>
                      <a:pt x="422" y="24"/>
                    </a:lnTo>
                    <a:lnTo>
                      <a:pt x="422" y="24"/>
                    </a:lnTo>
                    <a:lnTo>
                      <a:pt x="432" y="28"/>
                    </a:lnTo>
                    <a:lnTo>
                      <a:pt x="432" y="28"/>
                    </a:lnTo>
                    <a:lnTo>
                      <a:pt x="428" y="36"/>
                    </a:lnTo>
                    <a:lnTo>
                      <a:pt x="428" y="36"/>
                    </a:lnTo>
                    <a:lnTo>
                      <a:pt x="434" y="36"/>
                    </a:lnTo>
                    <a:lnTo>
                      <a:pt x="434" y="36"/>
                    </a:lnTo>
                    <a:lnTo>
                      <a:pt x="436" y="38"/>
                    </a:lnTo>
                    <a:lnTo>
                      <a:pt x="436" y="38"/>
                    </a:lnTo>
                    <a:lnTo>
                      <a:pt x="436" y="42"/>
                    </a:lnTo>
                    <a:lnTo>
                      <a:pt x="436" y="42"/>
                    </a:lnTo>
                    <a:lnTo>
                      <a:pt x="416" y="40"/>
                    </a:lnTo>
                    <a:lnTo>
                      <a:pt x="416" y="40"/>
                    </a:lnTo>
                    <a:lnTo>
                      <a:pt x="410" y="40"/>
                    </a:lnTo>
                    <a:lnTo>
                      <a:pt x="404" y="40"/>
                    </a:lnTo>
                    <a:lnTo>
                      <a:pt x="404" y="40"/>
                    </a:lnTo>
                    <a:lnTo>
                      <a:pt x="404" y="36"/>
                    </a:lnTo>
                    <a:lnTo>
                      <a:pt x="404" y="36"/>
                    </a:lnTo>
                    <a:lnTo>
                      <a:pt x="398" y="36"/>
                    </a:lnTo>
                    <a:lnTo>
                      <a:pt x="398" y="36"/>
                    </a:lnTo>
                    <a:lnTo>
                      <a:pt x="394" y="32"/>
                    </a:lnTo>
                    <a:lnTo>
                      <a:pt x="394" y="32"/>
                    </a:lnTo>
                    <a:lnTo>
                      <a:pt x="394" y="32"/>
                    </a:lnTo>
                    <a:lnTo>
                      <a:pt x="390" y="30"/>
                    </a:lnTo>
                    <a:lnTo>
                      <a:pt x="384" y="30"/>
                    </a:lnTo>
                    <a:lnTo>
                      <a:pt x="384" y="30"/>
                    </a:lnTo>
                    <a:lnTo>
                      <a:pt x="380" y="28"/>
                    </a:lnTo>
                    <a:lnTo>
                      <a:pt x="378" y="26"/>
                    </a:lnTo>
                    <a:lnTo>
                      <a:pt x="378" y="26"/>
                    </a:lnTo>
                    <a:lnTo>
                      <a:pt x="370" y="24"/>
                    </a:lnTo>
                    <a:lnTo>
                      <a:pt x="364" y="26"/>
                    </a:lnTo>
                    <a:lnTo>
                      <a:pt x="364" y="26"/>
                    </a:lnTo>
                    <a:lnTo>
                      <a:pt x="360" y="22"/>
                    </a:lnTo>
                    <a:lnTo>
                      <a:pt x="360" y="22"/>
                    </a:lnTo>
                    <a:lnTo>
                      <a:pt x="352" y="22"/>
                    </a:lnTo>
                    <a:lnTo>
                      <a:pt x="352" y="26"/>
                    </a:lnTo>
                    <a:lnTo>
                      <a:pt x="352" y="26"/>
                    </a:lnTo>
                    <a:lnTo>
                      <a:pt x="342" y="24"/>
                    </a:lnTo>
                    <a:lnTo>
                      <a:pt x="342" y="24"/>
                    </a:lnTo>
                    <a:lnTo>
                      <a:pt x="342" y="32"/>
                    </a:lnTo>
                    <a:lnTo>
                      <a:pt x="344" y="34"/>
                    </a:lnTo>
                    <a:lnTo>
                      <a:pt x="348" y="36"/>
                    </a:lnTo>
                    <a:lnTo>
                      <a:pt x="348" y="36"/>
                    </a:lnTo>
                    <a:close/>
                    <a:moveTo>
                      <a:pt x="798" y="334"/>
                    </a:moveTo>
                    <a:lnTo>
                      <a:pt x="798" y="334"/>
                    </a:lnTo>
                    <a:lnTo>
                      <a:pt x="792" y="334"/>
                    </a:lnTo>
                    <a:lnTo>
                      <a:pt x="792" y="334"/>
                    </a:lnTo>
                    <a:lnTo>
                      <a:pt x="790" y="338"/>
                    </a:lnTo>
                    <a:lnTo>
                      <a:pt x="790" y="338"/>
                    </a:lnTo>
                    <a:lnTo>
                      <a:pt x="788" y="332"/>
                    </a:lnTo>
                    <a:lnTo>
                      <a:pt x="786" y="324"/>
                    </a:lnTo>
                    <a:lnTo>
                      <a:pt x="784" y="324"/>
                    </a:lnTo>
                    <a:lnTo>
                      <a:pt x="784" y="322"/>
                    </a:lnTo>
                    <a:lnTo>
                      <a:pt x="776" y="316"/>
                    </a:lnTo>
                    <a:lnTo>
                      <a:pt x="776" y="314"/>
                    </a:lnTo>
                    <a:lnTo>
                      <a:pt x="774" y="314"/>
                    </a:lnTo>
                    <a:lnTo>
                      <a:pt x="774" y="314"/>
                    </a:lnTo>
                    <a:lnTo>
                      <a:pt x="774" y="312"/>
                    </a:lnTo>
                    <a:lnTo>
                      <a:pt x="772" y="310"/>
                    </a:lnTo>
                    <a:lnTo>
                      <a:pt x="772" y="310"/>
                    </a:lnTo>
                    <a:lnTo>
                      <a:pt x="768" y="310"/>
                    </a:lnTo>
                    <a:lnTo>
                      <a:pt x="762" y="310"/>
                    </a:lnTo>
                    <a:lnTo>
                      <a:pt x="762" y="308"/>
                    </a:lnTo>
                    <a:lnTo>
                      <a:pt x="762" y="308"/>
                    </a:lnTo>
                    <a:lnTo>
                      <a:pt x="760" y="308"/>
                    </a:lnTo>
                    <a:lnTo>
                      <a:pt x="758" y="308"/>
                    </a:lnTo>
                    <a:lnTo>
                      <a:pt x="758" y="312"/>
                    </a:lnTo>
                    <a:lnTo>
                      <a:pt x="758" y="312"/>
                    </a:lnTo>
                    <a:lnTo>
                      <a:pt x="756" y="310"/>
                    </a:lnTo>
                    <a:lnTo>
                      <a:pt x="754" y="310"/>
                    </a:lnTo>
                    <a:lnTo>
                      <a:pt x="752" y="306"/>
                    </a:lnTo>
                    <a:lnTo>
                      <a:pt x="752" y="306"/>
                    </a:lnTo>
                    <a:lnTo>
                      <a:pt x="756" y="302"/>
                    </a:lnTo>
                    <a:lnTo>
                      <a:pt x="756" y="302"/>
                    </a:lnTo>
                    <a:lnTo>
                      <a:pt x="754" y="300"/>
                    </a:lnTo>
                    <a:lnTo>
                      <a:pt x="750" y="300"/>
                    </a:lnTo>
                    <a:lnTo>
                      <a:pt x="750" y="300"/>
                    </a:lnTo>
                    <a:lnTo>
                      <a:pt x="748" y="314"/>
                    </a:lnTo>
                    <a:lnTo>
                      <a:pt x="750" y="330"/>
                    </a:lnTo>
                    <a:lnTo>
                      <a:pt x="750" y="330"/>
                    </a:lnTo>
                    <a:lnTo>
                      <a:pt x="736" y="340"/>
                    </a:lnTo>
                    <a:lnTo>
                      <a:pt x="736" y="340"/>
                    </a:lnTo>
                    <a:lnTo>
                      <a:pt x="736" y="342"/>
                    </a:lnTo>
                    <a:lnTo>
                      <a:pt x="736" y="344"/>
                    </a:lnTo>
                    <a:lnTo>
                      <a:pt x="736" y="346"/>
                    </a:lnTo>
                    <a:lnTo>
                      <a:pt x="736" y="346"/>
                    </a:lnTo>
                    <a:lnTo>
                      <a:pt x="740" y="348"/>
                    </a:lnTo>
                    <a:lnTo>
                      <a:pt x="742" y="346"/>
                    </a:lnTo>
                    <a:lnTo>
                      <a:pt x="748" y="344"/>
                    </a:lnTo>
                    <a:lnTo>
                      <a:pt x="748" y="344"/>
                    </a:lnTo>
                    <a:lnTo>
                      <a:pt x="750" y="346"/>
                    </a:lnTo>
                    <a:lnTo>
                      <a:pt x="748" y="346"/>
                    </a:lnTo>
                    <a:lnTo>
                      <a:pt x="748" y="346"/>
                    </a:lnTo>
                    <a:lnTo>
                      <a:pt x="750" y="354"/>
                    </a:lnTo>
                    <a:lnTo>
                      <a:pt x="750" y="354"/>
                    </a:lnTo>
                    <a:lnTo>
                      <a:pt x="756" y="354"/>
                    </a:lnTo>
                    <a:lnTo>
                      <a:pt x="762" y="352"/>
                    </a:lnTo>
                    <a:lnTo>
                      <a:pt x="762" y="352"/>
                    </a:lnTo>
                    <a:lnTo>
                      <a:pt x="762" y="350"/>
                    </a:lnTo>
                    <a:lnTo>
                      <a:pt x="762" y="350"/>
                    </a:lnTo>
                    <a:lnTo>
                      <a:pt x="764" y="346"/>
                    </a:lnTo>
                    <a:lnTo>
                      <a:pt x="764" y="346"/>
                    </a:lnTo>
                    <a:lnTo>
                      <a:pt x="764" y="340"/>
                    </a:lnTo>
                    <a:lnTo>
                      <a:pt x="764" y="334"/>
                    </a:lnTo>
                    <a:lnTo>
                      <a:pt x="764" y="334"/>
                    </a:lnTo>
                    <a:lnTo>
                      <a:pt x="770" y="328"/>
                    </a:lnTo>
                    <a:lnTo>
                      <a:pt x="770" y="328"/>
                    </a:lnTo>
                    <a:lnTo>
                      <a:pt x="774" y="328"/>
                    </a:lnTo>
                    <a:lnTo>
                      <a:pt x="774" y="328"/>
                    </a:lnTo>
                    <a:lnTo>
                      <a:pt x="774" y="328"/>
                    </a:lnTo>
                    <a:lnTo>
                      <a:pt x="774" y="326"/>
                    </a:lnTo>
                    <a:lnTo>
                      <a:pt x="778" y="326"/>
                    </a:lnTo>
                    <a:lnTo>
                      <a:pt x="778" y="326"/>
                    </a:lnTo>
                    <a:lnTo>
                      <a:pt x="780" y="332"/>
                    </a:lnTo>
                    <a:lnTo>
                      <a:pt x="780" y="332"/>
                    </a:lnTo>
                    <a:lnTo>
                      <a:pt x="780" y="336"/>
                    </a:lnTo>
                    <a:lnTo>
                      <a:pt x="780" y="336"/>
                    </a:lnTo>
                    <a:lnTo>
                      <a:pt x="776" y="338"/>
                    </a:lnTo>
                    <a:lnTo>
                      <a:pt x="776" y="338"/>
                    </a:lnTo>
                    <a:lnTo>
                      <a:pt x="776" y="340"/>
                    </a:lnTo>
                    <a:lnTo>
                      <a:pt x="776" y="340"/>
                    </a:lnTo>
                    <a:lnTo>
                      <a:pt x="780" y="340"/>
                    </a:lnTo>
                    <a:lnTo>
                      <a:pt x="780" y="340"/>
                    </a:lnTo>
                    <a:lnTo>
                      <a:pt x="782" y="344"/>
                    </a:lnTo>
                    <a:lnTo>
                      <a:pt x="782" y="344"/>
                    </a:lnTo>
                    <a:lnTo>
                      <a:pt x="790" y="344"/>
                    </a:lnTo>
                    <a:lnTo>
                      <a:pt x="798" y="348"/>
                    </a:lnTo>
                    <a:lnTo>
                      <a:pt x="798" y="348"/>
                    </a:lnTo>
                    <a:lnTo>
                      <a:pt x="802" y="344"/>
                    </a:lnTo>
                    <a:lnTo>
                      <a:pt x="802" y="344"/>
                    </a:lnTo>
                    <a:lnTo>
                      <a:pt x="802" y="338"/>
                    </a:lnTo>
                    <a:lnTo>
                      <a:pt x="802" y="338"/>
                    </a:lnTo>
                    <a:lnTo>
                      <a:pt x="804" y="338"/>
                    </a:lnTo>
                    <a:lnTo>
                      <a:pt x="804" y="338"/>
                    </a:lnTo>
                    <a:lnTo>
                      <a:pt x="804" y="334"/>
                    </a:lnTo>
                    <a:lnTo>
                      <a:pt x="804" y="334"/>
                    </a:lnTo>
                    <a:lnTo>
                      <a:pt x="798" y="334"/>
                    </a:lnTo>
                    <a:lnTo>
                      <a:pt x="798" y="334"/>
                    </a:lnTo>
                    <a:close/>
                    <a:moveTo>
                      <a:pt x="1082" y="270"/>
                    </a:moveTo>
                    <a:lnTo>
                      <a:pt x="1082" y="270"/>
                    </a:lnTo>
                    <a:lnTo>
                      <a:pt x="1080" y="270"/>
                    </a:lnTo>
                    <a:lnTo>
                      <a:pt x="1080" y="268"/>
                    </a:lnTo>
                    <a:lnTo>
                      <a:pt x="1080" y="268"/>
                    </a:lnTo>
                    <a:lnTo>
                      <a:pt x="1080" y="268"/>
                    </a:lnTo>
                    <a:lnTo>
                      <a:pt x="1076" y="268"/>
                    </a:lnTo>
                    <a:lnTo>
                      <a:pt x="1076" y="268"/>
                    </a:lnTo>
                    <a:lnTo>
                      <a:pt x="1078" y="270"/>
                    </a:lnTo>
                    <a:lnTo>
                      <a:pt x="1078" y="270"/>
                    </a:lnTo>
                    <a:lnTo>
                      <a:pt x="1078" y="272"/>
                    </a:lnTo>
                    <a:lnTo>
                      <a:pt x="1078" y="274"/>
                    </a:lnTo>
                    <a:lnTo>
                      <a:pt x="1078" y="274"/>
                    </a:lnTo>
                    <a:lnTo>
                      <a:pt x="1078" y="276"/>
                    </a:lnTo>
                    <a:lnTo>
                      <a:pt x="1078" y="276"/>
                    </a:lnTo>
                    <a:lnTo>
                      <a:pt x="1078" y="276"/>
                    </a:lnTo>
                    <a:lnTo>
                      <a:pt x="1078" y="278"/>
                    </a:lnTo>
                    <a:lnTo>
                      <a:pt x="1078" y="276"/>
                    </a:lnTo>
                    <a:lnTo>
                      <a:pt x="1078" y="276"/>
                    </a:lnTo>
                    <a:lnTo>
                      <a:pt x="1076" y="276"/>
                    </a:lnTo>
                    <a:lnTo>
                      <a:pt x="1072" y="276"/>
                    </a:lnTo>
                    <a:lnTo>
                      <a:pt x="1072" y="272"/>
                    </a:lnTo>
                    <a:lnTo>
                      <a:pt x="1072" y="272"/>
                    </a:lnTo>
                    <a:lnTo>
                      <a:pt x="1068" y="272"/>
                    </a:lnTo>
                    <a:lnTo>
                      <a:pt x="1068" y="272"/>
                    </a:lnTo>
                    <a:lnTo>
                      <a:pt x="1066" y="276"/>
                    </a:lnTo>
                    <a:lnTo>
                      <a:pt x="1066" y="276"/>
                    </a:lnTo>
                    <a:lnTo>
                      <a:pt x="1068" y="276"/>
                    </a:lnTo>
                    <a:lnTo>
                      <a:pt x="1068" y="276"/>
                    </a:lnTo>
                    <a:lnTo>
                      <a:pt x="1068" y="280"/>
                    </a:lnTo>
                    <a:lnTo>
                      <a:pt x="1068" y="280"/>
                    </a:lnTo>
                    <a:lnTo>
                      <a:pt x="1062" y="280"/>
                    </a:lnTo>
                    <a:lnTo>
                      <a:pt x="1062" y="280"/>
                    </a:lnTo>
                    <a:lnTo>
                      <a:pt x="1062" y="284"/>
                    </a:lnTo>
                    <a:lnTo>
                      <a:pt x="1062" y="284"/>
                    </a:lnTo>
                    <a:lnTo>
                      <a:pt x="1064" y="286"/>
                    </a:lnTo>
                    <a:lnTo>
                      <a:pt x="1064" y="288"/>
                    </a:lnTo>
                    <a:lnTo>
                      <a:pt x="1064" y="288"/>
                    </a:lnTo>
                    <a:lnTo>
                      <a:pt x="1060" y="288"/>
                    </a:lnTo>
                    <a:lnTo>
                      <a:pt x="1060" y="288"/>
                    </a:lnTo>
                    <a:lnTo>
                      <a:pt x="1060" y="288"/>
                    </a:lnTo>
                    <a:lnTo>
                      <a:pt x="1060" y="290"/>
                    </a:lnTo>
                    <a:lnTo>
                      <a:pt x="1060" y="290"/>
                    </a:lnTo>
                    <a:lnTo>
                      <a:pt x="1062" y="292"/>
                    </a:lnTo>
                    <a:lnTo>
                      <a:pt x="1064" y="292"/>
                    </a:lnTo>
                    <a:lnTo>
                      <a:pt x="1064" y="292"/>
                    </a:lnTo>
                    <a:lnTo>
                      <a:pt x="1064" y="294"/>
                    </a:lnTo>
                    <a:lnTo>
                      <a:pt x="1064" y="294"/>
                    </a:lnTo>
                    <a:lnTo>
                      <a:pt x="1058" y="294"/>
                    </a:lnTo>
                    <a:lnTo>
                      <a:pt x="1058" y="294"/>
                    </a:lnTo>
                    <a:lnTo>
                      <a:pt x="1058" y="294"/>
                    </a:lnTo>
                    <a:lnTo>
                      <a:pt x="1058" y="296"/>
                    </a:lnTo>
                    <a:lnTo>
                      <a:pt x="1054" y="296"/>
                    </a:lnTo>
                    <a:lnTo>
                      <a:pt x="1054" y="296"/>
                    </a:lnTo>
                    <a:lnTo>
                      <a:pt x="1054" y="294"/>
                    </a:lnTo>
                    <a:lnTo>
                      <a:pt x="1052" y="292"/>
                    </a:lnTo>
                    <a:lnTo>
                      <a:pt x="1052" y="292"/>
                    </a:lnTo>
                    <a:lnTo>
                      <a:pt x="1052" y="292"/>
                    </a:lnTo>
                    <a:lnTo>
                      <a:pt x="1052" y="294"/>
                    </a:lnTo>
                    <a:lnTo>
                      <a:pt x="1050" y="296"/>
                    </a:lnTo>
                    <a:lnTo>
                      <a:pt x="1050" y="296"/>
                    </a:lnTo>
                    <a:lnTo>
                      <a:pt x="1054" y="298"/>
                    </a:lnTo>
                    <a:lnTo>
                      <a:pt x="1054" y="298"/>
                    </a:lnTo>
                    <a:lnTo>
                      <a:pt x="1054" y="302"/>
                    </a:lnTo>
                    <a:lnTo>
                      <a:pt x="1054" y="302"/>
                    </a:lnTo>
                    <a:lnTo>
                      <a:pt x="1056" y="306"/>
                    </a:lnTo>
                    <a:lnTo>
                      <a:pt x="1056" y="308"/>
                    </a:lnTo>
                    <a:lnTo>
                      <a:pt x="1054" y="310"/>
                    </a:lnTo>
                    <a:lnTo>
                      <a:pt x="1054" y="310"/>
                    </a:lnTo>
                    <a:lnTo>
                      <a:pt x="1052" y="310"/>
                    </a:lnTo>
                    <a:lnTo>
                      <a:pt x="1052" y="310"/>
                    </a:lnTo>
                    <a:lnTo>
                      <a:pt x="1048" y="312"/>
                    </a:lnTo>
                    <a:lnTo>
                      <a:pt x="1048" y="310"/>
                    </a:lnTo>
                    <a:lnTo>
                      <a:pt x="1048" y="310"/>
                    </a:lnTo>
                    <a:lnTo>
                      <a:pt x="1046" y="310"/>
                    </a:lnTo>
                    <a:lnTo>
                      <a:pt x="1044" y="310"/>
                    </a:lnTo>
                    <a:lnTo>
                      <a:pt x="1044" y="310"/>
                    </a:lnTo>
                    <a:lnTo>
                      <a:pt x="1042" y="308"/>
                    </a:lnTo>
                    <a:lnTo>
                      <a:pt x="1042" y="308"/>
                    </a:lnTo>
                    <a:lnTo>
                      <a:pt x="1042" y="304"/>
                    </a:lnTo>
                    <a:lnTo>
                      <a:pt x="1042" y="304"/>
                    </a:lnTo>
                    <a:lnTo>
                      <a:pt x="1038" y="308"/>
                    </a:lnTo>
                    <a:lnTo>
                      <a:pt x="1038" y="308"/>
                    </a:lnTo>
                    <a:lnTo>
                      <a:pt x="1036" y="306"/>
                    </a:lnTo>
                    <a:lnTo>
                      <a:pt x="1038" y="304"/>
                    </a:lnTo>
                    <a:lnTo>
                      <a:pt x="1038" y="304"/>
                    </a:lnTo>
                    <a:lnTo>
                      <a:pt x="1040" y="300"/>
                    </a:lnTo>
                    <a:lnTo>
                      <a:pt x="1038" y="300"/>
                    </a:lnTo>
                    <a:lnTo>
                      <a:pt x="1030" y="302"/>
                    </a:lnTo>
                    <a:lnTo>
                      <a:pt x="1030" y="302"/>
                    </a:lnTo>
                    <a:lnTo>
                      <a:pt x="1030" y="300"/>
                    </a:lnTo>
                    <a:lnTo>
                      <a:pt x="1032" y="300"/>
                    </a:lnTo>
                    <a:lnTo>
                      <a:pt x="1032" y="300"/>
                    </a:lnTo>
                    <a:lnTo>
                      <a:pt x="1032" y="298"/>
                    </a:lnTo>
                    <a:lnTo>
                      <a:pt x="1034" y="294"/>
                    </a:lnTo>
                    <a:lnTo>
                      <a:pt x="1034" y="294"/>
                    </a:lnTo>
                    <a:lnTo>
                      <a:pt x="1032" y="294"/>
                    </a:lnTo>
                    <a:lnTo>
                      <a:pt x="1030" y="296"/>
                    </a:lnTo>
                    <a:lnTo>
                      <a:pt x="1030" y="296"/>
                    </a:lnTo>
                    <a:lnTo>
                      <a:pt x="1028" y="296"/>
                    </a:lnTo>
                    <a:lnTo>
                      <a:pt x="1028" y="292"/>
                    </a:lnTo>
                    <a:lnTo>
                      <a:pt x="1028" y="292"/>
                    </a:lnTo>
                    <a:lnTo>
                      <a:pt x="1022" y="292"/>
                    </a:lnTo>
                    <a:lnTo>
                      <a:pt x="1022" y="290"/>
                    </a:lnTo>
                    <a:lnTo>
                      <a:pt x="1022" y="290"/>
                    </a:lnTo>
                    <a:lnTo>
                      <a:pt x="1026" y="290"/>
                    </a:lnTo>
                    <a:lnTo>
                      <a:pt x="1026" y="290"/>
                    </a:lnTo>
                    <a:lnTo>
                      <a:pt x="1028" y="286"/>
                    </a:lnTo>
                    <a:lnTo>
                      <a:pt x="1028" y="286"/>
                    </a:lnTo>
                    <a:lnTo>
                      <a:pt x="1022" y="288"/>
                    </a:lnTo>
                    <a:lnTo>
                      <a:pt x="1016" y="288"/>
                    </a:lnTo>
                    <a:lnTo>
                      <a:pt x="1016" y="288"/>
                    </a:lnTo>
                    <a:lnTo>
                      <a:pt x="1012" y="286"/>
                    </a:lnTo>
                    <a:lnTo>
                      <a:pt x="1012" y="286"/>
                    </a:lnTo>
                    <a:lnTo>
                      <a:pt x="1010" y="286"/>
                    </a:lnTo>
                    <a:lnTo>
                      <a:pt x="1008" y="284"/>
                    </a:lnTo>
                    <a:lnTo>
                      <a:pt x="1008" y="284"/>
                    </a:lnTo>
                    <a:lnTo>
                      <a:pt x="1006" y="282"/>
                    </a:lnTo>
                    <a:lnTo>
                      <a:pt x="1006" y="278"/>
                    </a:lnTo>
                    <a:lnTo>
                      <a:pt x="1006" y="278"/>
                    </a:lnTo>
                    <a:lnTo>
                      <a:pt x="1002" y="276"/>
                    </a:lnTo>
                    <a:lnTo>
                      <a:pt x="1002" y="276"/>
                    </a:lnTo>
                    <a:lnTo>
                      <a:pt x="1004" y="274"/>
                    </a:lnTo>
                    <a:lnTo>
                      <a:pt x="1004" y="272"/>
                    </a:lnTo>
                    <a:lnTo>
                      <a:pt x="1004" y="272"/>
                    </a:lnTo>
                    <a:lnTo>
                      <a:pt x="1002" y="272"/>
                    </a:lnTo>
                    <a:lnTo>
                      <a:pt x="1000" y="272"/>
                    </a:lnTo>
                    <a:lnTo>
                      <a:pt x="998" y="270"/>
                    </a:lnTo>
                    <a:lnTo>
                      <a:pt x="998" y="270"/>
                    </a:lnTo>
                    <a:lnTo>
                      <a:pt x="996" y="270"/>
                    </a:lnTo>
                    <a:lnTo>
                      <a:pt x="996" y="270"/>
                    </a:lnTo>
                    <a:lnTo>
                      <a:pt x="998" y="272"/>
                    </a:lnTo>
                    <a:lnTo>
                      <a:pt x="998" y="272"/>
                    </a:lnTo>
                    <a:lnTo>
                      <a:pt x="998" y="278"/>
                    </a:lnTo>
                    <a:lnTo>
                      <a:pt x="998" y="280"/>
                    </a:lnTo>
                    <a:lnTo>
                      <a:pt x="996" y="280"/>
                    </a:lnTo>
                    <a:lnTo>
                      <a:pt x="996" y="280"/>
                    </a:lnTo>
                    <a:lnTo>
                      <a:pt x="994" y="274"/>
                    </a:lnTo>
                    <a:lnTo>
                      <a:pt x="994" y="274"/>
                    </a:lnTo>
                    <a:lnTo>
                      <a:pt x="990" y="274"/>
                    </a:lnTo>
                    <a:lnTo>
                      <a:pt x="990" y="274"/>
                    </a:lnTo>
                    <a:lnTo>
                      <a:pt x="992" y="278"/>
                    </a:lnTo>
                    <a:lnTo>
                      <a:pt x="994" y="284"/>
                    </a:lnTo>
                    <a:lnTo>
                      <a:pt x="996" y="284"/>
                    </a:lnTo>
                    <a:lnTo>
                      <a:pt x="996" y="284"/>
                    </a:lnTo>
                    <a:lnTo>
                      <a:pt x="996" y="284"/>
                    </a:lnTo>
                    <a:lnTo>
                      <a:pt x="996" y="286"/>
                    </a:lnTo>
                    <a:lnTo>
                      <a:pt x="996" y="286"/>
                    </a:lnTo>
                    <a:lnTo>
                      <a:pt x="996" y="288"/>
                    </a:lnTo>
                    <a:lnTo>
                      <a:pt x="996" y="288"/>
                    </a:lnTo>
                    <a:lnTo>
                      <a:pt x="992" y="288"/>
                    </a:lnTo>
                    <a:lnTo>
                      <a:pt x="990" y="286"/>
                    </a:lnTo>
                    <a:lnTo>
                      <a:pt x="990" y="286"/>
                    </a:lnTo>
                    <a:lnTo>
                      <a:pt x="988" y="286"/>
                    </a:lnTo>
                    <a:lnTo>
                      <a:pt x="986" y="286"/>
                    </a:lnTo>
                    <a:lnTo>
                      <a:pt x="986" y="286"/>
                    </a:lnTo>
                    <a:lnTo>
                      <a:pt x="990" y="294"/>
                    </a:lnTo>
                    <a:lnTo>
                      <a:pt x="992" y="296"/>
                    </a:lnTo>
                    <a:lnTo>
                      <a:pt x="998" y="296"/>
                    </a:lnTo>
                    <a:lnTo>
                      <a:pt x="998" y="296"/>
                    </a:lnTo>
                    <a:lnTo>
                      <a:pt x="998" y="302"/>
                    </a:lnTo>
                    <a:lnTo>
                      <a:pt x="1000" y="306"/>
                    </a:lnTo>
                    <a:lnTo>
                      <a:pt x="1000" y="306"/>
                    </a:lnTo>
                    <a:lnTo>
                      <a:pt x="1004" y="308"/>
                    </a:lnTo>
                    <a:lnTo>
                      <a:pt x="1004" y="308"/>
                    </a:lnTo>
                    <a:lnTo>
                      <a:pt x="1004" y="310"/>
                    </a:lnTo>
                    <a:lnTo>
                      <a:pt x="1006" y="312"/>
                    </a:lnTo>
                    <a:lnTo>
                      <a:pt x="1006" y="312"/>
                    </a:lnTo>
                    <a:lnTo>
                      <a:pt x="1008" y="312"/>
                    </a:lnTo>
                    <a:lnTo>
                      <a:pt x="1010" y="312"/>
                    </a:lnTo>
                    <a:lnTo>
                      <a:pt x="1010" y="312"/>
                    </a:lnTo>
                    <a:lnTo>
                      <a:pt x="1014" y="316"/>
                    </a:lnTo>
                    <a:lnTo>
                      <a:pt x="1014" y="316"/>
                    </a:lnTo>
                    <a:lnTo>
                      <a:pt x="1014" y="320"/>
                    </a:lnTo>
                    <a:lnTo>
                      <a:pt x="1014" y="320"/>
                    </a:lnTo>
                    <a:lnTo>
                      <a:pt x="1016" y="318"/>
                    </a:lnTo>
                    <a:lnTo>
                      <a:pt x="1020" y="318"/>
                    </a:lnTo>
                    <a:lnTo>
                      <a:pt x="1020" y="318"/>
                    </a:lnTo>
                    <a:lnTo>
                      <a:pt x="1020" y="320"/>
                    </a:lnTo>
                    <a:lnTo>
                      <a:pt x="1022" y="322"/>
                    </a:lnTo>
                    <a:lnTo>
                      <a:pt x="1022" y="322"/>
                    </a:lnTo>
                    <a:lnTo>
                      <a:pt x="1022" y="322"/>
                    </a:lnTo>
                    <a:lnTo>
                      <a:pt x="1024" y="322"/>
                    </a:lnTo>
                    <a:lnTo>
                      <a:pt x="1024" y="322"/>
                    </a:lnTo>
                    <a:lnTo>
                      <a:pt x="1022" y="320"/>
                    </a:lnTo>
                    <a:lnTo>
                      <a:pt x="1022" y="318"/>
                    </a:lnTo>
                    <a:lnTo>
                      <a:pt x="1022" y="318"/>
                    </a:lnTo>
                    <a:lnTo>
                      <a:pt x="1020" y="318"/>
                    </a:lnTo>
                    <a:lnTo>
                      <a:pt x="1022" y="318"/>
                    </a:lnTo>
                    <a:lnTo>
                      <a:pt x="1022" y="316"/>
                    </a:lnTo>
                    <a:lnTo>
                      <a:pt x="1022" y="316"/>
                    </a:lnTo>
                    <a:lnTo>
                      <a:pt x="1024" y="318"/>
                    </a:lnTo>
                    <a:lnTo>
                      <a:pt x="1026" y="318"/>
                    </a:lnTo>
                    <a:lnTo>
                      <a:pt x="1026" y="318"/>
                    </a:lnTo>
                    <a:lnTo>
                      <a:pt x="1030" y="328"/>
                    </a:lnTo>
                    <a:lnTo>
                      <a:pt x="1030" y="328"/>
                    </a:lnTo>
                    <a:lnTo>
                      <a:pt x="1030" y="330"/>
                    </a:lnTo>
                    <a:lnTo>
                      <a:pt x="1028" y="332"/>
                    </a:lnTo>
                    <a:lnTo>
                      <a:pt x="1028" y="332"/>
                    </a:lnTo>
                    <a:lnTo>
                      <a:pt x="1024" y="330"/>
                    </a:lnTo>
                    <a:lnTo>
                      <a:pt x="1024" y="330"/>
                    </a:lnTo>
                    <a:lnTo>
                      <a:pt x="1024" y="330"/>
                    </a:lnTo>
                    <a:lnTo>
                      <a:pt x="1024" y="332"/>
                    </a:lnTo>
                    <a:lnTo>
                      <a:pt x="1024" y="332"/>
                    </a:lnTo>
                    <a:lnTo>
                      <a:pt x="1026" y="338"/>
                    </a:lnTo>
                    <a:lnTo>
                      <a:pt x="1020" y="338"/>
                    </a:lnTo>
                    <a:lnTo>
                      <a:pt x="1020" y="338"/>
                    </a:lnTo>
                    <a:lnTo>
                      <a:pt x="1020" y="342"/>
                    </a:lnTo>
                    <a:lnTo>
                      <a:pt x="1020" y="342"/>
                    </a:lnTo>
                    <a:lnTo>
                      <a:pt x="1024" y="342"/>
                    </a:lnTo>
                    <a:lnTo>
                      <a:pt x="1024" y="342"/>
                    </a:lnTo>
                    <a:lnTo>
                      <a:pt x="1026" y="350"/>
                    </a:lnTo>
                    <a:lnTo>
                      <a:pt x="1026" y="350"/>
                    </a:lnTo>
                    <a:lnTo>
                      <a:pt x="1030" y="348"/>
                    </a:lnTo>
                    <a:lnTo>
                      <a:pt x="1030" y="350"/>
                    </a:lnTo>
                    <a:lnTo>
                      <a:pt x="1030" y="350"/>
                    </a:lnTo>
                    <a:lnTo>
                      <a:pt x="1026" y="352"/>
                    </a:lnTo>
                    <a:lnTo>
                      <a:pt x="1026" y="352"/>
                    </a:lnTo>
                    <a:lnTo>
                      <a:pt x="1022" y="346"/>
                    </a:lnTo>
                    <a:lnTo>
                      <a:pt x="1018" y="344"/>
                    </a:lnTo>
                    <a:lnTo>
                      <a:pt x="1018" y="344"/>
                    </a:lnTo>
                    <a:lnTo>
                      <a:pt x="1018" y="344"/>
                    </a:lnTo>
                    <a:lnTo>
                      <a:pt x="1016" y="346"/>
                    </a:lnTo>
                    <a:lnTo>
                      <a:pt x="1016" y="346"/>
                    </a:lnTo>
                    <a:lnTo>
                      <a:pt x="1016" y="342"/>
                    </a:lnTo>
                    <a:lnTo>
                      <a:pt x="1014" y="342"/>
                    </a:lnTo>
                    <a:lnTo>
                      <a:pt x="1014" y="342"/>
                    </a:lnTo>
                    <a:lnTo>
                      <a:pt x="1010" y="340"/>
                    </a:lnTo>
                    <a:lnTo>
                      <a:pt x="1004" y="342"/>
                    </a:lnTo>
                    <a:lnTo>
                      <a:pt x="1004" y="342"/>
                    </a:lnTo>
                    <a:lnTo>
                      <a:pt x="1002" y="342"/>
                    </a:lnTo>
                    <a:lnTo>
                      <a:pt x="1002" y="344"/>
                    </a:lnTo>
                    <a:lnTo>
                      <a:pt x="1002" y="344"/>
                    </a:lnTo>
                    <a:lnTo>
                      <a:pt x="998" y="340"/>
                    </a:lnTo>
                    <a:lnTo>
                      <a:pt x="994" y="338"/>
                    </a:lnTo>
                    <a:lnTo>
                      <a:pt x="992" y="338"/>
                    </a:lnTo>
                    <a:lnTo>
                      <a:pt x="992" y="338"/>
                    </a:lnTo>
                    <a:lnTo>
                      <a:pt x="992" y="342"/>
                    </a:lnTo>
                    <a:lnTo>
                      <a:pt x="992" y="342"/>
                    </a:lnTo>
                    <a:lnTo>
                      <a:pt x="988" y="342"/>
                    </a:lnTo>
                    <a:lnTo>
                      <a:pt x="984" y="338"/>
                    </a:lnTo>
                    <a:lnTo>
                      <a:pt x="980" y="336"/>
                    </a:lnTo>
                    <a:lnTo>
                      <a:pt x="974" y="336"/>
                    </a:lnTo>
                    <a:lnTo>
                      <a:pt x="974" y="336"/>
                    </a:lnTo>
                    <a:lnTo>
                      <a:pt x="972" y="340"/>
                    </a:lnTo>
                    <a:lnTo>
                      <a:pt x="972" y="340"/>
                    </a:lnTo>
                    <a:lnTo>
                      <a:pt x="972" y="338"/>
                    </a:lnTo>
                    <a:lnTo>
                      <a:pt x="972" y="340"/>
                    </a:lnTo>
                    <a:lnTo>
                      <a:pt x="972" y="342"/>
                    </a:lnTo>
                    <a:lnTo>
                      <a:pt x="972" y="342"/>
                    </a:lnTo>
                    <a:lnTo>
                      <a:pt x="980" y="348"/>
                    </a:lnTo>
                    <a:lnTo>
                      <a:pt x="990" y="354"/>
                    </a:lnTo>
                    <a:lnTo>
                      <a:pt x="992" y="354"/>
                    </a:lnTo>
                    <a:lnTo>
                      <a:pt x="992" y="354"/>
                    </a:lnTo>
                    <a:lnTo>
                      <a:pt x="992" y="356"/>
                    </a:lnTo>
                    <a:lnTo>
                      <a:pt x="992" y="356"/>
                    </a:lnTo>
                    <a:lnTo>
                      <a:pt x="994" y="356"/>
                    </a:lnTo>
                    <a:lnTo>
                      <a:pt x="1000" y="356"/>
                    </a:lnTo>
                    <a:lnTo>
                      <a:pt x="1000" y="356"/>
                    </a:lnTo>
                    <a:lnTo>
                      <a:pt x="1004" y="360"/>
                    </a:lnTo>
                    <a:lnTo>
                      <a:pt x="1006" y="360"/>
                    </a:lnTo>
                    <a:lnTo>
                      <a:pt x="1006" y="360"/>
                    </a:lnTo>
                    <a:lnTo>
                      <a:pt x="1006" y="366"/>
                    </a:lnTo>
                    <a:lnTo>
                      <a:pt x="1006" y="366"/>
                    </a:lnTo>
                    <a:lnTo>
                      <a:pt x="1012" y="366"/>
                    </a:lnTo>
                    <a:lnTo>
                      <a:pt x="1018" y="368"/>
                    </a:lnTo>
                    <a:lnTo>
                      <a:pt x="1018" y="368"/>
                    </a:lnTo>
                    <a:lnTo>
                      <a:pt x="1020" y="368"/>
                    </a:lnTo>
                    <a:lnTo>
                      <a:pt x="1020" y="370"/>
                    </a:lnTo>
                    <a:lnTo>
                      <a:pt x="1018" y="370"/>
                    </a:lnTo>
                    <a:lnTo>
                      <a:pt x="1018" y="372"/>
                    </a:lnTo>
                    <a:lnTo>
                      <a:pt x="1018" y="372"/>
                    </a:lnTo>
                    <a:lnTo>
                      <a:pt x="1018" y="376"/>
                    </a:lnTo>
                    <a:lnTo>
                      <a:pt x="1016" y="378"/>
                    </a:lnTo>
                    <a:lnTo>
                      <a:pt x="1016" y="378"/>
                    </a:lnTo>
                    <a:lnTo>
                      <a:pt x="1008" y="376"/>
                    </a:lnTo>
                    <a:lnTo>
                      <a:pt x="1008" y="376"/>
                    </a:lnTo>
                    <a:lnTo>
                      <a:pt x="1006" y="376"/>
                    </a:lnTo>
                    <a:lnTo>
                      <a:pt x="1006" y="376"/>
                    </a:lnTo>
                    <a:lnTo>
                      <a:pt x="1006" y="376"/>
                    </a:lnTo>
                    <a:lnTo>
                      <a:pt x="998" y="372"/>
                    </a:lnTo>
                    <a:lnTo>
                      <a:pt x="998" y="372"/>
                    </a:lnTo>
                    <a:lnTo>
                      <a:pt x="994" y="372"/>
                    </a:lnTo>
                    <a:lnTo>
                      <a:pt x="988" y="374"/>
                    </a:lnTo>
                    <a:lnTo>
                      <a:pt x="988" y="374"/>
                    </a:lnTo>
                    <a:lnTo>
                      <a:pt x="984" y="370"/>
                    </a:lnTo>
                    <a:lnTo>
                      <a:pt x="984" y="370"/>
                    </a:lnTo>
                    <a:lnTo>
                      <a:pt x="982" y="372"/>
                    </a:lnTo>
                    <a:lnTo>
                      <a:pt x="982" y="374"/>
                    </a:lnTo>
                    <a:lnTo>
                      <a:pt x="982" y="374"/>
                    </a:lnTo>
                    <a:lnTo>
                      <a:pt x="970" y="370"/>
                    </a:lnTo>
                    <a:lnTo>
                      <a:pt x="970" y="370"/>
                    </a:lnTo>
                    <a:lnTo>
                      <a:pt x="968" y="372"/>
                    </a:lnTo>
                    <a:lnTo>
                      <a:pt x="968" y="372"/>
                    </a:lnTo>
                    <a:lnTo>
                      <a:pt x="964" y="368"/>
                    </a:lnTo>
                    <a:lnTo>
                      <a:pt x="964" y="368"/>
                    </a:lnTo>
                    <a:lnTo>
                      <a:pt x="962" y="374"/>
                    </a:lnTo>
                    <a:lnTo>
                      <a:pt x="962" y="374"/>
                    </a:lnTo>
                    <a:lnTo>
                      <a:pt x="954" y="374"/>
                    </a:lnTo>
                    <a:lnTo>
                      <a:pt x="954" y="374"/>
                    </a:lnTo>
                    <a:lnTo>
                      <a:pt x="952" y="372"/>
                    </a:lnTo>
                    <a:lnTo>
                      <a:pt x="952" y="370"/>
                    </a:lnTo>
                    <a:lnTo>
                      <a:pt x="952" y="370"/>
                    </a:lnTo>
                    <a:lnTo>
                      <a:pt x="948" y="372"/>
                    </a:lnTo>
                    <a:lnTo>
                      <a:pt x="946" y="374"/>
                    </a:lnTo>
                    <a:lnTo>
                      <a:pt x="946" y="374"/>
                    </a:lnTo>
                    <a:lnTo>
                      <a:pt x="940" y="370"/>
                    </a:lnTo>
                    <a:lnTo>
                      <a:pt x="940" y="370"/>
                    </a:lnTo>
                    <a:lnTo>
                      <a:pt x="936" y="370"/>
                    </a:lnTo>
                    <a:lnTo>
                      <a:pt x="936" y="368"/>
                    </a:lnTo>
                    <a:lnTo>
                      <a:pt x="936" y="368"/>
                    </a:lnTo>
                    <a:lnTo>
                      <a:pt x="946" y="364"/>
                    </a:lnTo>
                    <a:lnTo>
                      <a:pt x="946" y="364"/>
                    </a:lnTo>
                    <a:lnTo>
                      <a:pt x="946" y="362"/>
                    </a:lnTo>
                    <a:lnTo>
                      <a:pt x="948" y="362"/>
                    </a:lnTo>
                    <a:lnTo>
                      <a:pt x="948" y="362"/>
                    </a:lnTo>
                    <a:lnTo>
                      <a:pt x="946" y="360"/>
                    </a:lnTo>
                    <a:lnTo>
                      <a:pt x="946" y="360"/>
                    </a:lnTo>
                    <a:lnTo>
                      <a:pt x="942" y="360"/>
                    </a:lnTo>
                    <a:lnTo>
                      <a:pt x="942" y="360"/>
                    </a:lnTo>
                    <a:lnTo>
                      <a:pt x="942" y="358"/>
                    </a:lnTo>
                    <a:lnTo>
                      <a:pt x="940" y="358"/>
                    </a:lnTo>
                    <a:lnTo>
                      <a:pt x="940" y="358"/>
                    </a:lnTo>
                    <a:lnTo>
                      <a:pt x="940" y="362"/>
                    </a:lnTo>
                    <a:lnTo>
                      <a:pt x="940" y="362"/>
                    </a:lnTo>
                    <a:lnTo>
                      <a:pt x="938" y="362"/>
                    </a:lnTo>
                    <a:lnTo>
                      <a:pt x="938" y="362"/>
                    </a:lnTo>
                    <a:lnTo>
                      <a:pt x="934" y="360"/>
                    </a:lnTo>
                    <a:lnTo>
                      <a:pt x="934" y="358"/>
                    </a:lnTo>
                    <a:lnTo>
                      <a:pt x="934" y="358"/>
                    </a:lnTo>
                    <a:lnTo>
                      <a:pt x="932" y="360"/>
                    </a:lnTo>
                    <a:lnTo>
                      <a:pt x="930" y="360"/>
                    </a:lnTo>
                    <a:lnTo>
                      <a:pt x="930" y="360"/>
                    </a:lnTo>
                    <a:lnTo>
                      <a:pt x="928" y="348"/>
                    </a:lnTo>
                    <a:lnTo>
                      <a:pt x="928" y="348"/>
                    </a:lnTo>
                    <a:lnTo>
                      <a:pt x="924" y="348"/>
                    </a:lnTo>
                    <a:lnTo>
                      <a:pt x="924" y="348"/>
                    </a:lnTo>
                    <a:lnTo>
                      <a:pt x="920" y="336"/>
                    </a:lnTo>
                    <a:lnTo>
                      <a:pt x="920" y="336"/>
                    </a:lnTo>
                    <a:lnTo>
                      <a:pt x="916" y="336"/>
                    </a:lnTo>
                    <a:lnTo>
                      <a:pt x="916" y="336"/>
                    </a:lnTo>
                    <a:lnTo>
                      <a:pt x="914" y="340"/>
                    </a:lnTo>
                    <a:lnTo>
                      <a:pt x="914" y="340"/>
                    </a:lnTo>
                    <a:lnTo>
                      <a:pt x="914" y="336"/>
                    </a:lnTo>
                    <a:lnTo>
                      <a:pt x="914" y="336"/>
                    </a:lnTo>
                    <a:lnTo>
                      <a:pt x="908" y="334"/>
                    </a:lnTo>
                    <a:lnTo>
                      <a:pt x="908" y="334"/>
                    </a:lnTo>
                    <a:lnTo>
                      <a:pt x="908" y="330"/>
                    </a:lnTo>
                    <a:lnTo>
                      <a:pt x="908" y="330"/>
                    </a:lnTo>
                    <a:lnTo>
                      <a:pt x="906" y="330"/>
                    </a:lnTo>
                    <a:lnTo>
                      <a:pt x="906" y="330"/>
                    </a:lnTo>
                    <a:lnTo>
                      <a:pt x="906" y="332"/>
                    </a:lnTo>
                    <a:lnTo>
                      <a:pt x="906" y="334"/>
                    </a:lnTo>
                    <a:lnTo>
                      <a:pt x="906" y="334"/>
                    </a:lnTo>
                    <a:lnTo>
                      <a:pt x="902" y="336"/>
                    </a:lnTo>
                    <a:lnTo>
                      <a:pt x="902" y="336"/>
                    </a:lnTo>
                    <a:lnTo>
                      <a:pt x="898" y="330"/>
                    </a:lnTo>
                    <a:lnTo>
                      <a:pt x="898" y="330"/>
                    </a:lnTo>
                    <a:lnTo>
                      <a:pt x="898" y="326"/>
                    </a:lnTo>
                    <a:lnTo>
                      <a:pt x="896" y="326"/>
                    </a:lnTo>
                    <a:lnTo>
                      <a:pt x="896" y="326"/>
                    </a:lnTo>
                    <a:lnTo>
                      <a:pt x="896" y="328"/>
                    </a:lnTo>
                    <a:lnTo>
                      <a:pt x="894" y="330"/>
                    </a:lnTo>
                    <a:lnTo>
                      <a:pt x="894" y="332"/>
                    </a:lnTo>
                    <a:lnTo>
                      <a:pt x="894" y="332"/>
                    </a:lnTo>
                    <a:lnTo>
                      <a:pt x="900" y="336"/>
                    </a:lnTo>
                    <a:lnTo>
                      <a:pt x="900" y="336"/>
                    </a:lnTo>
                    <a:lnTo>
                      <a:pt x="900" y="340"/>
                    </a:lnTo>
                    <a:lnTo>
                      <a:pt x="900" y="340"/>
                    </a:lnTo>
                    <a:lnTo>
                      <a:pt x="898" y="340"/>
                    </a:lnTo>
                    <a:lnTo>
                      <a:pt x="898" y="342"/>
                    </a:lnTo>
                    <a:lnTo>
                      <a:pt x="898" y="342"/>
                    </a:lnTo>
                    <a:lnTo>
                      <a:pt x="890" y="340"/>
                    </a:lnTo>
                    <a:lnTo>
                      <a:pt x="888" y="336"/>
                    </a:lnTo>
                    <a:lnTo>
                      <a:pt x="888" y="336"/>
                    </a:lnTo>
                    <a:lnTo>
                      <a:pt x="886" y="340"/>
                    </a:lnTo>
                    <a:lnTo>
                      <a:pt x="886" y="340"/>
                    </a:lnTo>
                    <a:lnTo>
                      <a:pt x="884" y="340"/>
                    </a:lnTo>
                    <a:lnTo>
                      <a:pt x="884" y="340"/>
                    </a:lnTo>
                    <a:lnTo>
                      <a:pt x="884" y="344"/>
                    </a:lnTo>
                    <a:lnTo>
                      <a:pt x="884" y="344"/>
                    </a:lnTo>
                    <a:lnTo>
                      <a:pt x="880" y="344"/>
                    </a:lnTo>
                    <a:lnTo>
                      <a:pt x="878" y="344"/>
                    </a:lnTo>
                    <a:lnTo>
                      <a:pt x="876" y="348"/>
                    </a:lnTo>
                    <a:lnTo>
                      <a:pt x="876" y="348"/>
                    </a:lnTo>
                    <a:lnTo>
                      <a:pt x="868" y="348"/>
                    </a:lnTo>
                    <a:lnTo>
                      <a:pt x="866" y="346"/>
                    </a:lnTo>
                    <a:lnTo>
                      <a:pt x="866" y="346"/>
                    </a:lnTo>
                    <a:lnTo>
                      <a:pt x="864" y="346"/>
                    </a:lnTo>
                    <a:lnTo>
                      <a:pt x="862" y="348"/>
                    </a:lnTo>
                    <a:lnTo>
                      <a:pt x="862" y="346"/>
                    </a:lnTo>
                    <a:lnTo>
                      <a:pt x="862" y="346"/>
                    </a:lnTo>
                    <a:lnTo>
                      <a:pt x="858" y="344"/>
                    </a:lnTo>
                    <a:lnTo>
                      <a:pt x="856" y="344"/>
                    </a:lnTo>
                    <a:lnTo>
                      <a:pt x="856" y="344"/>
                    </a:lnTo>
                    <a:lnTo>
                      <a:pt x="854" y="338"/>
                    </a:lnTo>
                    <a:lnTo>
                      <a:pt x="854" y="338"/>
                    </a:lnTo>
                    <a:lnTo>
                      <a:pt x="856" y="334"/>
                    </a:lnTo>
                    <a:lnTo>
                      <a:pt x="858" y="330"/>
                    </a:lnTo>
                    <a:lnTo>
                      <a:pt x="858" y="330"/>
                    </a:lnTo>
                    <a:lnTo>
                      <a:pt x="856" y="330"/>
                    </a:lnTo>
                    <a:lnTo>
                      <a:pt x="856" y="326"/>
                    </a:lnTo>
                    <a:lnTo>
                      <a:pt x="856" y="326"/>
                    </a:lnTo>
                    <a:lnTo>
                      <a:pt x="860" y="316"/>
                    </a:lnTo>
                    <a:lnTo>
                      <a:pt x="860" y="316"/>
                    </a:lnTo>
                    <a:lnTo>
                      <a:pt x="872" y="316"/>
                    </a:lnTo>
                    <a:lnTo>
                      <a:pt x="872" y="316"/>
                    </a:lnTo>
                    <a:lnTo>
                      <a:pt x="876" y="318"/>
                    </a:lnTo>
                    <a:lnTo>
                      <a:pt x="880" y="318"/>
                    </a:lnTo>
                    <a:lnTo>
                      <a:pt x="880" y="316"/>
                    </a:lnTo>
                    <a:lnTo>
                      <a:pt x="880" y="316"/>
                    </a:lnTo>
                    <a:lnTo>
                      <a:pt x="886" y="316"/>
                    </a:lnTo>
                    <a:lnTo>
                      <a:pt x="886" y="316"/>
                    </a:lnTo>
                    <a:lnTo>
                      <a:pt x="886" y="316"/>
                    </a:lnTo>
                    <a:lnTo>
                      <a:pt x="888" y="314"/>
                    </a:lnTo>
                    <a:lnTo>
                      <a:pt x="888" y="314"/>
                    </a:lnTo>
                    <a:lnTo>
                      <a:pt x="888" y="314"/>
                    </a:lnTo>
                    <a:lnTo>
                      <a:pt x="890" y="314"/>
                    </a:lnTo>
                    <a:lnTo>
                      <a:pt x="892" y="316"/>
                    </a:lnTo>
                    <a:lnTo>
                      <a:pt x="892" y="314"/>
                    </a:lnTo>
                    <a:lnTo>
                      <a:pt x="892" y="314"/>
                    </a:lnTo>
                    <a:lnTo>
                      <a:pt x="896" y="312"/>
                    </a:lnTo>
                    <a:lnTo>
                      <a:pt x="896" y="312"/>
                    </a:lnTo>
                    <a:lnTo>
                      <a:pt x="898" y="314"/>
                    </a:lnTo>
                    <a:lnTo>
                      <a:pt x="902" y="314"/>
                    </a:lnTo>
                    <a:lnTo>
                      <a:pt x="902" y="314"/>
                    </a:lnTo>
                    <a:lnTo>
                      <a:pt x="906" y="312"/>
                    </a:lnTo>
                    <a:lnTo>
                      <a:pt x="906" y="312"/>
                    </a:lnTo>
                    <a:lnTo>
                      <a:pt x="916" y="310"/>
                    </a:lnTo>
                    <a:lnTo>
                      <a:pt x="924" y="310"/>
                    </a:lnTo>
                    <a:lnTo>
                      <a:pt x="924" y="310"/>
                    </a:lnTo>
                    <a:lnTo>
                      <a:pt x="922" y="304"/>
                    </a:lnTo>
                    <a:lnTo>
                      <a:pt x="922" y="304"/>
                    </a:lnTo>
                    <a:lnTo>
                      <a:pt x="918" y="302"/>
                    </a:lnTo>
                    <a:lnTo>
                      <a:pt x="916" y="300"/>
                    </a:lnTo>
                    <a:lnTo>
                      <a:pt x="916" y="300"/>
                    </a:lnTo>
                    <a:lnTo>
                      <a:pt x="914" y="294"/>
                    </a:lnTo>
                    <a:lnTo>
                      <a:pt x="914" y="294"/>
                    </a:lnTo>
                    <a:lnTo>
                      <a:pt x="910" y="294"/>
                    </a:lnTo>
                    <a:lnTo>
                      <a:pt x="910" y="294"/>
                    </a:lnTo>
                    <a:lnTo>
                      <a:pt x="906" y="288"/>
                    </a:lnTo>
                    <a:lnTo>
                      <a:pt x="906" y="288"/>
                    </a:lnTo>
                    <a:lnTo>
                      <a:pt x="906" y="284"/>
                    </a:lnTo>
                    <a:lnTo>
                      <a:pt x="906" y="284"/>
                    </a:lnTo>
                    <a:lnTo>
                      <a:pt x="914" y="282"/>
                    </a:lnTo>
                    <a:lnTo>
                      <a:pt x="914" y="282"/>
                    </a:lnTo>
                    <a:lnTo>
                      <a:pt x="914" y="278"/>
                    </a:lnTo>
                    <a:lnTo>
                      <a:pt x="916" y="276"/>
                    </a:lnTo>
                    <a:lnTo>
                      <a:pt x="916" y="276"/>
                    </a:lnTo>
                    <a:lnTo>
                      <a:pt x="922" y="270"/>
                    </a:lnTo>
                    <a:lnTo>
                      <a:pt x="930" y="268"/>
                    </a:lnTo>
                    <a:lnTo>
                      <a:pt x="930" y="268"/>
                    </a:lnTo>
                    <a:lnTo>
                      <a:pt x="924" y="264"/>
                    </a:lnTo>
                    <a:lnTo>
                      <a:pt x="922" y="260"/>
                    </a:lnTo>
                    <a:lnTo>
                      <a:pt x="924" y="256"/>
                    </a:lnTo>
                    <a:lnTo>
                      <a:pt x="924" y="256"/>
                    </a:lnTo>
                    <a:lnTo>
                      <a:pt x="924" y="254"/>
                    </a:lnTo>
                    <a:lnTo>
                      <a:pt x="926" y="254"/>
                    </a:lnTo>
                    <a:lnTo>
                      <a:pt x="926" y="254"/>
                    </a:lnTo>
                    <a:lnTo>
                      <a:pt x="928" y="254"/>
                    </a:lnTo>
                    <a:lnTo>
                      <a:pt x="930" y="254"/>
                    </a:lnTo>
                    <a:lnTo>
                      <a:pt x="930" y="254"/>
                    </a:lnTo>
                    <a:lnTo>
                      <a:pt x="930" y="254"/>
                    </a:lnTo>
                    <a:lnTo>
                      <a:pt x="932" y="252"/>
                    </a:lnTo>
                    <a:lnTo>
                      <a:pt x="932" y="252"/>
                    </a:lnTo>
                    <a:lnTo>
                      <a:pt x="932" y="250"/>
                    </a:lnTo>
                    <a:lnTo>
                      <a:pt x="932" y="250"/>
                    </a:lnTo>
                    <a:lnTo>
                      <a:pt x="928" y="248"/>
                    </a:lnTo>
                    <a:lnTo>
                      <a:pt x="928" y="248"/>
                    </a:lnTo>
                    <a:lnTo>
                      <a:pt x="928" y="244"/>
                    </a:lnTo>
                    <a:lnTo>
                      <a:pt x="926" y="244"/>
                    </a:lnTo>
                    <a:lnTo>
                      <a:pt x="926" y="244"/>
                    </a:lnTo>
                    <a:lnTo>
                      <a:pt x="926" y="238"/>
                    </a:lnTo>
                    <a:lnTo>
                      <a:pt x="926" y="232"/>
                    </a:lnTo>
                    <a:lnTo>
                      <a:pt x="926" y="232"/>
                    </a:lnTo>
                    <a:lnTo>
                      <a:pt x="924" y="232"/>
                    </a:lnTo>
                    <a:lnTo>
                      <a:pt x="922" y="232"/>
                    </a:lnTo>
                    <a:lnTo>
                      <a:pt x="922" y="232"/>
                    </a:lnTo>
                    <a:lnTo>
                      <a:pt x="920" y="228"/>
                    </a:lnTo>
                    <a:lnTo>
                      <a:pt x="920" y="228"/>
                    </a:lnTo>
                    <a:lnTo>
                      <a:pt x="922" y="228"/>
                    </a:lnTo>
                    <a:lnTo>
                      <a:pt x="922" y="228"/>
                    </a:lnTo>
                    <a:lnTo>
                      <a:pt x="920" y="226"/>
                    </a:lnTo>
                    <a:lnTo>
                      <a:pt x="920" y="226"/>
                    </a:lnTo>
                    <a:lnTo>
                      <a:pt x="914" y="226"/>
                    </a:lnTo>
                    <a:lnTo>
                      <a:pt x="914" y="224"/>
                    </a:lnTo>
                    <a:lnTo>
                      <a:pt x="914" y="224"/>
                    </a:lnTo>
                    <a:lnTo>
                      <a:pt x="914" y="222"/>
                    </a:lnTo>
                    <a:lnTo>
                      <a:pt x="914" y="220"/>
                    </a:lnTo>
                    <a:lnTo>
                      <a:pt x="914" y="220"/>
                    </a:lnTo>
                    <a:lnTo>
                      <a:pt x="912" y="220"/>
                    </a:lnTo>
                    <a:lnTo>
                      <a:pt x="912" y="220"/>
                    </a:lnTo>
                    <a:lnTo>
                      <a:pt x="912" y="218"/>
                    </a:lnTo>
                    <a:lnTo>
                      <a:pt x="912" y="218"/>
                    </a:lnTo>
                    <a:lnTo>
                      <a:pt x="916" y="216"/>
                    </a:lnTo>
                    <a:lnTo>
                      <a:pt x="916" y="216"/>
                    </a:lnTo>
                    <a:lnTo>
                      <a:pt x="916" y="212"/>
                    </a:lnTo>
                    <a:lnTo>
                      <a:pt x="916" y="210"/>
                    </a:lnTo>
                    <a:lnTo>
                      <a:pt x="916" y="210"/>
                    </a:lnTo>
                    <a:lnTo>
                      <a:pt x="914" y="210"/>
                    </a:lnTo>
                    <a:lnTo>
                      <a:pt x="914" y="212"/>
                    </a:lnTo>
                    <a:lnTo>
                      <a:pt x="912" y="214"/>
                    </a:lnTo>
                    <a:lnTo>
                      <a:pt x="912" y="214"/>
                    </a:lnTo>
                    <a:lnTo>
                      <a:pt x="910" y="214"/>
                    </a:lnTo>
                    <a:lnTo>
                      <a:pt x="908" y="212"/>
                    </a:lnTo>
                    <a:lnTo>
                      <a:pt x="908" y="212"/>
                    </a:lnTo>
                    <a:lnTo>
                      <a:pt x="902" y="218"/>
                    </a:lnTo>
                    <a:lnTo>
                      <a:pt x="896" y="224"/>
                    </a:lnTo>
                    <a:lnTo>
                      <a:pt x="896" y="224"/>
                    </a:lnTo>
                    <a:lnTo>
                      <a:pt x="894" y="224"/>
                    </a:lnTo>
                    <a:lnTo>
                      <a:pt x="894" y="224"/>
                    </a:lnTo>
                    <a:lnTo>
                      <a:pt x="894" y="220"/>
                    </a:lnTo>
                    <a:lnTo>
                      <a:pt x="894" y="218"/>
                    </a:lnTo>
                    <a:lnTo>
                      <a:pt x="894" y="218"/>
                    </a:lnTo>
                    <a:lnTo>
                      <a:pt x="890" y="218"/>
                    </a:lnTo>
                    <a:lnTo>
                      <a:pt x="890" y="218"/>
                    </a:lnTo>
                    <a:lnTo>
                      <a:pt x="888" y="214"/>
                    </a:lnTo>
                    <a:lnTo>
                      <a:pt x="890" y="212"/>
                    </a:lnTo>
                    <a:lnTo>
                      <a:pt x="890" y="212"/>
                    </a:lnTo>
                    <a:lnTo>
                      <a:pt x="890" y="212"/>
                    </a:lnTo>
                    <a:lnTo>
                      <a:pt x="892" y="208"/>
                    </a:lnTo>
                    <a:lnTo>
                      <a:pt x="892" y="208"/>
                    </a:lnTo>
                    <a:lnTo>
                      <a:pt x="892" y="206"/>
                    </a:lnTo>
                    <a:lnTo>
                      <a:pt x="892" y="206"/>
                    </a:lnTo>
                    <a:lnTo>
                      <a:pt x="896" y="206"/>
                    </a:lnTo>
                    <a:lnTo>
                      <a:pt x="896" y="206"/>
                    </a:lnTo>
                    <a:lnTo>
                      <a:pt x="896" y="208"/>
                    </a:lnTo>
                    <a:lnTo>
                      <a:pt x="896" y="208"/>
                    </a:lnTo>
                    <a:lnTo>
                      <a:pt x="898" y="206"/>
                    </a:lnTo>
                    <a:lnTo>
                      <a:pt x="896" y="204"/>
                    </a:lnTo>
                    <a:lnTo>
                      <a:pt x="896" y="204"/>
                    </a:lnTo>
                    <a:lnTo>
                      <a:pt x="890" y="202"/>
                    </a:lnTo>
                    <a:lnTo>
                      <a:pt x="890" y="202"/>
                    </a:lnTo>
                    <a:lnTo>
                      <a:pt x="888" y="200"/>
                    </a:lnTo>
                    <a:lnTo>
                      <a:pt x="888" y="200"/>
                    </a:lnTo>
                    <a:lnTo>
                      <a:pt x="888" y="200"/>
                    </a:lnTo>
                    <a:lnTo>
                      <a:pt x="888" y="194"/>
                    </a:lnTo>
                    <a:lnTo>
                      <a:pt x="888" y="194"/>
                    </a:lnTo>
                    <a:lnTo>
                      <a:pt x="888" y="194"/>
                    </a:lnTo>
                    <a:lnTo>
                      <a:pt x="888" y="192"/>
                    </a:lnTo>
                    <a:lnTo>
                      <a:pt x="888" y="192"/>
                    </a:lnTo>
                    <a:lnTo>
                      <a:pt x="894" y="192"/>
                    </a:lnTo>
                    <a:lnTo>
                      <a:pt x="892" y="188"/>
                    </a:lnTo>
                    <a:lnTo>
                      <a:pt x="892" y="188"/>
                    </a:lnTo>
                    <a:lnTo>
                      <a:pt x="886" y="188"/>
                    </a:lnTo>
                    <a:lnTo>
                      <a:pt x="884" y="194"/>
                    </a:lnTo>
                    <a:lnTo>
                      <a:pt x="884" y="194"/>
                    </a:lnTo>
                    <a:lnTo>
                      <a:pt x="880" y="194"/>
                    </a:lnTo>
                    <a:lnTo>
                      <a:pt x="880" y="194"/>
                    </a:lnTo>
                    <a:lnTo>
                      <a:pt x="882" y="188"/>
                    </a:lnTo>
                    <a:lnTo>
                      <a:pt x="882" y="188"/>
                    </a:lnTo>
                    <a:lnTo>
                      <a:pt x="878" y="188"/>
                    </a:lnTo>
                    <a:lnTo>
                      <a:pt x="878" y="188"/>
                    </a:lnTo>
                    <a:lnTo>
                      <a:pt x="878" y="186"/>
                    </a:lnTo>
                    <a:lnTo>
                      <a:pt x="876" y="184"/>
                    </a:lnTo>
                    <a:lnTo>
                      <a:pt x="876" y="184"/>
                    </a:lnTo>
                    <a:lnTo>
                      <a:pt x="874" y="184"/>
                    </a:lnTo>
                    <a:lnTo>
                      <a:pt x="872" y="182"/>
                    </a:lnTo>
                    <a:lnTo>
                      <a:pt x="872" y="182"/>
                    </a:lnTo>
                    <a:lnTo>
                      <a:pt x="872" y="184"/>
                    </a:lnTo>
                    <a:lnTo>
                      <a:pt x="872" y="184"/>
                    </a:lnTo>
                    <a:lnTo>
                      <a:pt x="868" y="184"/>
                    </a:lnTo>
                    <a:lnTo>
                      <a:pt x="868" y="184"/>
                    </a:lnTo>
                    <a:lnTo>
                      <a:pt x="868" y="190"/>
                    </a:lnTo>
                    <a:lnTo>
                      <a:pt x="866" y="190"/>
                    </a:lnTo>
                    <a:lnTo>
                      <a:pt x="866" y="190"/>
                    </a:lnTo>
                    <a:lnTo>
                      <a:pt x="862" y="174"/>
                    </a:lnTo>
                    <a:lnTo>
                      <a:pt x="862" y="174"/>
                    </a:lnTo>
                    <a:lnTo>
                      <a:pt x="858" y="174"/>
                    </a:lnTo>
                    <a:lnTo>
                      <a:pt x="858" y="178"/>
                    </a:lnTo>
                    <a:lnTo>
                      <a:pt x="858" y="178"/>
                    </a:lnTo>
                    <a:lnTo>
                      <a:pt x="854" y="176"/>
                    </a:lnTo>
                    <a:lnTo>
                      <a:pt x="854" y="176"/>
                    </a:lnTo>
                    <a:lnTo>
                      <a:pt x="850" y="168"/>
                    </a:lnTo>
                    <a:lnTo>
                      <a:pt x="850" y="168"/>
                    </a:lnTo>
                    <a:lnTo>
                      <a:pt x="842" y="172"/>
                    </a:lnTo>
                    <a:lnTo>
                      <a:pt x="842" y="172"/>
                    </a:lnTo>
                    <a:lnTo>
                      <a:pt x="842" y="176"/>
                    </a:lnTo>
                    <a:lnTo>
                      <a:pt x="842" y="176"/>
                    </a:lnTo>
                    <a:lnTo>
                      <a:pt x="846" y="176"/>
                    </a:lnTo>
                    <a:lnTo>
                      <a:pt x="846" y="176"/>
                    </a:lnTo>
                    <a:lnTo>
                      <a:pt x="848" y="172"/>
                    </a:lnTo>
                    <a:lnTo>
                      <a:pt x="850" y="172"/>
                    </a:lnTo>
                    <a:lnTo>
                      <a:pt x="850" y="172"/>
                    </a:lnTo>
                    <a:lnTo>
                      <a:pt x="852" y="180"/>
                    </a:lnTo>
                    <a:lnTo>
                      <a:pt x="852" y="180"/>
                    </a:lnTo>
                    <a:lnTo>
                      <a:pt x="850" y="182"/>
                    </a:lnTo>
                    <a:lnTo>
                      <a:pt x="850" y="182"/>
                    </a:lnTo>
                    <a:lnTo>
                      <a:pt x="846" y="182"/>
                    </a:lnTo>
                    <a:lnTo>
                      <a:pt x="846" y="182"/>
                    </a:lnTo>
                    <a:lnTo>
                      <a:pt x="846" y="182"/>
                    </a:lnTo>
                    <a:lnTo>
                      <a:pt x="840" y="184"/>
                    </a:lnTo>
                    <a:lnTo>
                      <a:pt x="838" y="182"/>
                    </a:lnTo>
                    <a:lnTo>
                      <a:pt x="834" y="180"/>
                    </a:lnTo>
                    <a:lnTo>
                      <a:pt x="834" y="180"/>
                    </a:lnTo>
                    <a:lnTo>
                      <a:pt x="832" y="178"/>
                    </a:lnTo>
                    <a:lnTo>
                      <a:pt x="830" y="176"/>
                    </a:lnTo>
                    <a:lnTo>
                      <a:pt x="830" y="176"/>
                    </a:lnTo>
                    <a:lnTo>
                      <a:pt x="828" y="176"/>
                    </a:lnTo>
                    <a:lnTo>
                      <a:pt x="828" y="176"/>
                    </a:lnTo>
                    <a:lnTo>
                      <a:pt x="824" y="174"/>
                    </a:lnTo>
                    <a:lnTo>
                      <a:pt x="824" y="176"/>
                    </a:lnTo>
                    <a:lnTo>
                      <a:pt x="824" y="176"/>
                    </a:lnTo>
                    <a:lnTo>
                      <a:pt x="816" y="176"/>
                    </a:lnTo>
                    <a:lnTo>
                      <a:pt x="816" y="176"/>
                    </a:lnTo>
                    <a:lnTo>
                      <a:pt x="814" y="178"/>
                    </a:lnTo>
                    <a:lnTo>
                      <a:pt x="814" y="180"/>
                    </a:lnTo>
                    <a:lnTo>
                      <a:pt x="814" y="180"/>
                    </a:lnTo>
                    <a:lnTo>
                      <a:pt x="818" y="182"/>
                    </a:lnTo>
                    <a:lnTo>
                      <a:pt x="818" y="182"/>
                    </a:lnTo>
                    <a:lnTo>
                      <a:pt x="818" y="184"/>
                    </a:lnTo>
                    <a:lnTo>
                      <a:pt x="818" y="184"/>
                    </a:lnTo>
                    <a:lnTo>
                      <a:pt x="822" y="186"/>
                    </a:lnTo>
                    <a:lnTo>
                      <a:pt x="822" y="186"/>
                    </a:lnTo>
                    <a:lnTo>
                      <a:pt x="822" y="190"/>
                    </a:lnTo>
                    <a:lnTo>
                      <a:pt x="822" y="194"/>
                    </a:lnTo>
                    <a:lnTo>
                      <a:pt x="822" y="194"/>
                    </a:lnTo>
                    <a:lnTo>
                      <a:pt x="818" y="194"/>
                    </a:lnTo>
                    <a:lnTo>
                      <a:pt x="818" y="194"/>
                    </a:lnTo>
                    <a:lnTo>
                      <a:pt x="816" y="188"/>
                    </a:lnTo>
                    <a:lnTo>
                      <a:pt x="812" y="184"/>
                    </a:lnTo>
                    <a:lnTo>
                      <a:pt x="812" y="184"/>
                    </a:lnTo>
                    <a:lnTo>
                      <a:pt x="808" y="184"/>
                    </a:lnTo>
                    <a:lnTo>
                      <a:pt x="808" y="184"/>
                    </a:lnTo>
                    <a:lnTo>
                      <a:pt x="804" y="180"/>
                    </a:lnTo>
                    <a:lnTo>
                      <a:pt x="800" y="174"/>
                    </a:lnTo>
                    <a:lnTo>
                      <a:pt x="800" y="174"/>
                    </a:lnTo>
                    <a:lnTo>
                      <a:pt x="796" y="174"/>
                    </a:lnTo>
                    <a:lnTo>
                      <a:pt x="796" y="176"/>
                    </a:lnTo>
                    <a:lnTo>
                      <a:pt x="796" y="176"/>
                    </a:lnTo>
                    <a:lnTo>
                      <a:pt x="796" y="176"/>
                    </a:lnTo>
                    <a:lnTo>
                      <a:pt x="802" y="182"/>
                    </a:lnTo>
                    <a:lnTo>
                      <a:pt x="802" y="182"/>
                    </a:lnTo>
                    <a:lnTo>
                      <a:pt x="804" y="184"/>
                    </a:lnTo>
                    <a:lnTo>
                      <a:pt x="804" y="184"/>
                    </a:lnTo>
                    <a:lnTo>
                      <a:pt x="808" y="188"/>
                    </a:lnTo>
                    <a:lnTo>
                      <a:pt x="808" y="190"/>
                    </a:lnTo>
                    <a:lnTo>
                      <a:pt x="802" y="190"/>
                    </a:lnTo>
                    <a:lnTo>
                      <a:pt x="802" y="190"/>
                    </a:lnTo>
                    <a:lnTo>
                      <a:pt x="794" y="188"/>
                    </a:lnTo>
                    <a:lnTo>
                      <a:pt x="794" y="188"/>
                    </a:lnTo>
                    <a:lnTo>
                      <a:pt x="792" y="184"/>
                    </a:lnTo>
                    <a:lnTo>
                      <a:pt x="792" y="184"/>
                    </a:lnTo>
                    <a:lnTo>
                      <a:pt x="786" y="186"/>
                    </a:lnTo>
                    <a:lnTo>
                      <a:pt x="782" y="186"/>
                    </a:lnTo>
                    <a:lnTo>
                      <a:pt x="782" y="186"/>
                    </a:lnTo>
                    <a:lnTo>
                      <a:pt x="776" y="186"/>
                    </a:lnTo>
                    <a:lnTo>
                      <a:pt x="774" y="184"/>
                    </a:lnTo>
                    <a:lnTo>
                      <a:pt x="774" y="184"/>
                    </a:lnTo>
                    <a:lnTo>
                      <a:pt x="770" y="184"/>
                    </a:lnTo>
                    <a:lnTo>
                      <a:pt x="764" y="184"/>
                    </a:lnTo>
                    <a:lnTo>
                      <a:pt x="764" y="184"/>
                    </a:lnTo>
                    <a:lnTo>
                      <a:pt x="760" y="180"/>
                    </a:lnTo>
                    <a:lnTo>
                      <a:pt x="758" y="180"/>
                    </a:lnTo>
                    <a:lnTo>
                      <a:pt x="758" y="180"/>
                    </a:lnTo>
                    <a:lnTo>
                      <a:pt x="758" y="182"/>
                    </a:lnTo>
                    <a:lnTo>
                      <a:pt x="760" y="184"/>
                    </a:lnTo>
                    <a:lnTo>
                      <a:pt x="760" y="184"/>
                    </a:lnTo>
                    <a:lnTo>
                      <a:pt x="750" y="184"/>
                    </a:lnTo>
                    <a:lnTo>
                      <a:pt x="750" y="184"/>
                    </a:lnTo>
                    <a:lnTo>
                      <a:pt x="750" y="184"/>
                    </a:lnTo>
                    <a:lnTo>
                      <a:pt x="750" y="184"/>
                    </a:lnTo>
                    <a:lnTo>
                      <a:pt x="750" y="182"/>
                    </a:lnTo>
                    <a:lnTo>
                      <a:pt x="750" y="180"/>
                    </a:lnTo>
                    <a:lnTo>
                      <a:pt x="750" y="180"/>
                    </a:lnTo>
                    <a:lnTo>
                      <a:pt x="742" y="174"/>
                    </a:lnTo>
                    <a:lnTo>
                      <a:pt x="742" y="174"/>
                    </a:lnTo>
                    <a:lnTo>
                      <a:pt x="742" y="172"/>
                    </a:lnTo>
                    <a:lnTo>
                      <a:pt x="742" y="172"/>
                    </a:lnTo>
                    <a:lnTo>
                      <a:pt x="738" y="170"/>
                    </a:lnTo>
                    <a:lnTo>
                      <a:pt x="736" y="172"/>
                    </a:lnTo>
                    <a:lnTo>
                      <a:pt x="732" y="176"/>
                    </a:lnTo>
                    <a:lnTo>
                      <a:pt x="732" y="176"/>
                    </a:lnTo>
                    <a:lnTo>
                      <a:pt x="726" y="174"/>
                    </a:lnTo>
                    <a:lnTo>
                      <a:pt x="726" y="172"/>
                    </a:lnTo>
                    <a:lnTo>
                      <a:pt x="726" y="172"/>
                    </a:lnTo>
                    <a:lnTo>
                      <a:pt x="728" y="172"/>
                    </a:lnTo>
                    <a:lnTo>
                      <a:pt x="728" y="172"/>
                    </a:lnTo>
                    <a:lnTo>
                      <a:pt x="722" y="168"/>
                    </a:lnTo>
                    <a:lnTo>
                      <a:pt x="722" y="168"/>
                    </a:lnTo>
                    <a:lnTo>
                      <a:pt x="720" y="168"/>
                    </a:lnTo>
                    <a:lnTo>
                      <a:pt x="720" y="168"/>
                    </a:lnTo>
                    <a:lnTo>
                      <a:pt x="720" y="168"/>
                    </a:lnTo>
                    <a:lnTo>
                      <a:pt x="720" y="168"/>
                    </a:lnTo>
                    <a:lnTo>
                      <a:pt x="716" y="162"/>
                    </a:lnTo>
                    <a:lnTo>
                      <a:pt x="716" y="162"/>
                    </a:lnTo>
                    <a:lnTo>
                      <a:pt x="716" y="158"/>
                    </a:lnTo>
                    <a:lnTo>
                      <a:pt x="716" y="158"/>
                    </a:lnTo>
                    <a:lnTo>
                      <a:pt x="724" y="158"/>
                    </a:lnTo>
                    <a:lnTo>
                      <a:pt x="724" y="154"/>
                    </a:lnTo>
                    <a:lnTo>
                      <a:pt x="724" y="154"/>
                    </a:lnTo>
                    <a:lnTo>
                      <a:pt x="714" y="156"/>
                    </a:lnTo>
                    <a:lnTo>
                      <a:pt x="704" y="154"/>
                    </a:lnTo>
                    <a:lnTo>
                      <a:pt x="704" y="154"/>
                    </a:lnTo>
                    <a:lnTo>
                      <a:pt x="704" y="154"/>
                    </a:lnTo>
                    <a:lnTo>
                      <a:pt x="702" y="150"/>
                    </a:lnTo>
                    <a:lnTo>
                      <a:pt x="700" y="148"/>
                    </a:lnTo>
                    <a:lnTo>
                      <a:pt x="700" y="148"/>
                    </a:lnTo>
                    <a:lnTo>
                      <a:pt x="702" y="148"/>
                    </a:lnTo>
                    <a:lnTo>
                      <a:pt x="702" y="146"/>
                    </a:lnTo>
                    <a:lnTo>
                      <a:pt x="702" y="146"/>
                    </a:lnTo>
                    <a:lnTo>
                      <a:pt x="692" y="140"/>
                    </a:lnTo>
                    <a:lnTo>
                      <a:pt x="692" y="140"/>
                    </a:lnTo>
                    <a:lnTo>
                      <a:pt x="692" y="136"/>
                    </a:lnTo>
                    <a:lnTo>
                      <a:pt x="692" y="136"/>
                    </a:lnTo>
                    <a:lnTo>
                      <a:pt x="698" y="130"/>
                    </a:lnTo>
                    <a:lnTo>
                      <a:pt x="698" y="130"/>
                    </a:lnTo>
                    <a:lnTo>
                      <a:pt x="696" y="126"/>
                    </a:lnTo>
                    <a:lnTo>
                      <a:pt x="696" y="124"/>
                    </a:lnTo>
                    <a:lnTo>
                      <a:pt x="696" y="124"/>
                    </a:lnTo>
                    <a:lnTo>
                      <a:pt x="702" y="118"/>
                    </a:lnTo>
                    <a:lnTo>
                      <a:pt x="708" y="110"/>
                    </a:lnTo>
                    <a:lnTo>
                      <a:pt x="708" y="106"/>
                    </a:lnTo>
                    <a:lnTo>
                      <a:pt x="708" y="106"/>
                    </a:lnTo>
                    <a:lnTo>
                      <a:pt x="714" y="102"/>
                    </a:lnTo>
                    <a:lnTo>
                      <a:pt x="714" y="102"/>
                    </a:lnTo>
                    <a:lnTo>
                      <a:pt x="714" y="96"/>
                    </a:lnTo>
                    <a:lnTo>
                      <a:pt x="714" y="96"/>
                    </a:lnTo>
                    <a:lnTo>
                      <a:pt x="720" y="90"/>
                    </a:lnTo>
                    <a:lnTo>
                      <a:pt x="720" y="88"/>
                    </a:lnTo>
                    <a:lnTo>
                      <a:pt x="720" y="88"/>
                    </a:lnTo>
                    <a:lnTo>
                      <a:pt x="724" y="90"/>
                    </a:lnTo>
                    <a:lnTo>
                      <a:pt x="728" y="90"/>
                    </a:lnTo>
                    <a:lnTo>
                      <a:pt x="728" y="90"/>
                    </a:lnTo>
                    <a:lnTo>
                      <a:pt x="736" y="86"/>
                    </a:lnTo>
                    <a:lnTo>
                      <a:pt x="736" y="86"/>
                    </a:lnTo>
                    <a:lnTo>
                      <a:pt x="740" y="88"/>
                    </a:lnTo>
                    <a:lnTo>
                      <a:pt x="744" y="88"/>
                    </a:lnTo>
                    <a:lnTo>
                      <a:pt x="748" y="86"/>
                    </a:lnTo>
                    <a:lnTo>
                      <a:pt x="748" y="86"/>
                    </a:lnTo>
                    <a:lnTo>
                      <a:pt x="758" y="86"/>
                    </a:lnTo>
                    <a:lnTo>
                      <a:pt x="768" y="86"/>
                    </a:lnTo>
                    <a:lnTo>
                      <a:pt x="768" y="86"/>
                    </a:lnTo>
                    <a:lnTo>
                      <a:pt x="778" y="88"/>
                    </a:lnTo>
                    <a:lnTo>
                      <a:pt x="778" y="88"/>
                    </a:lnTo>
                    <a:lnTo>
                      <a:pt x="778" y="90"/>
                    </a:lnTo>
                    <a:lnTo>
                      <a:pt x="778" y="90"/>
                    </a:lnTo>
                    <a:lnTo>
                      <a:pt x="776" y="90"/>
                    </a:lnTo>
                    <a:lnTo>
                      <a:pt x="776" y="92"/>
                    </a:lnTo>
                    <a:lnTo>
                      <a:pt x="776" y="92"/>
                    </a:lnTo>
                    <a:lnTo>
                      <a:pt x="766" y="94"/>
                    </a:lnTo>
                    <a:lnTo>
                      <a:pt x="756" y="96"/>
                    </a:lnTo>
                    <a:lnTo>
                      <a:pt x="748" y="100"/>
                    </a:lnTo>
                    <a:lnTo>
                      <a:pt x="746" y="104"/>
                    </a:lnTo>
                    <a:lnTo>
                      <a:pt x="744" y="108"/>
                    </a:lnTo>
                    <a:lnTo>
                      <a:pt x="744" y="108"/>
                    </a:lnTo>
                    <a:lnTo>
                      <a:pt x="742" y="124"/>
                    </a:lnTo>
                    <a:lnTo>
                      <a:pt x="744" y="132"/>
                    </a:lnTo>
                    <a:lnTo>
                      <a:pt x="746" y="138"/>
                    </a:lnTo>
                    <a:lnTo>
                      <a:pt x="746" y="138"/>
                    </a:lnTo>
                    <a:lnTo>
                      <a:pt x="748" y="140"/>
                    </a:lnTo>
                    <a:lnTo>
                      <a:pt x="752" y="142"/>
                    </a:lnTo>
                    <a:lnTo>
                      <a:pt x="752" y="142"/>
                    </a:lnTo>
                    <a:lnTo>
                      <a:pt x="754" y="148"/>
                    </a:lnTo>
                    <a:lnTo>
                      <a:pt x="754" y="148"/>
                    </a:lnTo>
                    <a:lnTo>
                      <a:pt x="750" y="148"/>
                    </a:lnTo>
                    <a:lnTo>
                      <a:pt x="750" y="148"/>
                    </a:lnTo>
                    <a:lnTo>
                      <a:pt x="746" y="150"/>
                    </a:lnTo>
                    <a:lnTo>
                      <a:pt x="742" y="154"/>
                    </a:lnTo>
                    <a:lnTo>
                      <a:pt x="742" y="154"/>
                    </a:lnTo>
                    <a:lnTo>
                      <a:pt x="752" y="152"/>
                    </a:lnTo>
                    <a:lnTo>
                      <a:pt x="762" y="154"/>
                    </a:lnTo>
                    <a:lnTo>
                      <a:pt x="762" y="154"/>
                    </a:lnTo>
                    <a:lnTo>
                      <a:pt x="760" y="144"/>
                    </a:lnTo>
                    <a:lnTo>
                      <a:pt x="760" y="144"/>
                    </a:lnTo>
                    <a:lnTo>
                      <a:pt x="764" y="140"/>
                    </a:lnTo>
                    <a:lnTo>
                      <a:pt x="762" y="138"/>
                    </a:lnTo>
                    <a:lnTo>
                      <a:pt x="760" y="136"/>
                    </a:lnTo>
                    <a:lnTo>
                      <a:pt x="754" y="134"/>
                    </a:lnTo>
                    <a:lnTo>
                      <a:pt x="754" y="134"/>
                    </a:lnTo>
                    <a:lnTo>
                      <a:pt x="754" y="128"/>
                    </a:lnTo>
                    <a:lnTo>
                      <a:pt x="754" y="128"/>
                    </a:lnTo>
                    <a:lnTo>
                      <a:pt x="762" y="128"/>
                    </a:lnTo>
                    <a:lnTo>
                      <a:pt x="768" y="132"/>
                    </a:lnTo>
                    <a:lnTo>
                      <a:pt x="768" y="132"/>
                    </a:lnTo>
                    <a:lnTo>
                      <a:pt x="768" y="126"/>
                    </a:lnTo>
                    <a:lnTo>
                      <a:pt x="768" y="122"/>
                    </a:lnTo>
                    <a:lnTo>
                      <a:pt x="768" y="122"/>
                    </a:lnTo>
                    <a:lnTo>
                      <a:pt x="766" y="122"/>
                    </a:lnTo>
                    <a:lnTo>
                      <a:pt x="764" y="122"/>
                    </a:lnTo>
                    <a:lnTo>
                      <a:pt x="758" y="122"/>
                    </a:lnTo>
                    <a:lnTo>
                      <a:pt x="758" y="122"/>
                    </a:lnTo>
                    <a:lnTo>
                      <a:pt x="756" y="120"/>
                    </a:lnTo>
                    <a:lnTo>
                      <a:pt x="756" y="120"/>
                    </a:lnTo>
                    <a:lnTo>
                      <a:pt x="756" y="110"/>
                    </a:lnTo>
                    <a:lnTo>
                      <a:pt x="756" y="110"/>
                    </a:lnTo>
                    <a:lnTo>
                      <a:pt x="756" y="108"/>
                    </a:lnTo>
                    <a:lnTo>
                      <a:pt x="760" y="106"/>
                    </a:lnTo>
                    <a:lnTo>
                      <a:pt x="760" y="106"/>
                    </a:lnTo>
                    <a:lnTo>
                      <a:pt x="762" y="108"/>
                    </a:lnTo>
                    <a:lnTo>
                      <a:pt x="766" y="108"/>
                    </a:lnTo>
                    <a:lnTo>
                      <a:pt x="766" y="108"/>
                    </a:lnTo>
                    <a:lnTo>
                      <a:pt x="766" y="106"/>
                    </a:lnTo>
                    <a:lnTo>
                      <a:pt x="766" y="106"/>
                    </a:lnTo>
                    <a:lnTo>
                      <a:pt x="764" y="106"/>
                    </a:lnTo>
                    <a:lnTo>
                      <a:pt x="764" y="106"/>
                    </a:lnTo>
                    <a:lnTo>
                      <a:pt x="766" y="102"/>
                    </a:lnTo>
                    <a:lnTo>
                      <a:pt x="766" y="102"/>
                    </a:lnTo>
                    <a:lnTo>
                      <a:pt x="766" y="100"/>
                    </a:lnTo>
                    <a:lnTo>
                      <a:pt x="766" y="100"/>
                    </a:lnTo>
                    <a:lnTo>
                      <a:pt x="764" y="100"/>
                    </a:lnTo>
                    <a:lnTo>
                      <a:pt x="764" y="100"/>
                    </a:lnTo>
                    <a:lnTo>
                      <a:pt x="764" y="100"/>
                    </a:lnTo>
                    <a:lnTo>
                      <a:pt x="770" y="98"/>
                    </a:lnTo>
                    <a:lnTo>
                      <a:pt x="772" y="98"/>
                    </a:lnTo>
                    <a:lnTo>
                      <a:pt x="772" y="98"/>
                    </a:lnTo>
                    <a:lnTo>
                      <a:pt x="772" y="96"/>
                    </a:lnTo>
                    <a:lnTo>
                      <a:pt x="782" y="94"/>
                    </a:lnTo>
                    <a:lnTo>
                      <a:pt x="782" y="94"/>
                    </a:lnTo>
                    <a:lnTo>
                      <a:pt x="782" y="92"/>
                    </a:lnTo>
                    <a:lnTo>
                      <a:pt x="782" y="90"/>
                    </a:lnTo>
                    <a:lnTo>
                      <a:pt x="782" y="90"/>
                    </a:lnTo>
                    <a:lnTo>
                      <a:pt x="788" y="90"/>
                    </a:lnTo>
                    <a:lnTo>
                      <a:pt x="788" y="90"/>
                    </a:lnTo>
                    <a:lnTo>
                      <a:pt x="792" y="86"/>
                    </a:lnTo>
                    <a:lnTo>
                      <a:pt x="792" y="86"/>
                    </a:lnTo>
                    <a:lnTo>
                      <a:pt x="792" y="86"/>
                    </a:lnTo>
                    <a:lnTo>
                      <a:pt x="798" y="86"/>
                    </a:lnTo>
                    <a:lnTo>
                      <a:pt x="804" y="88"/>
                    </a:lnTo>
                    <a:lnTo>
                      <a:pt x="804" y="88"/>
                    </a:lnTo>
                    <a:lnTo>
                      <a:pt x="808" y="90"/>
                    </a:lnTo>
                    <a:lnTo>
                      <a:pt x="810" y="92"/>
                    </a:lnTo>
                    <a:lnTo>
                      <a:pt x="806" y="100"/>
                    </a:lnTo>
                    <a:lnTo>
                      <a:pt x="806" y="100"/>
                    </a:lnTo>
                    <a:lnTo>
                      <a:pt x="806" y="102"/>
                    </a:lnTo>
                    <a:lnTo>
                      <a:pt x="808" y="102"/>
                    </a:lnTo>
                    <a:lnTo>
                      <a:pt x="808" y="102"/>
                    </a:lnTo>
                    <a:lnTo>
                      <a:pt x="808" y="104"/>
                    </a:lnTo>
                    <a:lnTo>
                      <a:pt x="808" y="104"/>
                    </a:lnTo>
                    <a:lnTo>
                      <a:pt x="804" y="106"/>
                    </a:lnTo>
                    <a:lnTo>
                      <a:pt x="804" y="110"/>
                    </a:lnTo>
                    <a:lnTo>
                      <a:pt x="804" y="114"/>
                    </a:lnTo>
                    <a:lnTo>
                      <a:pt x="806" y="114"/>
                    </a:lnTo>
                    <a:lnTo>
                      <a:pt x="806" y="114"/>
                    </a:lnTo>
                    <a:lnTo>
                      <a:pt x="808" y="116"/>
                    </a:lnTo>
                    <a:lnTo>
                      <a:pt x="808" y="118"/>
                    </a:lnTo>
                    <a:lnTo>
                      <a:pt x="810" y="118"/>
                    </a:lnTo>
                    <a:lnTo>
                      <a:pt x="810" y="118"/>
                    </a:lnTo>
                    <a:lnTo>
                      <a:pt x="808" y="124"/>
                    </a:lnTo>
                    <a:lnTo>
                      <a:pt x="808" y="126"/>
                    </a:lnTo>
                    <a:lnTo>
                      <a:pt x="808" y="126"/>
                    </a:lnTo>
                    <a:lnTo>
                      <a:pt x="812" y="126"/>
                    </a:lnTo>
                    <a:lnTo>
                      <a:pt x="812" y="128"/>
                    </a:lnTo>
                    <a:lnTo>
                      <a:pt x="812" y="130"/>
                    </a:lnTo>
                    <a:lnTo>
                      <a:pt x="812" y="130"/>
                    </a:lnTo>
                    <a:lnTo>
                      <a:pt x="810" y="132"/>
                    </a:lnTo>
                    <a:lnTo>
                      <a:pt x="810" y="136"/>
                    </a:lnTo>
                    <a:lnTo>
                      <a:pt x="810" y="136"/>
                    </a:lnTo>
                    <a:lnTo>
                      <a:pt x="804" y="136"/>
                    </a:lnTo>
                    <a:lnTo>
                      <a:pt x="804" y="138"/>
                    </a:lnTo>
                    <a:lnTo>
                      <a:pt x="804" y="138"/>
                    </a:lnTo>
                    <a:lnTo>
                      <a:pt x="810" y="140"/>
                    </a:lnTo>
                    <a:lnTo>
                      <a:pt x="816" y="140"/>
                    </a:lnTo>
                    <a:lnTo>
                      <a:pt x="816" y="140"/>
                    </a:lnTo>
                    <a:lnTo>
                      <a:pt x="818" y="136"/>
                    </a:lnTo>
                    <a:lnTo>
                      <a:pt x="818" y="136"/>
                    </a:lnTo>
                    <a:lnTo>
                      <a:pt x="814" y="132"/>
                    </a:lnTo>
                    <a:lnTo>
                      <a:pt x="814" y="132"/>
                    </a:lnTo>
                    <a:lnTo>
                      <a:pt x="818" y="128"/>
                    </a:lnTo>
                    <a:lnTo>
                      <a:pt x="822" y="124"/>
                    </a:lnTo>
                    <a:lnTo>
                      <a:pt x="824" y="122"/>
                    </a:lnTo>
                    <a:lnTo>
                      <a:pt x="824" y="122"/>
                    </a:lnTo>
                    <a:lnTo>
                      <a:pt x="826" y="124"/>
                    </a:lnTo>
                    <a:lnTo>
                      <a:pt x="828" y="124"/>
                    </a:lnTo>
                    <a:lnTo>
                      <a:pt x="828" y="126"/>
                    </a:lnTo>
                    <a:lnTo>
                      <a:pt x="826" y="126"/>
                    </a:lnTo>
                    <a:lnTo>
                      <a:pt x="828" y="130"/>
                    </a:lnTo>
                    <a:lnTo>
                      <a:pt x="828" y="130"/>
                    </a:lnTo>
                    <a:lnTo>
                      <a:pt x="836" y="126"/>
                    </a:lnTo>
                    <a:lnTo>
                      <a:pt x="838" y="128"/>
                    </a:lnTo>
                    <a:lnTo>
                      <a:pt x="836" y="136"/>
                    </a:lnTo>
                    <a:lnTo>
                      <a:pt x="836" y="136"/>
                    </a:lnTo>
                    <a:lnTo>
                      <a:pt x="836" y="138"/>
                    </a:lnTo>
                    <a:lnTo>
                      <a:pt x="836" y="138"/>
                    </a:lnTo>
                    <a:lnTo>
                      <a:pt x="836" y="140"/>
                    </a:lnTo>
                    <a:lnTo>
                      <a:pt x="836" y="140"/>
                    </a:lnTo>
                    <a:lnTo>
                      <a:pt x="836" y="140"/>
                    </a:lnTo>
                    <a:lnTo>
                      <a:pt x="836" y="140"/>
                    </a:lnTo>
                    <a:lnTo>
                      <a:pt x="838" y="140"/>
                    </a:lnTo>
                    <a:lnTo>
                      <a:pt x="838" y="140"/>
                    </a:lnTo>
                    <a:lnTo>
                      <a:pt x="840" y="140"/>
                    </a:lnTo>
                    <a:lnTo>
                      <a:pt x="840" y="140"/>
                    </a:lnTo>
                    <a:lnTo>
                      <a:pt x="840" y="138"/>
                    </a:lnTo>
                    <a:lnTo>
                      <a:pt x="838" y="138"/>
                    </a:lnTo>
                    <a:lnTo>
                      <a:pt x="838" y="138"/>
                    </a:lnTo>
                    <a:lnTo>
                      <a:pt x="838" y="136"/>
                    </a:lnTo>
                    <a:lnTo>
                      <a:pt x="838" y="134"/>
                    </a:lnTo>
                    <a:lnTo>
                      <a:pt x="838" y="136"/>
                    </a:lnTo>
                    <a:lnTo>
                      <a:pt x="838" y="136"/>
                    </a:lnTo>
                    <a:lnTo>
                      <a:pt x="840" y="132"/>
                    </a:lnTo>
                    <a:lnTo>
                      <a:pt x="840" y="132"/>
                    </a:lnTo>
                    <a:lnTo>
                      <a:pt x="844" y="132"/>
                    </a:lnTo>
                    <a:lnTo>
                      <a:pt x="844" y="132"/>
                    </a:lnTo>
                    <a:lnTo>
                      <a:pt x="844" y="130"/>
                    </a:lnTo>
                    <a:lnTo>
                      <a:pt x="842" y="128"/>
                    </a:lnTo>
                    <a:lnTo>
                      <a:pt x="842" y="124"/>
                    </a:lnTo>
                    <a:lnTo>
                      <a:pt x="842" y="124"/>
                    </a:lnTo>
                    <a:lnTo>
                      <a:pt x="848" y="124"/>
                    </a:lnTo>
                    <a:lnTo>
                      <a:pt x="848" y="124"/>
                    </a:lnTo>
                    <a:lnTo>
                      <a:pt x="850" y="126"/>
                    </a:lnTo>
                    <a:lnTo>
                      <a:pt x="854" y="128"/>
                    </a:lnTo>
                    <a:lnTo>
                      <a:pt x="854" y="128"/>
                    </a:lnTo>
                    <a:lnTo>
                      <a:pt x="858" y="128"/>
                    </a:lnTo>
                    <a:lnTo>
                      <a:pt x="858" y="128"/>
                    </a:lnTo>
                    <a:lnTo>
                      <a:pt x="860" y="128"/>
                    </a:lnTo>
                    <a:lnTo>
                      <a:pt x="860" y="130"/>
                    </a:lnTo>
                    <a:lnTo>
                      <a:pt x="860" y="130"/>
                    </a:lnTo>
                    <a:lnTo>
                      <a:pt x="862" y="128"/>
                    </a:lnTo>
                    <a:lnTo>
                      <a:pt x="862" y="128"/>
                    </a:lnTo>
                    <a:lnTo>
                      <a:pt x="858" y="126"/>
                    </a:lnTo>
                    <a:lnTo>
                      <a:pt x="850" y="122"/>
                    </a:lnTo>
                    <a:lnTo>
                      <a:pt x="850" y="122"/>
                    </a:lnTo>
                    <a:lnTo>
                      <a:pt x="846" y="120"/>
                    </a:lnTo>
                    <a:lnTo>
                      <a:pt x="844" y="116"/>
                    </a:lnTo>
                    <a:lnTo>
                      <a:pt x="846" y="114"/>
                    </a:lnTo>
                    <a:lnTo>
                      <a:pt x="852" y="112"/>
                    </a:lnTo>
                    <a:lnTo>
                      <a:pt x="852" y="112"/>
                    </a:lnTo>
                    <a:lnTo>
                      <a:pt x="858" y="112"/>
                    </a:lnTo>
                    <a:lnTo>
                      <a:pt x="864" y="112"/>
                    </a:lnTo>
                    <a:lnTo>
                      <a:pt x="864" y="112"/>
                    </a:lnTo>
                    <a:lnTo>
                      <a:pt x="866" y="116"/>
                    </a:lnTo>
                    <a:lnTo>
                      <a:pt x="866" y="116"/>
                    </a:lnTo>
                    <a:lnTo>
                      <a:pt x="876" y="118"/>
                    </a:lnTo>
                    <a:lnTo>
                      <a:pt x="876" y="118"/>
                    </a:lnTo>
                    <a:lnTo>
                      <a:pt x="880" y="120"/>
                    </a:lnTo>
                    <a:lnTo>
                      <a:pt x="884" y="122"/>
                    </a:lnTo>
                    <a:lnTo>
                      <a:pt x="884" y="122"/>
                    </a:lnTo>
                    <a:lnTo>
                      <a:pt x="888" y="120"/>
                    </a:lnTo>
                    <a:lnTo>
                      <a:pt x="892" y="118"/>
                    </a:lnTo>
                    <a:lnTo>
                      <a:pt x="892" y="118"/>
                    </a:lnTo>
                    <a:lnTo>
                      <a:pt x="896" y="120"/>
                    </a:lnTo>
                    <a:lnTo>
                      <a:pt x="896" y="120"/>
                    </a:lnTo>
                    <a:lnTo>
                      <a:pt x="904" y="118"/>
                    </a:lnTo>
                    <a:lnTo>
                      <a:pt x="904" y="118"/>
                    </a:lnTo>
                    <a:lnTo>
                      <a:pt x="908" y="124"/>
                    </a:lnTo>
                    <a:lnTo>
                      <a:pt x="908" y="124"/>
                    </a:lnTo>
                    <a:lnTo>
                      <a:pt x="908" y="124"/>
                    </a:lnTo>
                    <a:lnTo>
                      <a:pt x="908" y="130"/>
                    </a:lnTo>
                    <a:lnTo>
                      <a:pt x="908" y="130"/>
                    </a:lnTo>
                    <a:lnTo>
                      <a:pt x="904" y="130"/>
                    </a:lnTo>
                    <a:lnTo>
                      <a:pt x="904" y="130"/>
                    </a:lnTo>
                    <a:lnTo>
                      <a:pt x="910" y="130"/>
                    </a:lnTo>
                    <a:lnTo>
                      <a:pt x="912" y="132"/>
                    </a:lnTo>
                    <a:lnTo>
                      <a:pt x="914" y="142"/>
                    </a:lnTo>
                    <a:lnTo>
                      <a:pt x="914" y="142"/>
                    </a:lnTo>
                    <a:lnTo>
                      <a:pt x="906" y="144"/>
                    </a:lnTo>
                    <a:lnTo>
                      <a:pt x="906" y="144"/>
                    </a:lnTo>
                    <a:lnTo>
                      <a:pt x="906" y="146"/>
                    </a:lnTo>
                    <a:lnTo>
                      <a:pt x="906" y="148"/>
                    </a:lnTo>
                    <a:lnTo>
                      <a:pt x="906" y="148"/>
                    </a:lnTo>
                    <a:lnTo>
                      <a:pt x="910" y="148"/>
                    </a:lnTo>
                    <a:lnTo>
                      <a:pt x="910" y="148"/>
                    </a:lnTo>
                    <a:lnTo>
                      <a:pt x="910" y="150"/>
                    </a:lnTo>
                    <a:lnTo>
                      <a:pt x="910" y="150"/>
                    </a:lnTo>
                    <a:lnTo>
                      <a:pt x="910" y="150"/>
                    </a:lnTo>
                    <a:lnTo>
                      <a:pt x="910" y="150"/>
                    </a:lnTo>
                    <a:lnTo>
                      <a:pt x="908" y="152"/>
                    </a:lnTo>
                    <a:lnTo>
                      <a:pt x="908" y="152"/>
                    </a:lnTo>
                    <a:lnTo>
                      <a:pt x="910" y="154"/>
                    </a:lnTo>
                    <a:lnTo>
                      <a:pt x="910" y="154"/>
                    </a:lnTo>
                    <a:lnTo>
                      <a:pt x="914" y="154"/>
                    </a:lnTo>
                    <a:lnTo>
                      <a:pt x="914" y="154"/>
                    </a:lnTo>
                    <a:lnTo>
                      <a:pt x="916" y="148"/>
                    </a:lnTo>
                    <a:lnTo>
                      <a:pt x="916" y="148"/>
                    </a:lnTo>
                    <a:lnTo>
                      <a:pt x="918" y="144"/>
                    </a:lnTo>
                    <a:lnTo>
                      <a:pt x="920" y="146"/>
                    </a:lnTo>
                    <a:lnTo>
                      <a:pt x="922" y="156"/>
                    </a:lnTo>
                    <a:lnTo>
                      <a:pt x="922" y="156"/>
                    </a:lnTo>
                    <a:lnTo>
                      <a:pt x="924" y="152"/>
                    </a:lnTo>
                    <a:lnTo>
                      <a:pt x="924" y="152"/>
                    </a:lnTo>
                    <a:lnTo>
                      <a:pt x="926" y="154"/>
                    </a:lnTo>
                    <a:lnTo>
                      <a:pt x="928" y="154"/>
                    </a:lnTo>
                    <a:lnTo>
                      <a:pt x="928" y="154"/>
                    </a:lnTo>
                    <a:lnTo>
                      <a:pt x="928" y="156"/>
                    </a:lnTo>
                    <a:lnTo>
                      <a:pt x="928" y="156"/>
                    </a:lnTo>
                    <a:lnTo>
                      <a:pt x="930" y="156"/>
                    </a:lnTo>
                    <a:lnTo>
                      <a:pt x="930" y="156"/>
                    </a:lnTo>
                    <a:lnTo>
                      <a:pt x="930" y="150"/>
                    </a:lnTo>
                    <a:lnTo>
                      <a:pt x="930" y="146"/>
                    </a:lnTo>
                    <a:lnTo>
                      <a:pt x="934" y="146"/>
                    </a:lnTo>
                    <a:lnTo>
                      <a:pt x="934" y="146"/>
                    </a:lnTo>
                    <a:lnTo>
                      <a:pt x="936" y="146"/>
                    </a:lnTo>
                    <a:lnTo>
                      <a:pt x="936" y="146"/>
                    </a:lnTo>
                    <a:lnTo>
                      <a:pt x="936" y="146"/>
                    </a:lnTo>
                    <a:lnTo>
                      <a:pt x="938" y="150"/>
                    </a:lnTo>
                    <a:lnTo>
                      <a:pt x="940" y="152"/>
                    </a:lnTo>
                    <a:lnTo>
                      <a:pt x="940" y="152"/>
                    </a:lnTo>
                    <a:lnTo>
                      <a:pt x="946" y="154"/>
                    </a:lnTo>
                    <a:lnTo>
                      <a:pt x="946" y="154"/>
                    </a:lnTo>
                    <a:lnTo>
                      <a:pt x="946" y="154"/>
                    </a:lnTo>
                    <a:lnTo>
                      <a:pt x="948" y="154"/>
                    </a:lnTo>
                    <a:lnTo>
                      <a:pt x="948" y="156"/>
                    </a:lnTo>
                    <a:lnTo>
                      <a:pt x="948" y="156"/>
                    </a:lnTo>
                    <a:lnTo>
                      <a:pt x="942" y="158"/>
                    </a:lnTo>
                    <a:lnTo>
                      <a:pt x="942" y="158"/>
                    </a:lnTo>
                    <a:lnTo>
                      <a:pt x="940" y="162"/>
                    </a:lnTo>
                    <a:lnTo>
                      <a:pt x="946" y="162"/>
                    </a:lnTo>
                    <a:lnTo>
                      <a:pt x="946" y="162"/>
                    </a:lnTo>
                    <a:lnTo>
                      <a:pt x="948" y="160"/>
                    </a:lnTo>
                    <a:lnTo>
                      <a:pt x="950" y="160"/>
                    </a:lnTo>
                    <a:lnTo>
                      <a:pt x="950" y="160"/>
                    </a:lnTo>
                    <a:lnTo>
                      <a:pt x="948" y="156"/>
                    </a:lnTo>
                    <a:lnTo>
                      <a:pt x="950" y="156"/>
                    </a:lnTo>
                    <a:lnTo>
                      <a:pt x="950" y="156"/>
                    </a:lnTo>
                    <a:lnTo>
                      <a:pt x="950" y="156"/>
                    </a:lnTo>
                    <a:lnTo>
                      <a:pt x="952" y="156"/>
                    </a:lnTo>
                    <a:lnTo>
                      <a:pt x="952" y="156"/>
                    </a:lnTo>
                    <a:lnTo>
                      <a:pt x="950" y="158"/>
                    </a:lnTo>
                    <a:lnTo>
                      <a:pt x="950" y="158"/>
                    </a:lnTo>
                    <a:lnTo>
                      <a:pt x="954" y="158"/>
                    </a:lnTo>
                    <a:lnTo>
                      <a:pt x="954" y="158"/>
                    </a:lnTo>
                    <a:lnTo>
                      <a:pt x="956" y="156"/>
                    </a:lnTo>
                    <a:lnTo>
                      <a:pt x="958" y="162"/>
                    </a:lnTo>
                    <a:lnTo>
                      <a:pt x="958" y="162"/>
                    </a:lnTo>
                    <a:lnTo>
                      <a:pt x="954" y="164"/>
                    </a:lnTo>
                    <a:lnTo>
                      <a:pt x="954" y="164"/>
                    </a:lnTo>
                    <a:lnTo>
                      <a:pt x="952" y="164"/>
                    </a:lnTo>
                    <a:lnTo>
                      <a:pt x="952" y="164"/>
                    </a:lnTo>
                    <a:lnTo>
                      <a:pt x="952" y="170"/>
                    </a:lnTo>
                    <a:lnTo>
                      <a:pt x="954" y="170"/>
                    </a:lnTo>
                    <a:lnTo>
                      <a:pt x="954" y="168"/>
                    </a:lnTo>
                    <a:lnTo>
                      <a:pt x="954" y="168"/>
                    </a:lnTo>
                    <a:lnTo>
                      <a:pt x="954" y="164"/>
                    </a:lnTo>
                    <a:lnTo>
                      <a:pt x="958" y="164"/>
                    </a:lnTo>
                    <a:lnTo>
                      <a:pt x="964" y="164"/>
                    </a:lnTo>
                    <a:lnTo>
                      <a:pt x="964" y="164"/>
                    </a:lnTo>
                    <a:lnTo>
                      <a:pt x="962" y="168"/>
                    </a:lnTo>
                    <a:lnTo>
                      <a:pt x="962" y="168"/>
                    </a:lnTo>
                    <a:lnTo>
                      <a:pt x="960" y="168"/>
                    </a:lnTo>
                    <a:lnTo>
                      <a:pt x="960" y="168"/>
                    </a:lnTo>
                    <a:lnTo>
                      <a:pt x="962" y="168"/>
                    </a:lnTo>
                    <a:lnTo>
                      <a:pt x="962" y="168"/>
                    </a:lnTo>
                    <a:lnTo>
                      <a:pt x="966" y="164"/>
                    </a:lnTo>
                    <a:lnTo>
                      <a:pt x="966" y="164"/>
                    </a:lnTo>
                    <a:lnTo>
                      <a:pt x="972" y="164"/>
                    </a:lnTo>
                    <a:lnTo>
                      <a:pt x="972" y="164"/>
                    </a:lnTo>
                    <a:lnTo>
                      <a:pt x="974" y="170"/>
                    </a:lnTo>
                    <a:lnTo>
                      <a:pt x="974" y="170"/>
                    </a:lnTo>
                    <a:lnTo>
                      <a:pt x="978" y="170"/>
                    </a:lnTo>
                    <a:lnTo>
                      <a:pt x="982" y="170"/>
                    </a:lnTo>
                    <a:lnTo>
                      <a:pt x="982" y="170"/>
                    </a:lnTo>
                    <a:lnTo>
                      <a:pt x="982" y="174"/>
                    </a:lnTo>
                    <a:lnTo>
                      <a:pt x="982" y="174"/>
                    </a:lnTo>
                    <a:lnTo>
                      <a:pt x="976" y="172"/>
                    </a:lnTo>
                    <a:lnTo>
                      <a:pt x="976" y="172"/>
                    </a:lnTo>
                    <a:lnTo>
                      <a:pt x="976" y="176"/>
                    </a:lnTo>
                    <a:lnTo>
                      <a:pt x="976" y="176"/>
                    </a:lnTo>
                    <a:lnTo>
                      <a:pt x="972" y="176"/>
                    </a:lnTo>
                    <a:lnTo>
                      <a:pt x="972" y="176"/>
                    </a:lnTo>
                    <a:lnTo>
                      <a:pt x="970" y="178"/>
                    </a:lnTo>
                    <a:lnTo>
                      <a:pt x="970" y="178"/>
                    </a:lnTo>
                    <a:lnTo>
                      <a:pt x="976" y="178"/>
                    </a:lnTo>
                    <a:lnTo>
                      <a:pt x="976" y="178"/>
                    </a:lnTo>
                    <a:lnTo>
                      <a:pt x="978" y="180"/>
                    </a:lnTo>
                    <a:lnTo>
                      <a:pt x="978" y="182"/>
                    </a:lnTo>
                    <a:lnTo>
                      <a:pt x="978" y="182"/>
                    </a:lnTo>
                    <a:lnTo>
                      <a:pt x="980" y="182"/>
                    </a:lnTo>
                    <a:lnTo>
                      <a:pt x="980" y="182"/>
                    </a:lnTo>
                    <a:lnTo>
                      <a:pt x="986" y="176"/>
                    </a:lnTo>
                    <a:lnTo>
                      <a:pt x="986" y="176"/>
                    </a:lnTo>
                    <a:lnTo>
                      <a:pt x="986" y="174"/>
                    </a:lnTo>
                    <a:lnTo>
                      <a:pt x="986" y="174"/>
                    </a:lnTo>
                    <a:lnTo>
                      <a:pt x="988" y="174"/>
                    </a:lnTo>
                    <a:lnTo>
                      <a:pt x="988" y="174"/>
                    </a:lnTo>
                    <a:lnTo>
                      <a:pt x="990" y="178"/>
                    </a:lnTo>
                    <a:lnTo>
                      <a:pt x="990" y="178"/>
                    </a:lnTo>
                    <a:lnTo>
                      <a:pt x="994" y="180"/>
                    </a:lnTo>
                    <a:lnTo>
                      <a:pt x="994" y="180"/>
                    </a:lnTo>
                    <a:lnTo>
                      <a:pt x="994" y="184"/>
                    </a:lnTo>
                    <a:lnTo>
                      <a:pt x="994" y="188"/>
                    </a:lnTo>
                    <a:lnTo>
                      <a:pt x="994" y="188"/>
                    </a:lnTo>
                    <a:lnTo>
                      <a:pt x="988" y="188"/>
                    </a:lnTo>
                    <a:lnTo>
                      <a:pt x="988" y="188"/>
                    </a:lnTo>
                    <a:lnTo>
                      <a:pt x="986" y="192"/>
                    </a:lnTo>
                    <a:lnTo>
                      <a:pt x="986" y="192"/>
                    </a:lnTo>
                    <a:lnTo>
                      <a:pt x="982" y="192"/>
                    </a:lnTo>
                    <a:lnTo>
                      <a:pt x="978" y="192"/>
                    </a:lnTo>
                    <a:lnTo>
                      <a:pt x="978" y="192"/>
                    </a:lnTo>
                    <a:lnTo>
                      <a:pt x="984" y="196"/>
                    </a:lnTo>
                    <a:lnTo>
                      <a:pt x="984" y="198"/>
                    </a:lnTo>
                    <a:lnTo>
                      <a:pt x="984" y="198"/>
                    </a:lnTo>
                    <a:lnTo>
                      <a:pt x="990" y="198"/>
                    </a:lnTo>
                    <a:lnTo>
                      <a:pt x="990" y="198"/>
                    </a:lnTo>
                    <a:lnTo>
                      <a:pt x="998" y="202"/>
                    </a:lnTo>
                    <a:lnTo>
                      <a:pt x="1000" y="204"/>
                    </a:lnTo>
                    <a:lnTo>
                      <a:pt x="1000" y="204"/>
                    </a:lnTo>
                    <a:lnTo>
                      <a:pt x="998" y="206"/>
                    </a:lnTo>
                    <a:lnTo>
                      <a:pt x="998" y="206"/>
                    </a:lnTo>
                    <a:lnTo>
                      <a:pt x="988" y="206"/>
                    </a:lnTo>
                    <a:lnTo>
                      <a:pt x="986" y="204"/>
                    </a:lnTo>
                    <a:lnTo>
                      <a:pt x="986" y="204"/>
                    </a:lnTo>
                    <a:lnTo>
                      <a:pt x="984" y="204"/>
                    </a:lnTo>
                    <a:lnTo>
                      <a:pt x="986" y="204"/>
                    </a:lnTo>
                    <a:lnTo>
                      <a:pt x="986" y="208"/>
                    </a:lnTo>
                    <a:lnTo>
                      <a:pt x="986" y="208"/>
                    </a:lnTo>
                    <a:lnTo>
                      <a:pt x="992" y="212"/>
                    </a:lnTo>
                    <a:lnTo>
                      <a:pt x="992" y="214"/>
                    </a:lnTo>
                    <a:lnTo>
                      <a:pt x="992" y="214"/>
                    </a:lnTo>
                    <a:lnTo>
                      <a:pt x="988" y="214"/>
                    </a:lnTo>
                    <a:lnTo>
                      <a:pt x="988" y="214"/>
                    </a:lnTo>
                    <a:lnTo>
                      <a:pt x="988" y="218"/>
                    </a:lnTo>
                    <a:lnTo>
                      <a:pt x="988" y="218"/>
                    </a:lnTo>
                    <a:lnTo>
                      <a:pt x="978" y="218"/>
                    </a:lnTo>
                    <a:lnTo>
                      <a:pt x="978" y="220"/>
                    </a:lnTo>
                    <a:lnTo>
                      <a:pt x="978" y="220"/>
                    </a:lnTo>
                    <a:lnTo>
                      <a:pt x="980" y="220"/>
                    </a:lnTo>
                    <a:lnTo>
                      <a:pt x="984" y="222"/>
                    </a:lnTo>
                    <a:lnTo>
                      <a:pt x="984" y="222"/>
                    </a:lnTo>
                    <a:lnTo>
                      <a:pt x="982" y="224"/>
                    </a:lnTo>
                    <a:lnTo>
                      <a:pt x="982" y="224"/>
                    </a:lnTo>
                    <a:lnTo>
                      <a:pt x="984" y="224"/>
                    </a:lnTo>
                    <a:lnTo>
                      <a:pt x="984" y="224"/>
                    </a:lnTo>
                    <a:lnTo>
                      <a:pt x="990" y="226"/>
                    </a:lnTo>
                    <a:lnTo>
                      <a:pt x="994" y="226"/>
                    </a:lnTo>
                    <a:lnTo>
                      <a:pt x="994" y="226"/>
                    </a:lnTo>
                    <a:lnTo>
                      <a:pt x="994" y="232"/>
                    </a:lnTo>
                    <a:lnTo>
                      <a:pt x="994" y="232"/>
                    </a:lnTo>
                    <a:lnTo>
                      <a:pt x="996" y="230"/>
                    </a:lnTo>
                    <a:lnTo>
                      <a:pt x="996" y="228"/>
                    </a:lnTo>
                    <a:lnTo>
                      <a:pt x="996" y="228"/>
                    </a:lnTo>
                    <a:lnTo>
                      <a:pt x="1002" y="230"/>
                    </a:lnTo>
                    <a:lnTo>
                      <a:pt x="998" y="236"/>
                    </a:lnTo>
                    <a:lnTo>
                      <a:pt x="998" y="236"/>
                    </a:lnTo>
                    <a:lnTo>
                      <a:pt x="1004" y="234"/>
                    </a:lnTo>
                    <a:lnTo>
                      <a:pt x="1004" y="234"/>
                    </a:lnTo>
                    <a:lnTo>
                      <a:pt x="1004" y="238"/>
                    </a:lnTo>
                    <a:lnTo>
                      <a:pt x="1004" y="238"/>
                    </a:lnTo>
                    <a:lnTo>
                      <a:pt x="1006" y="238"/>
                    </a:lnTo>
                    <a:lnTo>
                      <a:pt x="1006" y="238"/>
                    </a:lnTo>
                    <a:lnTo>
                      <a:pt x="1006" y="240"/>
                    </a:lnTo>
                    <a:lnTo>
                      <a:pt x="1006" y="240"/>
                    </a:lnTo>
                    <a:lnTo>
                      <a:pt x="1008" y="240"/>
                    </a:lnTo>
                    <a:lnTo>
                      <a:pt x="1008" y="238"/>
                    </a:lnTo>
                    <a:lnTo>
                      <a:pt x="1008" y="238"/>
                    </a:lnTo>
                    <a:lnTo>
                      <a:pt x="1010" y="238"/>
                    </a:lnTo>
                    <a:lnTo>
                      <a:pt x="1010" y="238"/>
                    </a:lnTo>
                    <a:lnTo>
                      <a:pt x="1010" y="240"/>
                    </a:lnTo>
                    <a:lnTo>
                      <a:pt x="1010" y="240"/>
                    </a:lnTo>
                    <a:lnTo>
                      <a:pt x="1008" y="248"/>
                    </a:lnTo>
                    <a:lnTo>
                      <a:pt x="1008" y="248"/>
                    </a:lnTo>
                    <a:lnTo>
                      <a:pt x="1010" y="248"/>
                    </a:lnTo>
                    <a:lnTo>
                      <a:pt x="1010" y="248"/>
                    </a:lnTo>
                    <a:lnTo>
                      <a:pt x="1012" y="242"/>
                    </a:lnTo>
                    <a:lnTo>
                      <a:pt x="1014" y="242"/>
                    </a:lnTo>
                    <a:lnTo>
                      <a:pt x="1014" y="242"/>
                    </a:lnTo>
                    <a:lnTo>
                      <a:pt x="1016" y="246"/>
                    </a:lnTo>
                    <a:lnTo>
                      <a:pt x="1016" y="246"/>
                    </a:lnTo>
                    <a:lnTo>
                      <a:pt x="1018" y="244"/>
                    </a:lnTo>
                    <a:lnTo>
                      <a:pt x="1018" y="242"/>
                    </a:lnTo>
                    <a:lnTo>
                      <a:pt x="1018" y="242"/>
                    </a:lnTo>
                    <a:lnTo>
                      <a:pt x="1018" y="242"/>
                    </a:lnTo>
                    <a:lnTo>
                      <a:pt x="1020" y="240"/>
                    </a:lnTo>
                    <a:lnTo>
                      <a:pt x="1020" y="240"/>
                    </a:lnTo>
                    <a:lnTo>
                      <a:pt x="1022" y="240"/>
                    </a:lnTo>
                    <a:lnTo>
                      <a:pt x="1022" y="240"/>
                    </a:lnTo>
                    <a:lnTo>
                      <a:pt x="1022" y="246"/>
                    </a:lnTo>
                    <a:lnTo>
                      <a:pt x="1022" y="246"/>
                    </a:lnTo>
                    <a:lnTo>
                      <a:pt x="1024" y="244"/>
                    </a:lnTo>
                    <a:lnTo>
                      <a:pt x="1024" y="244"/>
                    </a:lnTo>
                    <a:lnTo>
                      <a:pt x="1024" y="240"/>
                    </a:lnTo>
                    <a:lnTo>
                      <a:pt x="1024" y="240"/>
                    </a:lnTo>
                    <a:lnTo>
                      <a:pt x="1028" y="236"/>
                    </a:lnTo>
                    <a:lnTo>
                      <a:pt x="1028" y="236"/>
                    </a:lnTo>
                    <a:lnTo>
                      <a:pt x="1030" y="236"/>
                    </a:lnTo>
                    <a:lnTo>
                      <a:pt x="1030" y="238"/>
                    </a:lnTo>
                    <a:lnTo>
                      <a:pt x="1030" y="238"/>
                    </a:lnTo>
                    <a:lnTo>
                      <a:pt x="1028" y="248"/>
                    </a:lnTo>
                    <a:lnTo>
                      <a:pt x="1028" y="248"/>
                    </a:lnTo>
                    <a:lnTo>
                      <a:pt x="1032" y="248"/>
                    </a:lnTo>
                    <a:lnTo>
                      <a:pt x="1032" y="248"/>
                    </a:lnTo>
                    <a:lnTo>
                      <a:pt x="1032" y="242"/>
                    </a:lnTo>
                    <a:lnTo>
                      <a:pt x="1032" y="242"/>
                    </a:lnTo>
                    <a:lnTo>
                      <a:pt x="1036" y="244"/>
                    </a:lnTo>
                    <a:lnTo>
                      <a:pt x="1040" y="246"/>
                    </a:lnTo>
                    <a:lnTo>
                      <a:pt x="1040" y="246"/>
                    </a:lnTo>
                    <a:lnTo>
                      <a:pt x="1040" y="250"/>
                    </a:lnTo>
                    <a:lnTo>
                      <a:pt x="1040" y="250"/>
                    </a:lnTo>
                    <a:lnTo>
                      <a:pt x="1042" y="252"/>
                    </a:lnTo>
                    <a:lnTo>
                      <a:pt x="1042" y="252"/>
                    </a:lnTo>
                    <a:lnTo>
                      <a:pt x="1036" y="254"/>
                    </a:lnTo>
                    <a:lnTo>
                      <a:pt x="1038" y="256"/>
                    </a:lnTo>
                    <a:lnTo>
                      <a:pt x="1038" y="256"/>
                    </a:lnTo>
                    <a:lnTo>
                      <a:pt x="1042" y="256"/>
                    </a:lnTo>
                    <a:lnTo>
                      <a:pt x="1042" y="258"/>
                    </a:lnTo>
                    <a:lnTo>
                      <a:pt x="1042" y="258"/>
                    </a:lnTo>
                    <a:lnTo>
                      <a:pt x="1048" y="258"/>
                    </a:lnTo>
                    <a:lnTo>
                      <a:pt x="1054" y="260"/>
                    </a:lnTo>
                    <a:lnTo>
                      <a:pt x="1054" y="260"/>
                    </a:lnTo>
                    <a:lnTo>
                      <a:pt x="1054" y="254"/>
                    </a:lnTo>
                    <a:lnTo>
                      <a:pt x="1054" y="254"/>
                    </a:lnTo>
                    <a:lnTo>
                      <a:pt x="1054" y="252"/>
                    </a:lnTo>
                    <a:lnTo>
                      <a:pt x="1054" y="252"/>
                    </a:lnTo>
                    <a:lnTo>
                      <a:pt x="1058" y="254"/>
                    </a:lnTo>
                    <a:lnTo>
                      <a:pt x="1058" y="254"/>
                    </a:lnTo>
                    <a:lnTo>
                      <a:pt x="1058" y="254"/>
                    </a:lnTo>
                    <a:lnTo>
                      <a:pt x="1060" y="254"/>
                    </a:lnTo>
                    <a:lnTo>
                      <a:pt x="1060" y="254"/>
                    </a:lnTo>
                    <a:lnTo>
                      <a:pt x="1060" y="254"/>
                    </a:lnTo>
                    <a:lnTo>
                      <a:pt x="1056" y="258"/>
                    </a:lnTo>
                    <a:lnTo>
                      <a:pt x="1056" y="258"/>
                    </a:lnTo>
                    <a:lnTo>
                      <a:pt x="1056" y="266"/>
                    </a:lnTo>
                    <a:lnTo>
                      <a:pt x="1056" y="266"/>
                    </a:lnTo>
                    <a:lnTo>
                      <a:pt x="1060" y="266"/>
                    </a:lnTo>
                    <a:lnTo>
                      <a:pt x="1060" y="266"/>
                    </a:lnTo>
                    <a:lnTo>
                      <a:pt x="1060" y="260"/>
                    </a:lnTo>
                    <a:lnTo>
                      <a:pt x="1060" y="260"/>
                    </a:lnTo>
                    <a:lnTo>
                      <a:pt x="1060" y="260"/>
                    </a:lnTo>
                    <a:lnTo>
                      <a:pt x="1062" y="258"/>
                    </a:lnTo>
                    <a:lnTo>
                      <a:pt x="1062" y="258"/>
                    </a:lnTo>
                    <a:lnTo>
                      <a:pt x="1062" y="258"/>
                    </a:lnTo>
                    <a:lnTo>
                      <a:pt x="1064" y="258"/>
                    </a:lnTo>
                    <a:lnTo>
                      <a:pt x="1064" y="260"/>
                    </a:lnTo>
                    <a:lnTo>
                      <a:pt x="1064" y="260"/>
                    </a:lnTo>
                    <a:lnTo>
                      <a:pt x="1068" y="258"/>
                    </a:lnTo>
                    <a:lnTo>
                      <a:pt x="1068" y="258"/>
                    </a:lnTo>
                    <a:lnTo>
                      <a:pt x="1070" y="260"/>
                    </a:lnTo>
                    <a:lnTo>
                      <a:pt x="1070" y="260"/>
                    </a:lnTo>
                    <a:lnTo>
                      <a:pt x="1070" y="260"/>
                    </a:lnTo>
                    <a:lnTo>
                      <a:pt x="1070" y="256"/>
                    </a:lnTo>
                    <a:lnTo>
                      <a:pt x="1070" y="252"/>
                    </a:lnTo>
                    <a:lnTo>
                      <a:pt x="1070" y="252"/>
                    </a:lnTo>
                    <a:lnTo>
                      <a:pt x="1070" y="252"/>
                    </a:lnTo>
                    <a:lnTo>
                      <a:pt x="1072" y="254"/>
                    </a:lnTo>
                    <a:lnTo>
                      <a:pt x="1072" y="254"/>
                    </a:lnTo>
                    <a:lnTo>
                      <a:pt x="1072" y="254"/>
                    </a:lnTo>
                    <a:lnTo>
                      <a:pt x="1078" y="256"/>
                    </a:lnTo>
                    <a:lnTo>
                      <a:pt x="1078" y="256"/>
                    </a:lnTo>
                    <a:lnTo>
                      <a:pt x="1080" y="262"/>
                    </a:lnTo>
                    <a:lnTo>
                      <a:pt x="1082" y="264"/>
                    </a:lnTo>
                    <a:lnTo>
                      <a:pt x="1082" y="266"/>
                    </a:lnTo>
                    <a:lnTo>
                      <a:pt x="1082" y="266"/>
                    </a:lnTo>
                    <a:lnTo>
                      <a:pt x="1082" y="268"/>
                    </a:lnTo>
                    <a:lnTo>
                      <a:pt x="1082" y="270"/>
                    </a:lnTo>
                    <a:lnTo>
                      <a:pt x="1082" y="270"/>
                    </a:lnTo>
                    <a:close/>
                    <a:moveTo>
                      <a:pt x="1074" y="730"/>
                    </a:moveTo>
                    <a:lnTo>
                      <a:pt x="1074" y="730"/>
                    </a:lnTo>
                    <a:lnTo>
                      <a:pt x="1072" y="730"/>
                    </a:lnTo>
                    <a:lnTo>
                      <a:pt x="1072" y="730"/>
                    </a:lnTo>
                    <a:lnTo>
                      <a:pt x="1068" y="738"/>
                    </a:lnTo>
                    <a:lnTo>
                      <a:pt x="1064" y="742"/>
                    </a:lnTo>
                    <a:lnTo>
                      <a:pt x="1056" y="744"/>
                    </a:lnTo>
                    <a:lnTo>
                      <a:pt x="1048" y="746"/>
                    </a:lnTo>
                    <a:lnTo>
                      <a:pt x="1048" y="746"/>
                    </a:lnTo>
                    <a:lnTo>
                      <a:pt x="1046" y="748"/>
                    </a:lnTo>
                    <a:lnTo>
                      <a:pt x="1046" y="748"/>
                    </a:lnTo>
                    <a:lnTo>
                      <a:pt x="1046" y="750"/>
                    </a:lnTo>
                    <a:lnTo>
                      <a:pt x="1046" y="754"/>
                    </a:lnTo>
                    <a:lnTo>
                      <a:pt x="1046" y="754"/>
                    </a:lnTo>
                    <a:lnTo>
                      <a:pt x="1040" y="748"/>
                    </a:lnTo>
                    <a:lnTo>
                      <a:pt x="1040" y="748"/>
                    </a:lnTo>
                    <a:lnTo>
                      <a:pt x="1040" y="750"/>
                    </a:lnTo>
                    <a:lnTo>
                      <a:pt x="1040" y="752"/>
                    </a:lnTo>
                    <a:lnTo>
                      <a:pt x="1040" y="752"/>
                    </a:lnTo>
                    <a:lnTo>
                      <a:pt x="1038" y="752"/>
                    </a:lnTo>
                    <a:lnTo>
                      <a:pt x="1036" y="750"/>
                    </a:lnTo>
                    <a:lnTo>
                      <a:pt x="1036" y="750"/>
                    </a:lnTo>
                    <a:lnTo>
                      <a:pt x="1036" y="754"/>
                    </a:lnTo>
                    <a:lnTo>
                      <a:pt x="1036" y="760"/>
                    </a:lnTo>
                    <a:lnTo>
                      <a:pt x="1036" y="760"/>
                    </a:lnTo>
                    <a:lnTo>
                      <a:pt x="1036" y="760"/>
                    </a:lnTo>
                    <a:lnTo>
                      <a:pt x="1036" y="762"/>
                    </a:lnTo>
                    <a:lnTo>
                      <a:pt x="1034" y="762"/>
                    </a:lnTo>
                    <a:lnTo>
                      <a:pt x="1034" y="762"/>
                    </a:lnTo>
                    <a:lnTo>
                      <a:pt x="1036" y="760"/>
                    </a:lnTo>
                    <a:lnTo>
                      <a:pt x="1034" y="760"/>
                    </a:lnTo>
                    <a:lnTo>
                      <a:pt x="1032" y="760"/>
                    </a:lnTo>
                    <a:lnTo>
                      <a:pt x="1032" y="760"/>
                    </a:lnTo>
                    <a:lnTo>
                      <a:pt x="1030" y="764"/>
                    </a:lnTo>
                    <a:lnTo>
                      <a:pt x="1030" y="764"/>
                    </a:lnTo>
                    <a:lnTo>
                      <a:pt x="1026" y="768"/>
                    </a:lnTo>
                    <a:lnTo>
                      <a:pt x="1026" y="768"/>
                    </a:lnTo>
                    <a:lnTo>
                      <a:pt x="1024" y="766"/>
                    </a:lnTo>
                    <a:lnTo>
                      <a:pt x="1026" y="764"/>
                    </a:lnTo>
                    <a:lnTo>
                      <a:pt x="1024" y="764"/>
                    </a:lnTo>
                    <a:lnTo>
                      <a:pt x="1024" y="764"/>
                    </a:lnTo>
                    <a:lnTo>
                      <a:pt x="1022" y="768"/>
                    </a:lnTo>
                    <a:lnTo>
                      <a:pt x="1022" y="768"/>
                    </a:lnTo>
                    <a:lnTo>
                      <a:pt x="1020" y="766"/>
                    </a:lnTo>
                    <a:lnTo>
                      <a:pt x="1020" y="766"/>
                    </a:lnTo>
                    <a:lnTo>
                      <a:pt x="1018" y="764"/>
                    </a:lnTo>
                    <a:lnTo>
                      <a:pt x="1018" y="764"/>
                    </a:lnTo>
                    <a:lnTo>
                      <a:pt x="1014" y="762"/>
                    </a:lnTo>
                    <a:lnTo>
                      <a:pt x="1014" y="762"/>
                    </a:lnTo>
                    <a:lnTo>
                      <a:pt x="1010" y="762"/>
                    </a:lnTo>
                    <a:lnTo>
                      <a:pt x="1010" y="762"/>
                    </a:lnTo>
                    <a:lnTo>
                      <a:pt x="1008" y="754"/>
                    </a:lnTo>
                    <a:lnTo>
                      <a:pt x="1012" y="750"/>
                    </a:lnTo>
                    <a:lnTo>
                      <a:pt x="1012" y="750"/>
                    </a:lnTo>
                    <a:lnTo>
                      <a:pt x="1014" y="746"/>
                    </a:lnTo>
                    <a:lnTo>
                      <a:pt x="1014" y="746"/>
                    </a:lnTo>
                    <a:lnTo>
                      <a:pt x="1018" y="744"/>
                    </a:lnTo>
                    <a:lnTo>
                      <a:pt x="1020" y="744"/>
                    </a:lnTo>
                    <a:lnTo>
                      <a:pt x="1020" y="744"/>
                    </a:lnTo>
                    <a:lnTo>
                      <a:pt x="1020" y="742"/>
                    </a:lnTo>
                    <a:lnTo>
                      <a:pt x="1022" y="738"/>
                    </a:lnTo>
                    <a:lnTo>
                      <a:pt x="1022" y="738"/>
                    </a:lnTo>
                    <a:lnTo>
                      <a:pt x="1026" y="736"/>
                    </a:lnTo>
                    <a:lnTo>
                      <a:pt x="1032" y="734"/>
                    </a:lnTo>
                    <a:lnTo>
                      <a:pt x="1034" y="734"/>
                    </a:lnTo>
                    <a:lnTo>
                      <a:pt x="1034" y="734"/>
                    </a:lnTo>
                    <a:lnTo>
                      <a:pt x="1034" y="736"/>
                    </a:lnTo>
                    <a:lnTo>
                      <a:pt x="1034" y="736"/>
                    </a:lnTo>
                    <a:lnTo>
                      <a:pt x="1038" y="738"/>
                    </a:lnTo>
                    <a:lnTo>
                      <a:pt x="1038" y="738"/>
                    </a:lnTo>
                    <a:lnTo>
                      <a:pt x="1044" y="730"/>
                    </a:lnTo>
                    <a:lnTo>
                      <a:pt x="1044" y="730"/>
                    </a:lnTo>
                    <a:lnTo>
                      <a:pt x="1048" y="730"/>
                    </a:lnTo>
                    <a:lnTo>
                      <a:pt x="1048" y="730"/>
                    </a:lnTo>
                    <a:lnTo>
                      <a:pt x="1038" y="728"/>
                    </a:lnTo>
                    <a:lnTo>
                      <a:pt x="1034" y="728"/>
                    </a:lnTo>
                    <a:lnTo>
                      <a:pt x="1028" y="730"/>
                    </a:lnTo>
                    <a:lnTo>
                      <a:pt x="1028" y="730"/>
                    </a:lnTo>
                    <a:lnTo>
                      <a:pt x="1028" y="732"/>
                    </a:lnTo>
                    <a:lnTo>
                      <a:pt x="1028" y="732"/>
                    </a:lnTo>
                    <a:lnTo>
                      <a:pt x="1028" y="728"/>
                    </a:lnTo>
                    <a:lnTo>
                      <a:pt x="1028" y="728"/>
                    </a:lnTo>
                    <a:lnTo>
                      <a:pt x="1030" y="724"/>
                    </a:lnTo>
                    <a:lnTo>
                      <a:pt x="1030" y="724"/>
                    </a:lnTo>
                    <a:lnTo>
                      <a:pt x="1030" y="724"/>
                    </a:lnTo>
                    <a:lnTo>
                      <a:pt x="1030" y="722"/>
                    </a:lnTo>
                    <a:lnTo>
                      <a:pt x="1030" y="722"/>
                    </a:lnTo>
                    <a:lnTo>
                      <a:pt x="1032" y="720"/>
                    </a:lnTo>
                    <a:lnTo>
                      <a:pt x="1032" y="720"/>
                    </a:lnTo>
                    <a:lnTo>
                      <a:pt x="1032" y="718"/>
                    </a:lnTo>
                    <a:lnTo>
                      <a:pt x="1032" y="718"/>
                    </a:lnTo>
                    <a:lnTo>
                      <a:pt x="1030" y="718"/>
                    </a:lnTo>
                    <a:lnTo>
                      <a:pt x="1028" y="718"/>
                    </a:lnTo>
                    <a:lnTo>
                      <a:pt x="1028" y="718"/>
                    </a:lnTo>
                    <a:lnTo>
                      <a:pt x="1026" y="716"/>
                    </a:lnTo>
                    <a:lnTo>
                      <a:pt x="1026" y="716"/>
                    </a:lnTo>
                    <a:lnTo>
                      <a:pt x="1026" y="722"/>
                    </a:lnTo>
                    <a:lnTo>
                      <a:pt x="1026" y="722"/>
                    </a:lnTo>
                    <a:lnTo>
                      <a:pt x="1026" y="722"/>
                    </a:lnTo>
                    <a:lnTo>
                      <a:pt x="1026" y="726"/>
                    </a:lnTo>
                    <a:lnTo>
                      <a:pt x="1024" y="726"/>
                    </a:lnTo>
                    <a:lnTo>
                      <a:pt x="1024" y="726"/>
                    </a:lnTo>
                    <a:lnTo>
                      <a:pt x="1022" y="728"/>
                    </a:lnTo>
                    <a:lnTo>
                      <a:pt x="1020" y="730"/>
                    </a:lnTo>
                    <a:lnTo>
                      <a:pt x="1018" y="734"/>
                    </a:lnTo>
                    <a:lnTo>
                      <a:pt x="1014" y="734"/>
                    </a:lnTo>
                    <a:lnTo>
                      <a:pt x="1014" y="734"/>
                    </a:lnTo>
                    <a:lnTo>
                      <a:pt x="1014" y="730"/>
                    </a:lnTo>
                    <a:lnTo>
                      <a:pt x="1014" y="730"/>
                    </a:lnTo>
                    <a:lnTo>
                      <a:pt x="1014" y="728"/>
                    </a:lnTo>
                    <a:lnTo>
                      <a:pt x="1014" y="726"/>
                    </a:lnTo>
                    <a:lnTo>
                      <a:pt x="1014" y="726"/>
                    </a:lnTo>
                    <a:lnTo>
                      <a:pt x="1012" y="726"/>
                    </a:lnTo>
                    <a:lnTo>
                      <a:pt x="1012" y="726"/>
                    </a:lnTo>
                    <a:lnTo>
                      <a:pt x="1012" y="730"/>
                    </a:lnTo>
                    <a:lnTo>
                      <a:pt x="1012" y="730"/>
                    </a:lnTo>
                    <a:lnTo>
                      <a:pt x="1008" y="730"/>
                    </a:lnTo>
                    <a:lnTo>
                      <a:pt x="1008" y="732"/>
                    </a:lnTo>
                    <a:lnTo>
                      <a:pt x="1008" y="732"/>
                    </a:lnTo>
                    <a:lnTo>
                      <a:pt x="1012" y="734"/>
                    </a:lnTo>
                    <a:lnTo>
                      <a:pt x="1012" y="734"/>
                    </a:lnTo>
                    <a:lnTo>
                      <a:pt x="1012" y="734"/>
                    </a:lnTo>
                    <a:lnTo>
                      <a:pt x="1012" y="736"/>
                    </a:lnTo>
                    <a:lnTo>
                      <a:pt x="1008" y="736"/>
                    </a:lnTo>
                    <a:lnTo>
                      <a:pt x="1008" y="736"/>
                    </a:lnTo>
                    <a:lnTo>
                      <a:pt x="1008" y="738"/>
                    </a:lnTo>
                    <a:lnTo>
                      <a:pt x="1006" y="738"/>
                    </a:lnTo>
                    <a:lnTo>
                      <a:pt x="1006" y="738"/>
                    </a:lnTo>
                    <a:lnTo>
                      <a:pt x="1002" y="736"/>
                    </a:lnTo>
                    <a:lnTo>
                      <a:pt x="1000" y="734"/>
                    </a:lnTo>
                    <a:lnTo>
                      <a:pt x="1000" y="734"/>
                    </a:lnTo>
                    <a:lnTo>
                      <a:pt x="996" y="734"/>
                    </a:lnTo>
                    <a:lnTo>
                      <a:pt x="996" y="734"/>
                    </a:lnTo>
                    <a:lnTo>
                      <a:pt x="994" y="734"/>
                    </a:lnTo>
                    <a:lnTo>
                      <a:pt x="994" y="734"/>
                    </a:lnTo>
                    <a:lnTo>
                      <a:pt x="994" y="732"/>
                    </a:lnTo>
                    <a:lnTo>
                      <a:pt x="992" y="730"/>
                    </a:lnTo>
                    <a:lnTo>
                      <a:pt x="994" y="726"/>
                    </a:lnTo>
                    <a:lnTo>
                      <a:pt x="994" y="726"/>
                    </a:lnTo>
                    <a:lnTo>
                      <a:pt x="992" y="724"/>
                    </a:lnTo>
                    <a:lnTo>
                      <a:pt x="990" y="724"/>
                    </a:lnTo>
                    <a:lnTo>
                      <a:pt x="988" y="724"/>
                    </a:lnTo>
                    <a:lnTo>
                      <a:pt x="988" y="724"/>
                    </a:lnTo>
                    <a:lnTo>
                      <a:pt x="988" y="718"/>
                    </a:lnTo>
                    <a:lnTo>
                      <a:pt x="988" y="704"/>
                    </a:lnTo>
                    <a:lnTo>
                      <a:pt x="988" y="704"/>
                    </a:lnTo>
                    <a:lnTo>
                      <a:pt x="988" y="700"/>
                    </a:lnTo>
                    <a:lnTo>
                      <a:pt x="986" y="698"/>
                    </a:lnTo>
                    <a:lnTo>
                      <a:pt x="980" y="694"/>
                    </a:lnTo>
                    <a:lnTo>
                      <a:pt x="980" y="694"/>
                    </a:lnTo>
                    <a:lnTo>
                      <a:pt x="976" y="694"/>
                    </a:lnTo>
                    <a:lnTo>
                      <a:pt x="974" y="698"/>
                    </a:lnTo>
                    <a:lnTo>
                      <a:pt x="972" y="700"/>
                    </a:lnTo>
                    <a:lnTo>
                      <a:pt x="972" y="698"/>
                    </a:lnTo>
                    <a:lnTo>
                      <a:pt x="972" y="698"/>
                    </a:lnTo>
                    <a:lnTo>
                      <a:pt x="970" y="694"/>
                    </a:lnTo>
                    <a:lnTo>
                      <a:pt x="968" y="694"/>
                    </a:lnTo>
                    <a:lnTo>
                      <a:pt x="966" y="696"/>
                    </a:lnTo>
                    <a:lnTo>
                      <a:pt x="964" y="704"/>
                    </a:lnTo>
                    <a:lnTo>
                      <a:pt x="964" y="704"/>
                    </a:lnTo>
                    <a:lnTo>
                      <a:pt x="960" y="708"/>
                    </a:lnTo>
                    <a:lnTo>
                      <a:pt x="960" y="714"/>
                    </a:lnTo>
                    <a:lnTo>
                      <a:pt x="960" y="714"/>
                    </a:lnTo>
                    <a:lnTo>
                      <a:pt x="958" y="716"/>
                    </a:lnTo>
                    <a:lnTo>
                      <a:pt x="954" y="720"/>
                    </a:lnTo>
                    <a:lnTo>
                      <a:pt x="948" y="726"/>
                    </a:lnTo>
                    <a:lnTo>
                      <a:pt x="948" y="726"/>
                    </a:lnTo>
                    <a:lnTo>
                      <a:pt x="944" y="728"/>
                    </a:lnTo>
                    <a:lnTo>
                      <a:pt x="944" y="730"/>
                    </a:lnTo>
                    <a:lnTo>
                      <a:pt x="944" y="730"/>
                    </a:lnTo>
                    <a:lnTo>
                      <a:pt x="926" y="734"/>
                    </a:lnTo>
                    <a:lnTo>
                      <a:pt x="904" y="736"/>
                    </a:lnTo>
                    <a:lnTo>
                      <a:pt x="904" y="736"/>
                    </a:lnTo>
                    <a:lnTo>
                      <a:pt x="902" y="734"/>
                    </a:lnTo>
                    <a:lnTo>
                      <a:pt x="902" y="734"/>
                    </a:lnTo>
                    <a:lnTo>
                      <a:pt x="904" y="732"/>
                    </a:lnTo>
                    <a:lnTo>
                      <a:pt x="904" y="732"/>
                    </a:lnTo>
                    <a:lnTo>
                      <a:pt x="904" y="732"/>
                    </a:lnTo>
                    <a:lnTo>
                      <a:pt x="904" y="732"/>
                    </a:lnTo>
                    <a:lnTo>
                      <a:pt x="900" y="734"/>
                    </a:lnTo>
                    <a:lnTo>
                      <a:pt x="900" y="734"/>
                    </a:lnTo>
                    <a:lnTo>
                      <a:pt x="890" y="740"/>
                    </a:lnTo>
                    <a:lnTo>
                      <a:pt x="890" y="740"/>
                    </a:lnTo>
                    <a:lnTo>
                      <a:pt x="880" y="746"/>
                    </a:lnTo>
                    <a:lnTo>
                      <a:pt x="878" y="748"/>
                    </a:lnTo>
                    <a:lnTo>
                      <a:pt x="878" y="748"/>
                    </a:lnTo>
                    <a:lnTo>
                      <a:pt x="878" y="750"/>
                    </a:lnTo>
                    <a:lnTo>
                      <a:pt x="878" y="750"/>
                    </a:lnTo>
                    <a:lnTo>
                      <a:pt x="872" y="754"/>
                    </a:lnTo>
                    <a:lnTo>
                      <a:pt x="872" y="754"/>
                    </a:lnTo>
                    <a:lnTo>
                      <a:pt x="866" y="752"/>
                    </a:lnTo>
                    <a:lnTo>
                      <a:pt x="862" y="752"/>
                    </a:lnTo>
                    <a:lnTo>
                      <a:pt x="862" y="752"/>
                    </a:lnTo>
                    <a:lnTo>
                      <a:pt x="854" y="752"/>
                    </a:lnTo>
                    <a:lnTo>
                      <a:pt x="854" y="752"/>
                    </a:lnTo>
                    <a:lnTo>
                      <a:pt x="854" y="754"/>
                    </a:lnTo>
                    <a:lnTo>
                      <a:pt x="854" y="754"/>
                    </a:lnTo>
                    <a:lnTo>
                      <a:pt x="856" y="754"/>
                    </a:lnTo>
                    <a:lnTo>
                      <a:pt x="860" y="756"/>
                    </a:lnTo>
                    <a:lnTo>
                      <a:pt x="860" y="756"/>
                    </a:lnTo>
                    <a:lnTo>
                      <a:pt x="860" y="758"/>
                    </a:lnTo>
                    <a:lnTo>
                      <a:pt x="860" y="758"/>
                    </a:lnTo>
                    <a:lnTo>
                      <a:pt x="860" y="758"/>
                    </a:lnTo>
                    <a:lnTo>
                      <a:pt x="864" y="758"/>
                    </a:lnTo>
                    <a:lnTo>
                      <a:pt x="864" y="758"/>
                    </a:lnTo>
                    <a:lnTo>
                      <a:pt x="866" y="758"/>
                    </a:lnTo>
                    <a:lnTo>
                      <a:pt x="866" y="758"/>
                    </a:lnTo>
                    <a:lnTo>
                      <a:pt x="866" y="758"/>
                    </a:lnTo>
                    <a:lnTo>
                      <a:pt x="864" y="760"/>
                    </a:lnTo>
                    <a:lnTo>
                      <a:pt x="862" y="762"/>
                    </a:lnTo>
                    <a:lnTo>
                      <a:pt x="862" y="762"/>
                    </a:lnTo>
                    <a:lnTo>
                      <a:pt x="858" y="762"/>
                    </a:lnTo>
                    <a:lnTo>
                      <a:pt x="858" y="762"/>
                    </a:lnTo>
                    <a:lnTo>
                      <a:pt x="856" y="760"/>
                    </a:lnTo>
                    <a:lnTo>
                      <a:pt x="856" y="760"/>
                    </a:lnTo>
                    <a:lnTo>
                      <a:pt x="848" y="758"/>
                    </a:lnTo>
                    <a:lnTo>
                      <a:pt x="840" y="760"/>
                    </a:lnTo>
                    <a:lnTo>
                      <a:pt x="834" y="764"/>
                    </a:lnTo>
                    <a:lnTo>
                      <a:pt x="828" y="766"/>
                    </a:lnTo>
                    <a:lnTo>
                      <a:pt x="828" y="768"/>
                    </a:lnTo>
                    <a:lnTo>
                      <a:pt x="828" y="768"/>
                    </a:lnTo>
                    <a:lnTo>
                      <a:pt x="832" y="768"/>
                    </a:lnTo>
                    <a:lnTo>
                      <a:pt x="832" y="768"/>
                    </a:lnTo>
                    <a:lnTo>
                      <a:pt x="834" y="770"/>
                    </a:lnTo>
                    <a:lnTo>
                      <a:pt x="834" y="772"/>
                    </a:lnTo>
                    <a:lnTo>
                      <a:pt x="832" y="774"/>
                    </a:lnTo>
                    <a:lnTo>
                      <a:pt x="832" y="774"/>
                    </a:lnTo>
                    <a:lnTo>
                      <a:pt x="826" y="774"/>
                    </a:lnTo>
                    <a:lnTo>
                      <a:pt x="822" y="774"/>
                    </a:lnTo>
                    <a:lnTo>
                      <a:pt x="820" y="776"/>
                    </a:lnTo>
                    <a:lnTo>
                      <a:pt x="820" y="776"/>
                    </a:lnTo>
                    <a:lnTo>
                      <a:pt x="818" y="780"/>
                    </a:lnTo>
                    <a:lnTo>
                      <a:pt x="818" y="780"/>
                    </a:lnTo>
                    <a:lnTo>
                      <a:pt x="812" y="780"/>
                    </a:lnTo>
                    <a:lnTo>
                      <a:pt x="808" y="780"/>
                    </a:lnTo>
                    <a:lnTo>
                      <a:pt x="808" y="780"/>
                    </a:lnTo>
                    <a:lnTo>
                      <a:pt x="804" y="784"/>
                    </a:lnTo>
                    <a:lnTo>
                      <a:pt x="804" y="784"/>
                    </a:lnTo>
                    <a:lnTo>
                      <a:pt x="800" y="786"/>
                    </a:lnTo>
                    <a:lnTo>
                      <a:pt x="800" y="786"/>
                    </a:lnTo>
                    <a:lnTo>
                      <a:pt x="796" y="790"/>
                    </a:lnTo>
                    <a:lnTo>
                      <a:pt x="796" y="790"/>
                    </a:lnTo>
                    <a:lnTo>
                      <a:pt x="792" y="792"/>
                    </a:lnTo>
                    <a:lnTo>
                      <a:pt x="786" y="792"/>
                    </a:lnTo>
                    <a:lnTo>
                      <a:pt x="786" y="792"/>
                    </a:lnTo>
                    <a:lnTo>
                      <a:pt x="786" y="788"/>
                    </a:lnTo>
                    <a:lnTo>
                      <a:pt x="786" y="788"/>
                    </a:lnTo>
                    <a:lnTo>
                      <a:pt x="788" y="786"/>
                    </a:lnTo>
                    <a:lnTo>
                      <a:pt x="790" y="782"/>
                    </a:lnTo>
                    <a:lnTo>
                      <a:pt x="790" y="782"/>
                    </a:lnTo>
                    <a:lnTo>
                      <a:pt x="792" y="772"/>
                    </a:lnTo>
                    <a:lnTo>
                      <a:pt x="792" y="772"/>
                    </a:lnTo>
                    <a:lnTo>
                      <a:pt x="798" y="770"/>
                    </a:lnTo>
                    <a:lnTo>
                      <a:pt x="798" y="770"/>
                    </a:lnTo>
                    <a:lnTo>
                      <a:pt x="800" y="766"/>
                    </a:lnTo>
                    <a:lnTo>
                      <a:pt x="800" y="766"/>
                    </a:lnTo>
                    <a:lnTo>
                      <a:pt x="800" y="758"/>
                    </a:lnTo>
                    <a:lnTo>
                      <a:pt x="800" y="754"/>
                    </a:lnTo>
                    <a:lnTo>
                      <a:pt x="800" y="750"/>
                    </a:lnTo>
                    <a:lnTo>
                      <a:pt x="800" y="750"/>
                    </a:lnTo>
                    <a:lnTo>
                      <a:pt x="808" y="740"/>
                    </a:lnTo>
                    <a:lnTo>
                      <a:pt x="808" y="740"/>
                    </a:lnTo>
                    <a:lnTo>
                      <a:pt x="812" y="742"/>
                    </a:lnTo>
                    <a:lnTo>
                      <a:pt x="812" y="742"/>
                    </a:lnTo>
                    <a:lnTo>
                      <a:pt x="812" y="746"/>
                    </a:lnTo>
                    <a:lnTo>
                      <a:pt x="812" y="746"/>
                    </a:lnTo>
                    <a:lnTo>
                      <a:pt x="816" y="746"/>
                    </a:lnTo>
                    <a:lnTo>
                      <a:pt x="820" y="746"/>
                    </a:lnTo>
                    <a:lnTo>
                      <a:pt x="820" y="746"/>
                    </a:lnTo>
                    <a:lnTo>
                      <a:pt x="820" y="748"/>
                    </a:lnTo>
                    <a:lnTo>
                      <a:pt x="822" y="750"/>
                    </a:lnTo>
                    <a:lnTo>
                      <a:pt x="822" y="750"/>
                    </a:lnTo>
                    <a:lnTo>
                      <a:pt x="826" y="750"/>
                    </a:lnTo>
                    <a:lnTo>
                      <a:pt x="826" y="750"/>
                    </a:lnTo>
                    <a:lnTo>
                      <a:pt x="826" y="748"/>
                    </a:lnTo>
                    <a:lnTo>
                      <a:pt x="826" y="746"/>
                    </a:lnTo>
                    <a:lnTo>
                      <a:pt x="826" y="746"/>
                    </a:lnTo>
                    <a:lnTo>
                      <a:pt x="826" y="746"/>
                    </a:lnTo>
                    <a:lnTo>
                      <a:pt x="826" y="744"/>
                    </a:lnTo>
                    <a:lnTo>
                      <a:pt x="826" y="744"/>
                    </a:lnTo>
                    <a:lnTo>
                      <a:pt x="824" y="744"/>
                    </a:lnTo>
                    <a:lnTo>
                      <a:pt x="824" y="744"/>
                    </a:lnTo>
                    <a:lnTo>
                      <a:pt x="830" y="744"/>
                    </a:lnTo>
                    <a:lnTo>
                      <a:pt x="830" y="744"/>
                    </a:lnTo>
                    <a:lnTo>
                      <a:pt x="832" y="740"/>
                    </a:lnTo>
                    <a:lnTo>
                      <a:pt x="832" y="740"/>
                    </a:lnTo>
                    <a:lnTo>
                      <a:pt x="830" y="738"/>
                    </a:lnTo>
                    <a:lnTo>
                      <a:pt x="830" y="738"/>
                    </a:lnTo>
                    <a:lnTo>
                      <a:pt x="826" y="734"/>
                    </a:lnTo>
                    <a:lnTo>
                      <a:pt x="826" y="724"/>
                    </a:lnTo>
                    <a:lnTo>
                      <a:pt x="826" y="724"/>
                    </a:lnTo>
                    <a:lnTo>
                      <a:pt x="820" y="724"/>
                    </a:lnTo>
                    <a:lnTo>
                      <a:pt x="820" y="722"/>
                    </a:lnTo>
                    <a:lnTo>
                      <a:pt x="820" y="722"/>
                    </a:lnTo>
                    <a:lnTo>
                      <a:pt x="818" y="720"/>
                    </a:lnTo>
                    <a:lnTo>
                      <a:pt x="814" y="718"/>
                    </a:lnTo>
                    <a:lnTo>
                      <a:pt x="814" y="716"/>
                    </a:lnTo>
                    <a:lnTo>
                      <a:pt x="814" y="716"/>
                    </a:lnTo>
                    <a:lnTo>
                      <a:pt x="812" y="716"/>
                    </a:lnTo>
                    <a:lnTo>
                      <a:pt x="808" y="718"/>
                    </a:lnTo>
                    <a:lnTo>
                      <a:pt x="806" y="718"/>
                    </a:lnTo>
                    <a:lnTo>
                      <a:pt x="802" y="718"/>
                    </a:lnTo>
                    <a:lnTo>
                      <a:pt x="802" y="718"/>
                    </a:lnTo>
                    <a:lnTo>
                      <a:pt x="800" y="716"/>
                    </a:lnTo>
                    <a:lnTo>
                      <a:pt x="800" y="716"/>
                    </a:lnTo>
                    <a:lnTo>
                      <a:pt x="796" y="716"/>
                    </a:lnTo>
                    <a:lnTo>
                      <a:pt x="792" y="716"/>
                    </a:lnTo>
                    <a:lnTo>
                      <a:pt x="790" y="714"/>
                    </a:lnTo>
                    <a:lnTo>
                      <a:pt x="790" y="714"/>
                    </a:lnTo>
                    <a:lnTo>
                      <a:pt x="780" y="712"/>
                    </a:lnTo>
                    <a:lnTo>
                      <a:pt x="780" y="712"/>
                    </a:lnTo>
                    <a:lnTo>
                      <a:pt x="780" y="712"/>
                    </a:lnTo>
                    <a:lnTo>
                      <a:pt x="778" y="714"/>
                    </a:lnTo>
                    <a:lnTo>
                      <a:pt x="778" y="714"/>
                    </a:lnTo>
                    <a:lnTo>
                      <a:pt x="774" y="710"/>
                    </a:lnTo>
                    <a:lnTo>
                      <a:pt x="770" y="706"/>
                    </a:lnTo>
                    <a:lnTo>
                      <a:pt x="770" y="706"/>
                    </a:lnTo>
                    <a:lnTo>
                      <a:pt x="764" y="706"/>
                    </a:lnTo>
                    <a:lnTo>
                      <a:pt x="764" y="706"/>
                    </a:lnTo>
                    <a:lnTo>
                      <a:pt x="762" y="692"/>
                    </a:lnTo>
                    <a:lnTo>
                      <a:pt x="762" y="692"/>
                    </a:lnTo>
                    <a:lnTo>
                      <a:pt x="764" y="690"/>
                    </a:lnTo>
                    <a:lnTo>
                      <a:pt x="764" y="690"/>
                    </a:lnTo>
                    <a:lnTo>
                      <a:pt x="758" y="686"/>
                    </a:lnTo>
                    <a:lnTo>
                      <a:pt x="758" y="680"/>
                    </a:lnTo>
                    <a:lnTo>
                      <a:pt x="758" y="680"/>
                    </a:lnTo>
                    <a:lnTo>
                      <a:pt x="756" y="678"/>
                    </a:lnTo>
                    <a:lnTo>
                      <a:pt x="756" y="678"/>
                    </a:lnTo>
                    <a:lnTo>
                      <a:pt x="754" y="678"/>
                    </a:lnTo>
                    <a:lnTo>
                      <a:pt x="750" y="678"/>
                    </a:lnTo>
                    <a:lnTo>
                      <a:pt x="750" y="678"/>
                    </a:lnTo>
                    <a:lnTo>
                      <a:pt x="744" y="676"/>
                    </a:lnTo>
                    <a:lnTo>
                      <a:pt x="740" y="670"/>
                    </a:lnTo>
                    <a:lnTo>
                      <a:pt x="736" y="658"/>
                    </a:lnTo>
                    <a:lnTo>
                      <a:pt x="736" y="658"/>
                    </a:lnTo>
                    <a:lnTo>
                      <a:pt x="734" y="658"/>
                    </a:lnTo>
                    <a:lnTo>
                      <a:pt x="732" y="660"/>
                    </a:lnTo>
                    <a:lnTo>
                      <a:pt x="732" y="660"/>
                    </a:lnTo>
                    <a:lnTo>
                      <a:pt x="732" y="660"/>
                    </a:lnTo>
                    <a:lnTo>
                      <a:pt x="730" y="658"/>
                    </a:lnTo>
                    <a:lnTo>
                      <a:pt x="728" y="656"/>
                    </a:lnTo>
                    <a:lnTo>
                      <a:pt x="728" y="656"/>
                    </a:lnTo>
                    <a:lnTo>
                      <a:pt x="726" y="658"/>
                    </a:lnTo>
                    <a:lnTo>
                      <a:pt x="724" y="658"/>
                    </a:lnTo>
                    <a:lnTo>
                      <a:pt x="724" y="658"/>
                    </a:lnTo>
                    <a:lnTo>
                      <a:pt x="720" y="658"/>
                    </a:lnTo>
                    <a:lnTo>
                      <a:pt x="718" y="656"/>
                    </a:lnTo>
                    <a:lnTo>
                      <a:pt x="716" y="658"/>
                    </a:lnTo>
                    <a:lnTo>
                      <a:pt x="716" y="658"/>
                    </a:lnTo>
                    <a:lnTo>
                      <a:pt x="716" y="662"/>
                    </a:lnTo>
                    <a:lnTo>
                      <a:pt x="716" y="664"/>
                    </a:lnTo>
                    <a:lnTo>
                      <a:pt x="716" y="664"/>
                    </a:lnTo>
                    <a:lnTo>
                      <a:pt x="714" y="664"/>
                    </a:lnTo>
                    <a:lnTo>
                      <a:pt x="714" y="664"/>
                    </a:lnTo>
                    <a:lnTo>
                      <a:pt x="714" y="662"/>
                    </a:lnTo>
                    <a:lnTo>
                      <a:pt x="714" y="660"/>
                    </a:lnTo>
                    <a:lnTo>
                      <a:pt x="712" y="660"/>
                    </a:lnTo>
                    <a:lnTo>
                      <a:pt x="712" y="660"/>
                    </a:lnTo>
                    <a:lnTo>
                      <a:pt x="712" y="662"/>
                    </a:lnTo>
                    <a:lnTo>
                      <a:pt x="712" y="664"/>
                    </a:lnTo>
                    <a:lnTo>
                      <a:pt x="710" y="664"/>
                    </a:lnTo>
                    <a:lnTo>
                      <a:pt x="710" y="664"/>
                    </a:lnTo>
                    <a:lnTo>
                      <a:pt x="708" y="668"/>
                    </a:lnTo>
                    <a:lnTo>
                      <a:pt x="708" y="668"/>
                    </a:lnTo>
                    <a:lnTo>
                      <a:pt x="702" y="666"/>
                    </a:lnTo>
                    <a:lnTo>
                      <a:pt x="702" y="666"/>
                    </a:lnTo>
                    <a:lnTo>
                      <a:pt x="700" y="674"/>
                    </a:lnTo>
                    <a:lnTo>
                      <a:pt x="696" y="676"/>
                    </a:lnTo>
                    <a:lnTo>
                      <a:pt x="696" y="676"/>
                    </a:lnTo>
                    <a:lnTo>
                      <a:pt x="694" y="676"/>
                    </a:lnTo>
                    <a:lnTo>
                      <a:pt x="690" y="674"/>
                    </a:lnTo>
                    <a:lnTo>
                      <a:pt x="690" y="674"/>
                    </a:lnTo>
                    <a:lnTo>
                      <a:pt x="688" y="672"/>
                    </a:lnTo>
                    <a:lnTo>
                      <a:pt x="686" y="672"/>
                    </a:lnTo>
                    <a:lnTo>
                      <a:pt x="682" y="672"/>
                    </a:lnTo>
                    <a:lnTo>
                      <a:pt x="682" y="672"/>
                    </a:lnTo>
                    <a:lnTo>
                      <a:pt x="674" y="672"/>
                    </a:lnTo>
                    <a:lnTo>
                      <a:pt x="674" y="672"/>
                    </a:lnTo>
                    <a:lnTo>
                      <a:pt x="670" y="672"/>
                    </a:lnTo>
                    <a:lnTo>
                      <a:pt x="666" y="672"/>
                    </a:lnTo>
                    <a:lnTo>
                      <a:pt x="666" y="672"/>
                    </a:lnTo>
                    <a:lnTo>
                      <a:pt x="662" y="668"/>
                    </a:lnTo>
                    <a:lnTo>
                      <a:pt x="656" y="666"/>
                    </a:lnTo>
                    <a:lnTo>
                      <a:pt x="656" y="666"/>
                    </a:lnTo>
                    <a:lnTo>
                      <a:pt x="652" y="666"/>
                    </a:lnTo>
                    <a:lnTo>
                      <a:pt x="650" y="666"/>
                    </a:lnTo>
                    <a:lnTo>
                      <a:pt x="650" y="668"/>
                    </a:lnTo>
                    <a:lnTo>
                      <a:pt x="650" y="668"/>
                    </a:lnTo>
                    <a:lnTo>
                      <a:pt x="648" y="670"/>
                    </a:lnTo>
                    <a:lnTo>
                      <a:pt x="646" y="670"/>
                    </a:lnTo>
                    <a:lnTo>
                      <a:pt x="640" y="666"/>
                    </a:lnTo>
                    <a:lnTo>
                      <a:pt x="640" y="666"/>
                    </a:lnTo>
                    <a:lnTo>
                      <a:pt x="636" y="666"/>
                    </a:lnTo>
                    <a:lnTo>
                      <a:pt x="634" y="666"/>
                    </a:lnTo>
                    <a:lnTo>
                      <a:pt x="634" y="666"/>
                    </a:lnTo>
                    <a:lnTo>
                      <a:pt x="632" y="660"/>
                    </a:lnTo>
                    <a:lnTo>
                      <a:pt x="630" y="654"/>
                    </a:lnTo>
                    <a:lnTo>
                      <a:pt x="628" y="652"/>
                    </a:lnTo>
                    <a:lnTo>
                      <a:pt x="628" y="652"/>
                    </a:lnTo>
                    <a:lnTo>
                      <a:pt x="626" y="654"/>
                    </a:lnTo>
                    <a:lnTo>
                      <a:pt x="626" y="656"/>
                    </a:lnTo>
                    <a:lnTo>
                      <a:pt x="624" y="660"/>
                    </a:lnTo>
                    <a:lnTo>
                      <a:pt x="256" y="654"/>
                    </a:lnTo>
                    <a:lnTo>
                      <a:pt x="256" y="654"/>
                    </a:lnTo>
                    <a:lnTo>
                      <a:pt x="254" y="652"/>
                    </a:lnTo>
                    <a:lnTo>
                      <a:pt x="252" y="650"/>
                    </a:lnTo>
                    <a:lnTo>
                      <a:pt x="252" y="650"/>
                    </a:lnTo>
                    <a:lnTo>
                      <a:pt x="252" y="646"/>
                    </a:lnTo>
                    <a:lnTo>
                      <a:pt x="252" y="646"/>
                    </a:lnTo>
                    <a:lnTo>
                      <a:pt x="248" y="646"/>
                    </a:lnTo>
                    <a:lnTo>
                      <a:pt x="248" y="644"/>
                    </a:lnTo>
                    <a:lnTo>
                      <a:pt x="248" y="644"/>
                    </a:lnTo>
                    <a:lnTo>
                      <a:pt x="244" y="642"/>
                    </a:lnTo>
                    <a:lnTo>
                      <a:pt x="244" y="642"/>
                    </a:lnTo>
                    <a:lnTo>
                      <a:pt x="244" y="640"/>
                    </a:lnTo>
                    <a:lnTo>
                      <a:pt x="244" y="638"/>
                    </a:lnTo>
                    <a:lnTo>
                      <a:pt x="246" y="638"/>
                    </a:lnTo>
                    <a:lnTo>
                      <a:pt x="246" y="638"/>
                    </a:lnTo>
                    <a:lnTo>
                      <a:pt x="244" y="636"/>
                    </a:lnTo>
                    <a:lnTo>
                      <a:pt x="244" y="636"/>
                    </a:lnTo>
                    <a:lnTo>
                      <a:pt x="242" y="636"/>
                    </a:lnTo>
                    <a:lnTo>
                      <a:pt x="242" y="636"/>
                    </a:lnTo>
                    <a:lnTo>
                      <a:pt x="240" y="638"/>
                    </a:lnTo>
                    <a:lnTo>
                      <a:pt x="238" y="640"/>
                    </a:lnTo>
                    <a:lnTo>
                      <a:pt x="238" y="640"/>
                    </a:lnTo>
                    <a:lnTo>
                      <a:pt x="236" y="640"/>
                    </a:lnTo>
                    <a:lnTo>
                      <a:pt x="236" y="638"/>
                    </a:lnTo>
                    <a:lnTo>
                      <a:pt x="236" y="636"/>
                    </a:lnTo>
                    <a:lnTo>
                      <a:pt x="236" y="632"/>
                    </a:lnTo>
                    <a:lnTo>
                      <a:pt x="236" y="630"/>
                    </a:lnTo>
                    <a:lnTo>
                      <a:pt x="236" y="630"/>
                    </a:lnTo>
                    <a:lnTo>
                      <a:pt x="230" y="630"/>
                    </a:lnTo>
                    <a:lnTo>
                      <a:pt x="224" y="628"/>
                    </a:lnTo>
                    <a:lnTo>
                      <a:pt x="224" y="628"/>
                    </a:lnTo>
                    <a:lnTo>
                      <a:pt x="224" y="628"/>
                    </a:lnTo>
                    <a:lnTo>
                      <a:pt x="224" y="626"/>
                    </a:lnTo>
                    <a:lnTo>
                      <a:pt x="224" y="626"/>
                    </a:lnTo>
                    <a:lnTo>
                      <a:pt x="220" y="624"/>
                    </a:lnTo>
                    <a:lnTo>
                      <a:pt x="220" y="624"/>
                    </a:lnTo>
                    <a:lnTo>
                      <a:pt x="220" y="620"/>
                    </a:lnTo>
                    <a:lnTo>
                      <a:pt x="220" y="620"/>
                    </a:lnTo>
                    <a:lnTo>
                      <a:pt x="216" y="622"/>
                    </a:lnTo>
                    <a:lnTo>
                      <a:pt x="216" y="622"/>
                    </a:lnTo>
                    <a:lnTo>
                      <a:pt x="210" y="624"/>
                    </a:lnTo>
                    <a:lnTo>
                      <a:pt x="202" y="624"/>
                    </a:lnTo>
                    <a:lnTo>
                      <a:pt x="202" y="624"/>
                    </a:lnTo>
                    <a:lnTo>
                      <a:pt x="200" y="624"/>
                    </a:lnTo>
                    <a:lnTo>
                      <a:pt x="200" y="622"/>
                    </a:lnTo>
                    <a:lnTo>
                      <a:pt x="200" y="622"/>
                    </a:lnTo>
                    <a:lnTo>
                      <a:pt x="202" y="618"/>
                    </a:lnTo>
                    <a:lnTo>
                      <a:pt x="200" y="618"/>
                    </a:lnTo>
                    <a:lnTo>
                      <a:pt x="198" y="616"/>
                    </a:lnTo>
                    <a:lnTo>
                      <a:pt x="198" y="616"/>
                    </a:lnTo>
                    <a:lnTo>
                      <a:pt x="190" y="618"/>
                    </a:lnTo>
                    <a:lnTo>
                      <a:pt x="184" y="620"/>
                    </a:lnTo>
                    <a:lnTo>
                      <a:pt x="184" y="620"/>
                    </a:lnTo>
                    <a:lnTo>
                      <a:pt x="198" y="626"/>
                    </a:lnTo>
                    <a:lnTo>
                      <a:pt x="198" y="626"/>
                    </a:lnTo>
                    <a:lnTo>
                      <a:pt x="204" y="626"/>
                    </a:lnTo>
                    <a:lnTo>
                      <a:pt x="210" y="626"/>
                    </a:lnTo>
                    <a:lnTo>
                      <a:pt x="210" y="626"/>
                    </a:lnTo>
                    <a:lnTo>
                      <a:pt x="214" y="628"/>
                    </a:lnTo>
                    <a:lnTo>
                      <a:pt x="214" y="628"/>
                    </a:lnTo>
                    <a:lnTo>
                      <a:pt x="216" y="628"/>
                    </a:lnTo>
                    <a:lnTo>
                      <a:pt x="218" y="628"/>
                    </a:lnTo>
                    <a:lnTo>
                      <a:pt x="216" y="630"/>
                    </a:lnTo>
                    <a:lnTo>
                      <a:pt x="216" y="630"/>
                    </a:lnTo>
                    <a:lnTo>
                      <a:pt x="216" y="630"/>
                    </a:lnTo>
                    <a:lnTo>
                      <a:pt x="216" y="630"/>
                    </a:lnTo>
                    <a:lnTo>
                      <a:pt x="218" y="634"/>
                    </a:lnTo>
                    <a:lnTo>
                      <a:pt x="218" y="634"/>
                    </a:lnTo>
                    <a:lnTo>
                      <a:pt x="222" y="634"/>
                    </a:lnTo>
                    <a:lnTo>
                      <a:pt x="222" y="634"/>
                    </a:lnTo>
                    <a:lnTo>
                      <a:pt x="222" y="640"/>
                    </a:lnTo>
                    <a:lnTo>
                      <a:pt x="222" y="640"/>
                    </a:lnTo>
                    <a:lnTo>
                      <a:pt x="226" y="642"/>
                    </a:lnTo>
                    <a:lnTo>
                      <a:pt x="232" y="644"/>
                    </a:lnTo>
                    <a:lnTo>
                      <a:pt x="232" y="644"/>
                    </a:lnTo>
                    <a:lnTo>
                      <a:pt x="238" y="646"/>
                    </a:lnTo>
                    <a:lnTo>
                      <a:pt x="244" y="652"/>
                    </a:lnTo>
                    <a:lnTo>
                      <a:pt x="244" y="652"/>
                    </a:lnTo>
                    <a:lnTo>
                      <a:pt x="244" y="654"/>
                    </a:lnTo>
                    <a:lnTo>
                      <a:pt x="244" y="654"/>
                    </a:lnTo>
                    <a:lnTo>
                      <a:pt x="248" y="658"/>
                    </a:lnTo>
                    <a:lnTo>
                      <a:pt x="248" y="658"/>
                    </a:lnTo>
                    <a:lnTo>
                      <a:pt x="252" y="660"/>
                    </a:lnTo>
                    <a:lnTo>
                      <a:pt x="252" y="660"/>
                    </a:lnTo>
                    <a:lnTo>
                      <a:pt x="252" y="666"/>
                    </a:lnTo>
                    <a:lnTo>
                      <a:pt x="252" y="666"/>
                    </a:lnTo>
                    <a:lnTo>
                      <a:pt x="244" y="664"/>
                    </a:lnTo>
                    <a:lnTo>
                      <a:pt x="232" y="664"/>
                    </a:lnTo>
                    <a:lnTo>
                      <a:pt x="232" y="664"/>
                    </a:lnTo>
                    <a:lnTo>
                      <a:pt x="232" y="662"/>
                    </a:lnTo>
                    <a:lnTo>
                      <a:pt x="232" y="662"/>
                    </a:lnTo>
                    <a:lnTo>
                      <a:pt x="228" y="662"/>
                    </a:lnTo>
                    <a:lnTo>
                      <a:pt x="228" y="662"/>
                    </a:lnTo>
                    <a:lnTo>
                      <a:pt x="224" y="660"/>
                    </a:lnTo>
                    <a:lnTo>
                      <a:pt x="222" y="658"/>
                    </a:lnTo>
                    <a:lnTo>
                      <a:pt x="222" y="652"/>
                    </a:lnTo>
                    <a:lnTo>
                      <a:pt x="222" y="652"/>
                    </a:lnTo>
                    <a:lnTo>
                      <a:pt x="212" y="650"/>
                    </a:lnTo>
                    <a:lnTo>
                      <a:pt x="212" y="650"/>
                    </a:lnTo>
                    <a:lnTo>
                      <a:pt x="214" y="646"/>
                    </a:lnTo>
                    <a:lnTo>
                      <a:pt x="214" y="646"/>
                    </a:lnTo>
                    <a:lnTo>
                      <a:pt x="210" y="646"/>
                    </a:lnTo>
                    <a:lnTo>
                      <a:pt x="210" y="646"/>
                    </a:lnTo>
                    <a:lnTo>
                      <a:pt x="210" y="644"/>
                    </a:lnTo>
                    <a:lnTo>
                      <a:pt x="210" y="644"/>
                    </a:lnTo>
                    <a:lnTo>
                      <a:pt x="200" y="644"/>
                    </a:lnTo>
                    <a:lnTo>
                      <a:pt x="200" y="644"/>
                    </a:lnTo>
                    <a:lnTo>
                      <a:pt x="202" y="636"/>
                    </a:lnTo>
                    <a:lnTo>
                      <a:pt x="202" y="636"/>
                    </a:lnTo>
                    <a:lnTo>
                      <a:pt x="188" y="636"/>
                    </a:lnTo>
                    <a:lnTo>
                      <a:pt x="188" y="632"/>
                    </a:lnTo>
                    <a:lnTo>
                      <a:pt x="188" y="632"/>
                    </a:lnTo>
                    <a:lnTo>
                      <a:pt x="184" y="636"/>
                    </a:lnTo>
                    <a:lnTo>
                      <a:pt x="184" y="636"/>
                    </a:lnTo>
                    <a:lnTo>
                      <a:pt x="182" y="636"/>
                    </a:lnTo>
                    <a:lnTo>
                      <a:pt x="180" y="634"/>
                    </a:lnTo>
                    <a:lnTo>
                      <a:pt x="180" y="634"/>
                    </a:lnTo>
                    <a:lnTo>
                      <a:pt x="180" y="626"/>
                    </a:lnTo>
                    <a:lnTo>
                      <a:pt x="176" y="624"/>
                    </a:lnTo>
                    <a:lnTo>
                      <a:pt x="176" y="624"/>
                    </a:lnTo>
                    <a:lnTo>
                      <a:pt x="178" y="618"/>
                    </a:lnTo>
                    <a:lnTo>
                      <a:pt x="178" y="618"/>
                    </a:lnTo>
                    <a:lnTo>
                      <a:pt x="184" y="620"/>
                    </a:lnTo>
                    <a:lnTo>
                      <a:pt x="184" y="620"/>
                    </a:lnTo>
                    <a:lnTo>
                      <a:pt x="184" y="614"/>
                    </a:lnTo>
                    <a:lnTo>
                      <a:pt x="184" y="612"/>
                    </a:lnTo>
                    <a:lnTo>
                      <a:pt x="184" y="610"/>
                    </a:lnTo>
                    <a:lnTo>
                      <a:pt x="184" y="610"/>
                    </a:lnTo>
                    <a:lnTo>
                      <a:pt x="188" y="610"/>
                    </a:lnTo>
                    <a:lnTo>
                      <a:pt x="188" y="610"/>
                    </a:lnTo>
                    <a:lnTo>
                      <a:pt x="188" y="608"/>
                    </a:lnTo>
                    <a:lnTo>
                      <a:pt x="186" y="608"/>
                    </a:lnTo>
                    <a:lnTo>
                      <a:pt x="186" y="608"/>
                    </a:lnTo>
                    <a:lnTo>
                      <a:pt x="186" y="608"/>
                    </a:lnTo>
                    <a:lnTo>
                      <a:pt x="186" y="608"/>
                    </a:lnTo>
                    <a:lnTo>
                      <a:pt x="190" y="606"/>
                    </a:lnTo>
                    <a:lnTo>
                      <a:pt x="190" y="606"/>
                    </a:lnTo>
                    <a:lnTo>
                      <a:pt x="186" y="604"/>
                    </a:lnTo>
                    <a:lnTo>
                      <a:pt x="186" y="604"/>
                    </a:lnTo>
                    <a:lnTo>
                      <a:pt x="186" y="598"/>
                    </a:lnTo>
                    <a:lnTo>
                      <a:pt x="186" y="598"/>
                    </a:lnTo>
                    <a:lnTo>
                      <a:pt x="188" y="598"/>
                    </a:lnTo>
                    <a:lnTo>
                      <a:pt x="188" y="596"/>
                    </a:lnTo>
                    <a:lnTo>
                      <a:pt x="188" y="596"/>
                    </a:lnTo>
                    <a:lnTo>
                      <a:pt x="184" y="596"/>
                    </a:lnTo>
                    <a:lnTo>
                      <a:pt x="186" y="592"/>
                    </a:lnTo>
                    <a:lnTo>
                      <a:pt x="186" y="592"/>
                    </a:lnTo>
                    <a:lnTo>
                      <a:pt x="182" y="592"/>
                    </a:lnTo>
                    <a:lnTo>
                      <a:pt x="180" y="590"/>
                    </a:lnTo>
                    <a:lnTo>
                      <a:pt x="180" y="590"/>
                    </a:lnTo>
                    <a:lnTo>
                      <a:pt x="178" y="586"/>
                    </a:lnTo>
                    <a:lnTo>
                      <a:pt x="178" y="582"/>
                    </a:lnTo>
                    <a:lnTo>
                      <a:pt x="178" y="582"/>
                    </a:lnTo>
                    <a:lnTo>
                      <a:pt x="176" y="584"/>
                    </a:lnTo>
                    <a:lnTo>
                      <a:pt x="176" y="584"/>
                    </a:lnTo>
                    <a:lnTo>
                      <a:pt x="176" y="584"/>
                    </a:lnTo>
                    <a:lnTo>
                      <a:pt x="172" y="584"/>
                    </a:lnTo>
                    <a:lnTo>
                      <a:pt x="172" y="584"/>
                    </a:lnTo>
                    <a:lnTo>
                      <a:pt x="172" y="584"/>
                    </a:lnTo>
                    <a:lnTo>
                      <a:pt x="172" y="586"/>
                    </a:lnTo>
                    <a:lnTo>
                      <a:pt x="170" y="588"/>
                    </a:lnTo>
                    <a:lnTo>
                      <a:pt x="170" y="582"/>
                    </a:lnTo>
                    <a:lnTo>
                      <a:pt x="170" y="582"/>
                    </a:lnTo>
                    <a:lnTo>
                      <a:pt x="166" y="580"/>
                    </a:lnTo>
                    <a:lnTo>
                      <a:pt x="166" y="580"/>
                    </a:lnTo>
                    <a:lnTo>
                      <a:pt x="168" y="576"/>
                    </a:lnTo>
                    <a:lnTo>
                      <a:pt x="168" y="576"/>
                    </a:lnTo>
                    <a:lnTo>
                      <a:pt x="170" y="576"/>
                    </a:lnTo>
                    <a:lnTo>
                      <a:pt x="170" y="576"/>
                    </a:lnTo>
                    <a:lnTo>
                      <a:pt x="170" y="568"/>
                    </a:lnTo>
                    <a:lnTo>
                      <a:pt x="170" y="568"/>
                    </a:lnTo>
                    <a:lnTo>
                      <a:pt x="172" y="566"/>
                    </a:lnTo>
                    <a:lnTo>
                      <a:pt x="172" y="566"/>
                    </a:lnTo>
                    <a:lnTo>
                      <a:pt x="170" y="566"/>
                    </a:lnTo>
                    <a:lnTo>
                      <a:pt x="168" y="566"/>
                    </a:lnTo>
                    <a:lnTo>
                      <a:pt x="164" y="570"/>
                    </a:lnTo>
                    <a:lnTo>
                      <a:pt x="164" y="570"/>
                    </a:lnTo>
                    <a:lnTo>
                      <a:pt x="166" y="570"/>
                    </a:lnTo>
                    <a:lnTo>
                      <a:pt x="166" y="572"/>
                    </a:lnTo>
                    <a:lnTo>
                      <a:pt x="166" y="572"/>
                    </a:lnTo>
                    <a:lnTo>
                      <a:pt x="164" y="572"/>
                    </a:lnTo>
                    <a:lnTo>
                      <a:pt x="162" y="574"/>
                    </a:lnTo>
                    <a:lnTo>
                      <a:pt x="158" y="568"/>
                    </a:lnTo>
                    <a:lnTo>
                      <a:pt x="158" y="568"/>
                    </a:lnTo>
                    <a:lnTo>
                      <a:pt x="154" y="562"/>
                    </a:lnTo>
                    <a:lnTo>
                      <a:pt x="154" y="560"/>
                    </a:lnTo>
                    <a:lnTo>
                      <a:pt x="158" y="560"/>
                    </a:lnTo>
                    <a:lnTo>
                      <a:pt x="158" y="558"/>
                    </a:lnTo>
                    <a:lnTo>
                      <a:pt x="158" y="558"/>
                    </a:lnTo>
                    <a:lnTo>
                      <a:pt x="154" y="556"/>
                    </a:lnTo>
                    <a:lnTo>
                      <a:pt x="154" y="556"/>
                    </a:lnTo>
                    <a:lnTo>
                      <a:pt x="154" y="554"/>
                    </a:lnTo>
                    <a:lnTo>
                      <a:pt x="154" y="554"/>
                    </a:lnTo>
                    <a:lnTo>
                      <a:pt x="154" y="552"/>
                    </a:lnTo>
                    <a:lnTo>
                      <a:pt x="154" y="552"/>
                    </a:lnTo>
                    <a:lnTo>
                      <a:pt x="154" y="552"/>
                    </a:lnTo>
                    <a:lnTo>
                      <a:pt x="152" y="550"/>
                    </a:lnTo>
                    <a:lnTo>
                      <a:pt x="150" y="548"/>
                    </a:lnTo>
                    <a:lnTo>
                      <a:pt x="150" y="548"/>
                    </a:lnTo>
                    <a:lnTo>
                      <a:pt x="154" y="540"/>
                    </a:lnTo>
                    <a:lnTo>
                      <a:pt x="156" y="538"/>
                    </a:lnTo>
                    <a:lnTo>
                      <a:pt x="158" y="534"/>
                    </a:lnTo>
                    <a:lnTo>
                      <a:pt x="158" y="534"/>
                    </a:lnTo>
                    <a:lnTo>
                      <a:pt x="162" y="534"/>
                    </a:lnTo>
                    <a:lnTo>
                      <a:pt x="162" y="534"/>
                    </a:lnTo>
                    <a:lnTo>
                      <a:pt x="162" y="530"/>
                    </a:lnTo>
                    <a:lnTo>
                      <a:pt x="162" y="530"/>
                    </a:lnTo>
                    <a:lnTo>
                      <a:pt x="160" y="530"/>
                    </a:lnTo>
                    <a:lnTo>
                      <a:pt x="158" y="530"/>
                    </a:lnTo>
                    <a:lnTo>
                      <a:pt x="158" y="530"/>
                    </a:lnTo>
                    <a:lnTo>
                      <a:pt x="162" y="526"/>
                    </a:lnTo>
                    <a:lnTo>
                      <a:pt x="162" y="526"/>
                    </a:lnTo>
                    <a:lnTo>
                      <a:pt x="162" y="522"/>
                    </a:lnTo>
                    <a:lnTo>
                      <a:pt x="162" y="520"/>
                    </a:lnTo>
                    <a:lnTo>
                      <a:pt x="162" y="520"/>
                    </a:lnTo>
                    <a:lnTo>
                      <a:pt x="162" y="518"/>
                    </a:lnTo>
                    <a:lnTo>
                      <a:pt x="162" y="516"/>
                    </a:lnTo>
                    <a:lnTo>
                      <a:pt x="164" y="514"/>
                    </a:lnTo>
                    <a:lnTo>
                      <a:pt x="164" y="512"/>
                    </a:lnTo>
                    <a:lnTo>
                      <a:pt x="164" y="512"/>
                    </a:lnTo>
                    <a:lnTo>
                      <a:pt x="162" y="512"/>
                    </a:lnTo>
                    <a:lnTo>
                      <a:pt x="162" y="510"/>
                    </a:lnTo>
                    <a:lnTo>
                      <a:pt x="160" y="506"/>
                    </a:lnTo>
                    <a:lnTo>
                      <a:pt x="160" y="504"/>
                    </a:lnTo>
                    <a:lnTo>
                      <a:pt x="160" y="504"/>
                    </a:lnTo>
                    <a:lnTo>
                      <a:pt x="156" y="504"/>
                    </a:lnTo>
                    <a:lnTo>
                      <a:pt x="154" y="500"/>
                    </a:lnTo>
                    <a:lnTo>
                      <a:pt x="154" y="500"/>
                    </a:lnTo>
                    <a:lnTo>
                      <a:pt x="152" y="494"/>
                    </a:lnTo>
                    <a:lnTo>
                      <a:pt x="150" y="488"/>
                    </a:lnTo>
                    <a:lnTo>
                      <a:pt x="150" y="488"/>
                    </a:lnTo>
                    <a:lnTo>
                      <a:pt x="150" y="486"/>
                    </a:lnTo>
                    <a:lnTo>
                      <a:pt x="148" y="488"/>
                    </a:lnTo>
                    <a:lnTo>
                      <a:pt x="146" y="488"/>
                    </a:lnTo>
                    <a:lnTo>
                      <a:pt x="142" y="488"/>
                    </a:lnTo>
                    <a:lnTo>
                      <a:pt x="142" y="488"/>
                    </a:lnTo>
                    <a:lnTo>
                      <a:pt x="138" y="486"/>
                    </a:lnTo>
                    <a:lnTo>
                      <a:pt x="136" y="482"/>
                    </a:lnTo>
                    <a:lnTo>
                      <a:pt x="134" y="480"/>
                    </a:lnTo>
                    <a:lnTo>
                      <a:pt x="132" y="478"/>
                    </a:lnTo>
                    <a:lnTo>
                      <a:pt x="132" y="478"/>
                    </a:lnTo>
                    <a:lnTo>
                      <a:pt x="128" y="474"/>
                    </a:lnTo>
                    <a:lnTo>
                      <a:pt x="126" y="472"/>
                    </a:lnTo>
                    <a:lnTo>
                      <a:pt x="124" y="464"/>
                    </a:lnTo>
                    <a:lnTo>
                      <a:pt x="124" y="464"/>
                    </a:lnTo>
                    <a:lnTo>
                      <a:pt x="108" y="446"/>
                    </a:lnTo>
                    <a:lnTo>
                      <a:pt x="108" y="446"/>
                    </a:lnTo>
                    <a:lnTo>
                      <a:pt x="102" y="438"/>
                    </a:lnTo>
                    <a:lnTo>
                      <a:pt x="100" y="436"/>
                    </a:lnTo>
                    <a:lnTo>
                      <a:pt x="96" y="434"/>
                    </a:lnTo>
                    <a:lnTo>
                      <a:pt x="96" y="434"/>
                    </a:lnTo>
                    <a:lnTo>
                      <a:pt x="92" y="434"/>
                    </a:lnTo>
                    <a:lnTo>
                      <a:pt x="90" y="432"/>
                    </a:lnTo>
                    <a:lnTo>
                      <a:pt x="90" y="426"/>
                    </a:lnTo>
                    <a:lnTo>
                      <a:pt x="90" y="426"/>
                    </a:lnTo>
                    <a:lnTo>
                      <a:pt x="88" y="424"/>
                    </a:lnTo>
                    <a:lnTo>
                      <a:pt x="86" y="424"/>
                    </a:lnTo>
                    <a:lnTo>
                      <a:pt x="84" y="422"/>
                    </a:lnTo>
                    <a:lnTo>
                      <a:pt x="80" y="420"/>
                    </a:lnTo>
                    <a:lnTo>
                      <a:pt x="80" y="420"/>
                    </a:lnTo>
                    <a:lnTo>
                      <a:pt x="78" y="418"/>
                    </a:lnTo>
                    <a:lnTo>
                      <a:pt x="76" y="418"/>
                    </a:lnTo>
                    <a:lnTo>
                      <a:pt x="70" y="420"/>
                    </a:lnTo>
                    <a:lnTo>
                      <a:pt x="70" y="420"/>
                    </a:lnTo>
                    <a:lnTo>
                      <a:pt x="68" y="420"/>
                    </a:lnTo>
                    <a:lnTo>
                      <a:pt x="68" y="422"/>
                    </a:lnTo>
                    <a:lnTo>
                      <a:pt x="70" y="424"/>
                    </a:lnTo>
                    <a:lnTo>
                      <a:pt x="70" y="428"/>
                    </a:lnTo>
                    <a:lnTo>
                      <a:pt x="70" y="428"/>
                    </a:lnTo>
                    <a:lnTo>
                      <a:pt x="68" y="430"/>
                    </a:lnTo>
                    <a:lnTo>
                      <a:pt x="64" y="430"/>
                    </a:lnTo>
                    <a:lnTo>
                      <a:pt x="58" y="434"/>
                    </a:lnTo>
                    <a:lnTo>
                      <a:pt x="58" y="434"/>
                    </a:lnTo>
                    <a:lnTo>
                      <a:pt x="54" y="438"/>
                    </a:lnTo>
                    <a:lnTo>
                      <a:pt x="52" y="436"/>
                    </a:lnTo>
                    <a:lnTo>
                      <a:pt x="52" y="434"/>
                    </a:lnTo>
                    <a:lnTo>
                      <a:pt x="52" y="430"/>
                    </a:lnTo>
                    <a:lnTo>
                      <a:pt x="52" y="430"/>
                    </a:lnTo>
                    <a:lnTo>
                      <a:pt x="48" y="426"/>
                    </a:lnTo>
                    <a:lnTo>
                      <a:pt x="44" y="424"/>
                    </a:lnTo>
                    <a:lnTo>
                      <a:pt x="40" y="420"/>
                    </a:lnTo>
                    <a:lnTo>
                      <a:pt x="36" y="416"/>
                    </a:lnTo>
                    <a:lnTo>
                      <a:pt x="36" y="416"/>
                    </a:lnTo>
                    <a:lnTo>
                      <a:pt x="32" y="408"/>
                    </a:lnTo>
                    <a:lnTo>
                      <a:pt x="32" y="408"/>
                    </a:lnTo>
                    <a:lnTo>
                      <a:pt x="32" y="400"/>
                    </a:lnTo>
                    <a:lnTo>
                      <a:pt x="32" y="398"/>
                    </a:lnTo>
                    <a:lnTo>
                      <a:pt x="30" y="398"/>
                    </a:lnTo>
                    <a:lnTo>
                      <a:pt x="26" y="402"/>
                    </a:lnTo>
                    <a:lnTo>
                      <a:pt x="26" y="402"/>
                    </a:lnTo>
                    <a:lnTo>
                      <a:pt x="24" y="404"/>
                    </a:lnTo>
                    <a:lnTo>
                      <a:pt x="22" y="402"/>
                    </a:lnTo>
                    <a:lnTo>
                      <a:pt x="18" y="400"/>
                    </a:lnTo>
                    <a:lnTo>
                      <a:pt x="18" y="400"/>
                    </a:lnTo>
                    <a:lnTo>
                      <a:pt x="14" y="400"/>
                    </a:lnTo>
                    <a:lnTo>
                      <a:pt x="10" y="400"/>
                    </a:lnTo>
                    <a:lnTo>
                      <a:pt x="6" y="402"/>
                    </a:lnTo>
                    <a:lnTo>
                      <a:pt x="0" y="186"/>
                    </a:lnTo>
                    <a:lnTo>
                      <a:pt x="0" y="186"/>
                    </a:lnTo>
                    <a:lnTo>
                      <a:pt x="10" y="188"/>
                    </a:lnTo>
                    <a:lnTo>
                      <a:pt x="12" y="190"/>
                    </a:lnTo>
                    <a:lnTo>
                      <a:pt x="12" y="190"/>
                    </a:lnTo>
                    <a:lnTo>
                      <a:pt x="20" y="190"/>
                    </a:lnTo>
                    <a:lnTo>
                      <a:pt x="28" y="188"/>
                    </a:lnTo>
                    <a:lnTo>
                      <a:pt x="28" y="188"/>
                    </a:lnTo>
                    <a:lnTo>
                      <a:pt x="32" y="192"/>
                    </a:lnTo>
                    <a:lnTo>
                      <a:pt x="36" y="196"/>
                    </a:lnTo>
                    <a:lnTo>
                      <a:pt x="36" y="196"/>
                    </a:lnTo>
                    <a:lnTo>
                      <a:pt x="40" y="196"/>
                    </a:lnTo>
                    <a:lnTo>
                      <a:pt x="40" y="196"/>
                    </a:lnTo>
                    <a:lnTo>
                      <a:pt x="44" y="200"/>
                    </a:lnTo>
                    <a:lnTo>
                      <a:pt x="44" y="200"/>
                    </a:lnTo>
                    <a:lnTo>
                      <a:pt x="50" y="200"/>
                    </a:lnTo>
                    <a:lnTo>
                      <a:pt x="50" y="200"/>
                    </a:lnTo>
                    <a:lnTo>
                      <a:pt x="52" y="202"/>
                    </a:lnTo>
                    <a:lnTo>
                      <a:pt x="56" y="206"/>
                    </a:lnTo>
                    <a:lnTo>
                      <a:pt x="56" y="206"/>
                    </a:lnTo>
                    <a:lnTo>
                      <a:pt x="60" y="206"/>
                    </a:lnTo>
                    <a:lnTo>
                      <a:pt x="60" y="206"/>
                    </a:lnTo>
                    <a:lnTo>
                      <a:pt x="74" y="212"/>
                    </a:lnTo>
                    <a:lnTo>
                      <a:pt x="74" y="212"/>
                    </a:lnTo>
                    <a:lnTo>
                      <a:pt x="78" y="216"/>
                    </a:lnTo>
                    <a:lnTo>
                      <a:pt x="80" y="222"/>
                    </a:lnTo>
                    <a:lnTo>
                      <a:pt x="82" y="222"/>
                    </a:lnTo>
                    <a:lnTo>
                      <a:pt x="82" y="222"/>
                    </a:lnTo>
                    <a:lnTo>
                      <a:pt x="82" y="216"/>
                    </a:lnTo>
                    <a:lnTo>
                      <a:pt x="82" y="214"/>
                    </a:lnTo>
                    <a:lnTo>
                      <a:pt x="78" y="212"/>
                    </a:lnTo>
                    <a:lnTo>
                      <a:pt x="74" y="210"/>
                    </a:lnTo>
                    <a:lnTo>
                      <a:pt x="74" y="210"/>
                    </a:lnTo>
                    <a:lnTo>
                      <a:pt x="74" y="204"/>
                    </a:lnTo>
                    <a:lnTo>
                      <a:pt x="82" y="204"/>
                    </a:lnTo>
                    <a:lnTo>
                      <a:pt x="82" y="204"/>
                    </a:lnTo>
                    <a:lnTo>
                      <a:pt x="82" y="206"/>
                    </a:lnTo>
                    <a:lnTo>
                      <a:pt x="82" y="208"/>
                    </a:lnTo>
                    <a:lnTo>
                      <a:pt x="82" y="208"/>
                    </a:lnTo>
                    <a:lnTo>
                      <a:pt x="86" y="208"/>
                    </a:lnTo>
                    <a:lnTo>
                      <a:pt x="86" y="208"/>
                    </a:lnTo>
                    <a:lnTo>
                      <a:pt x="86" y="202"/>
                    </a:lnTo>
                    <a:lnTo>
                      <a:pt x="86" y="202"/>
                    </a:lnTo>
                    <a:lnTo>
                      <a:pt x="88" y="202"/>
                    </a:lnTo>
                    <a:lnTo>
                      <a:pt x="92" y="202"/>
                    </a:lnTo>
                    <a:lnTo>
                      <a:pt x="92" y="202"/>
                    </a:lnTo>
                    <a:lnTo>
                      <a:pt x="92" y="200"/>
                    </a:lnTo>
                    <a:lnTo>
                      <a:pt x="92" y="200"/>
                    </a:lnTo>
                    <a:lnTo>
                      <a:pt x="94" y="198"/>
                    </a:lnTo>
                    <a:lnTo>
                      <a:pt x="94" y="198"/>
                    </a:lnTo>
                    <a:lnTo>
                      <a:pt x="94" y="190"/>
                    </a:lnTo>
                    <a:lnTo>
                      <a:pt x="94" y="190"/>
                    </a:lnTo>
                    <a:lnTo>
                      <a:pt x="94" y="192"/>
                    </a:lnTo>
                    <a:lnTo>
                      <a:pt x="96" y="192"/>
                    </a:lnTo>
                    <a:lnTo>
                      <a:pt x="96" y="192"/>
                    </a:lnTo>
                    <a:lnTo>
                      <a:pt x="102" y="196"/>
                    </a:lnTo>
                    <a:lnTo>
                      <a:pt x="102" y="196"/>
                    </a:lnTo>
                    <a:lnTo>
                      <a:pt x="102" y="200"/>
                    </a:lnTo>
                    <a:lnTo>
                      <a:pt x="102" y="200"/>
                    </a:lnTo>
                    <a:lnTo>
                      <a:pt x="112" y="198"/>
                    </a:lnTo>
                    <a:lnTo>
                      <a:pt x="112" y="198"/>
                    </a:lnTo>
                    <a:lnTo>
                      <a:pt x="112" y="194"/>
                    </a:lnTo>
                    <a:lnTo>
                      <a:pt x="114" y="190"/>
                    </a:lnTo>
                    <a:lnTo>
                      <a:pt x="114" y="190"/>
                    </a:lnTo>
                    <a:lnTo>
                      <a:pt x="116" y="190"/>
                    </a:lnTo>
                    <a:lnTo>
                      <a:pt x="118" y="190"/>
                    </a:lnTo>
                    <a:lnTo>
                      <a:pt x="120" y="188"/>
                    </a:lnTo>
                    <a:lnTo>
                      <a:pt x="120" y="188"/>
                    </a:lnTo>
                    <a:lnTo>
                      <a:pt x="126" y="188"/>
                    </a:lnTo>
                    <a:lnTo>
                      <a:pt x="126" y="188"/>
                    </a:lnTo>
                    <a:lnTo>
                      <a:pt x="128" y="186"/>
                    </a:lnTo>
                    <a:lnTo>
                      <a:pt x="128" y="186"/>
                    </a:lnTo>
                    <a:lnTo>
                      <a:pt x="132" y="186"/>
                    </a:lnTo>
                    <a:lnTo>
                      <a:pt x="138" y="188"/>
                    </a:lnTo>
                    <a:lnTo>
                      <a:pt x="138" y="188"/>
                    </a:lnTo>
                    <a:lnTo>
                      <a:pt x="142" y="176"/>
                    </a:lnTo>
                    <a:lnTo>
                      <a:pt x="142" y="176"/>
                    </a:lnTo>
                    <a:lnTo>
                      <a:pt x="158" y="176"/>
                    </a:lnTo>
                    <a:lnTo>
                      <a:pt x="158" y="176"/>
                    </a:lnTo>
                    <a:lnTo>
                      <a:pt x="158" y="182"/>
                    </a:lnTo>
                    <a:lnTo>
                      <a:pt x="152" y="184"/>
                    </a:lnTo>
                    <a:lnTo>
                      <a:pt x="152" y="184"/>
                    </a:lnTo>
                    <a:lnTo>
                      <a:pt x="148" y="192"/>
                    </a:lnTo>
                    <a:lnTo>
                      <a:pt x="148" y="192"/>
                    </a:lnTo>
                    <a:lnTo>
                      <a:pt x="144" y="192"/>
                    </a:lnTo>
                    <a:lnTo>
                      <a:pt x="142" y="192"/>
                    </a:lnTo>
                    <a:lnTo>
                      <a:pt x="142" y="192"/>
                    </a:lnTo>
                    <a:lnTo>
                      <a:pt x="124" y="196"/>
                    </a:lnTo>
                    <a:lnTo>
                      <a:pt x="124" y="196"/>
                    </a:lnTo>
                    <a:lnTo>
                      <a:pt x="124" y="204"/>
                    </a:lnTo>
                    <a:lnTo>
                      <a:pt x="124" y="204"/>
                    </a:lnTo>
                    <a:lnTo>
                      <a:pt x="120" y="204"/>
                    </a:lnTo>
                    <a:lnTo>
                      <a:pt x="116" y="206"/>
                    </a:lnTo>
                    <a:lnTo>
                      <a:pt x="116" y="206"/>
                    </a:lnTo>
                    <a:lnTo>
                      <a:pt x="118" y="212"/>
                    </a:lnTo>
                    <a:lnTo>
                      <a:pt x="118" y="212"/>
                    </a:lnTo>
                    <a:lnTo>
                      <a:pt x="114" y="216"/>
                    </a:lnTo>
                    <a:lnTo>
                      <a:pt x="112" y="222"/>
                    </a:lnTo>
                    <a:lnTo>
                      <a:pt x="112" y="222"/>
                    </a:lnTo>
                    <a:lnTo>
                      <a:pt x="120" y="220"/>
                    </a:lnTo>
                    <a:lnTo>
                      <a:pt x="120" y="220"/>
                    </a:lnTo>
                    <a:lnTo>
                      <a:pt x="120" y="218"/>
                    </a:lnTo>
                    <a:lnTo>
                      <a:pt x="120" y="214"/>
                    </a:lnTo>
                    <a:lnTo>
                      <a:pt x="120" y="214"/>
                    </a:lnTo>
                    <a:lnTo>
                      <a:pt x="124" y="212"/>
                    </a:lnTo>
                    <a:lnTo>
                      <a:pt x="124" y="212"/>
                    </a:lnTo>
                    <a:lnTo>
                      <a:pt x="124" y="208"/>
                    </a:lnTo>
                    <a:lnTo>
                      <a:pt x="126" y="208"/>
                    </a:lnTo>
                    <a:lnTo>
                      <a:pt x="126" y="208"/>
                    </a:lnTo>
                    <a:lnTo>
                      <a:pt x="126" y="208"/>
                    </a:lnTo>
                    <a:lnTo>
                      <a:pt x="126" y="208"/>
                    </a:lnTo>
                    <a:lnTo>
                      <a:pt x="128" y="208"/>
                    </a:lnTo>
                    <a:lnTo>
                      <a:pt x="128" y="208"/>
                    </a:lnTo>
                    <a:lnTo>
                      <a:pt x="128" y="206"/>
                    </a:lnTo>
                    <a:lnTo>
                      <a:pt x="128" y="206"/>
                    </a:lnTo>
                    <a:lnTo>
                      <a:pt x="132" y="206"/>
                    </a:lnTo>
                    <a:lnTo>
                      <a:pt x="132" y="206"/>
                    </a:lnTo>
                    <a:lnTo>
                      <a:pt x="132" y="204"/>
                    </a:lnTo>
                    <a:lnTo>
                      <a:pt x="132" y="204"/>
                    </a:lnTo>
                    <a:lnTo>
                      <a:pt x="132" y="204"/>
                    </a:lnTo>
                    <a:lnTo>
                      <a:pt x="132" y="202"/>
                    </a:lnTo>
                    <a:lnTo>
                      <a:pt x="132" y="202"/>
                    </a:lnTo>
                    <a:lnTo>
                      <a:pt x="132" y="202"/>
                    </a:lnTo>
                    <a:lnTo>
                      <a:pt x="134" y="200"/>
                    </a:lnTo>
                    <a:lnTo>
                      <a:pt x="134" y="200"/>
                    </a:lnTo>
                    <a:lnTo>
                      <a:pt x="136" y="200"/>
                    </a:lnTo>
                    <a:lnTo>
                      <a:pt x="136" y="200"/>
                    </a:lnTo>
                    <a:lnTo>
                      <a:pt x="138" y="204"/>
                    </a:lnTo>
                    <a:lnTo>
                      <a:pt x="138" y="204"/>
                    </a:lnTo>
                    <a:lnTo>
                      <a:pt x="148" y="200"/>
                    </a:lnTo>
                    <a:lnTo>
                      <a:pt x="148" y="200"/>
                    </a:lnTo>
                    <a:lnTo>
                      <a:pt x="148" y="198"/>
                    </a:lnTo>
                    <a:lnTo>
                      <a:pt x="148" y="196"/>
                    </a:lnTo>
                    <a:lnTo>
                      <a:pt x="150" y="192"/>
                    </a:lnTo>
                    <a:lnTo>
                      <a:pt x="150" y="192"/>
                    </a:lnTo>
                    <a:lnTo>
                      <a:pt x="154" y="190"/>
                    </a:lnTo>
                    <a:lnTo>
                      <a:pt x="158" y="188"/>
                    </a:lnTo>
                    <a:lnTo>
                      <a:pt x="168" y="186"/>
                    </a:lnTo>
                    <a:lnTo>
                      <a:pt x="168" y="186"/>
                    </a:lnTo>
                    <a:lnTo>
                      <a:pt x="174" y="180"/>
                    </a:lnTo>
                    <a:lnTo>
                      <a:pt x="176" y="172"/>
                    </a:lnTo>
                    <a:lnTo>
                      <a:pt x="176" y="172"/>
                    </a:lnTo>
                    <a:lnTo>
                      <a:pt x="176" y="170"/>
                    </a:lnTo>
                    <a:lnTo>
                      <a:pt x="174" y="170"/>
                    </a:lnTo>
                    <a:lnTo>
                      <a:pt x="174" y="170"/>
                    </a:lnTo>
                    <a:lnTo>
                      <a:pt x="174" y="166"/>
                    </a:lnTo>
                    <a:lnTo>
                      <a:pt x="174" y="162"/>
                    </a:lnTo>
                    <a:lnTo>
                      <a:pt x="178" y="158"/>
                    </a:lnTo>
                    <a:lnTo>
                      <a:pt x="178" y="158"/>
                    </a:lnTo>
                    <a:lnTo>
                      <a:pt x="182" y="162"/>
                    </a:lnTo>
                    <a:lnTo>
                      <a:pt x="186" y="166"/>
                    </a:lnTo>
                    <a:lnTo>
                      <a:pt x="186" y="166"/>
                    </a:lnTo>
                    <a:lnTo>
                      <a:pt x="190" y="172"/>
                    </a:lnTo>
                    <a:lnTo>
                      <a:pt x="200" y="180"/>
                    </a:lnTo>
                    <a:lnTo>
                      <a:pt x="200" y="180"/>
                    </a:lnTo>
                    <a:lnTo>
                      <a:pt x="204" y="180"/>
                    </a:lnTo>
                    <a:lnTo>
                      <a:pt x="206" y="182"/>
                    </a:lnTo>
                    <a:lnTo>
                      <a:pt x="206" y="182"/>
                    </a:lnTo>
                    <a:lnTo>
                      <a:pt x="208" y="184"/>
                    </a:lnTo>
                    <a:lnTo>
                      <a:pt x="208" y="188"/>
                    </a:lnTo>
                    <a:lnTo>
                      <a:pt x="208" y="188"/>
                    </a:lnTo>
                    <a:lnTo>
                      <a:pt x="210" y="186"/>
                    </a:lnTo>
                    <a:lnTo>
                      <a:pt x="210" y="186"/>
                    </a:lnTo>
                    <a:lnTo>
                      <a:pt x="212" y="190"/>
                    </a:lnTo>
                    <a:lnTo>
                      <a:pt x="212" y="190"/>
                    </a:lnTo>
                    <a:lnTo>
                      <a:pt x="222" y="198"/>
                    </a:lnTo>
                    <a:lnTo>
                      <a:pt x="230" y="206"/>
                    </a:lnTo>
                    <a:lnTo>
                      <a:pt x="230" y="206"/>
                    </a:lnTo>
                    <a:lnTo>
                      <a:pt x="234" y="206"/>
                    </a:lnTo>
                    <a:lnTo>
                      <a:pt x="234" y="206"/>
                    </a:lnTo>
                    <a:lnTo>
                      <a:pt x="232" y="204"/>
                    </a:lnTo>
                    <a:lnTo>
                      <a:pt x="232" y="202"/>
                    </a:lnTo>
                    <a:lnTo>
                      <a:pt x="232" y="202"/>
                    </a:lnTo>
                    <a:lnTo>
                      <a:pt x="236" y="200"/>
                    </a:lnTo>
                    <a:lnTo>
                      <a:pt x="236" y="200"/>
                    </a:lnTo>
                    <a:lnTo>
                      <a:pt x="234" y="194"/>
                    </a:lnTo>
                    <a:lnTo>
                      <a:pt x="234" y="192"/>
                    </a:lnTo>
                    <a:lnTo>
                      <a:pt x="236" y="192"/>
                    </a:lnTo>
                    <a:lnTo>
                      <a:pt x="236" y="192"/>
                    </a:lnTo>
                    <a:lnTo>
                      <a:pt x="234" y="190"/>
                    </a:lnTo>
                    <a:lnTo>
                      <a:pt x="234" y="188"/>
                    </a:lnTo>
                    <a:lnTo>
                      <a:pt x="238" y="184"/>
                    </a:lnTo>
                    <a:lnTo>
                      <a:pt x="238" y="184"/>
                    </a:lnTo>
                    <a:lnTo>
                      <a:pt x="242" y="184"/>
                    </a:lnTo>
                    <a:lnTo>
                      <a:pt x="242" y="184"/>
                    </a:lnTo>
                    <a:lnTo>
                      <a:pt x="240" y="186"/>
                    </a:lnTo>
                    <a:lnTo>
                      <a:pt x="238" y="188"/>
                    </a:lnTo>
                    <a:lnTo>
                      <a:pt x="238" y="188"/>
                    </a:lnTo>
                    <a:lnTo>
                      <a:pt x="244" y="204"/>
                    </a:lnTo>
                    <a:lnTo>
                      <a:pt x="244" y="204"/>
                    </a:lnTo>
                    <a:lnTo>
                      <a:pt x="254" y="198"/>
                    </a:lnTo>
                    <a:lnTo>
                      <a:pt x="254" y="198"/>
                    </a:lnTo>
                    <a:lnTo>
                      <a:pt x="254" y="192"/>
                    </a:lnTo>
                    <a:lnTo>
                      <a:pt x="254" y="192"/>
                    </a:lnTo>
                    <a:lnTo>
                      <a:pt x="260" y="192"/>
                    </a:lnTo>
                    <a:lnTo>
                      <a:pt x="268" y="192"/>
                    </a:lnTo>
                    <a:lnTo>
                      <a:pt x="268" y="192"/>
                    </a:lnTo>
                    <a:lnTo>
                      <a:pt x="274" y="196"/>
                    </a:lnTo>
                    <a:lnTo>
                      <a:pt x="280" y="198"/>
                    </a:lnTo>
                    <a:lnTo>
                      <a:pt x="280" y="198"/>
                    </a:lnTo>
                    <a:lnTo>
                      <a:pt x="284" y="198"/>
                    </a:lnTo>
                    <a:lnTo>
                      <a:pt x="284" y="198"/>
                    </a:lnTo>
                    <a:lnTo>
                      <a:pt x="286" y="202"/>
                    </a:lnTo>
                    <a:lnTo>
                      <a:pt x="286" y="202"/>
                    </a:lnTo>
                    <a:lnTo>
                      <a:pt x="298" y="208"/>
                    </a:lnTo>
                    <a:lnTo>
                      <a:pt x="310" y="210"/>
                    </a:lnTo>
                    <a:lnTo>
                      <a:pt x="310" y="214"/>
                    </a:lnTo>
                    <a:lnTo>
                      <a:pt x="310" y="214"/>
                    </a:lnTo>
                    <a:lnTo>
                      <a:pt x="316" y="214"/>
                    </a:lnTo>
                    <a:lnTo>
                      <a:pt x="322" y="214"/>
                    </a:lnTo>
                    <a:lnTo>
                      <a:pt x="322" y="214"/>
                    </a:lnTo>
                    <a:lnTo>
                      <a:pt x="328" y="220"/>
                    </a:lnTo>
                    <a:lnTo>
                      <a:pt x="328" y="220"/>
                    </a:lnTo>
                    <a:lnTo>
                      <a:pt x="332" y="220"/>
                    </a:lnTo>
                    <a:lnTo>
                      <a:pt x="336" y="220"/>
                    </a:lnTo>
                    <a:lnTo>
                      <a:pt x="338" y="222"/>
                    </a:lnTo>
                    <a:lnTo>
                      <a:pt x="338" y="222"/>
                    </a:lnTo>
                    <a:lnTo>
                      <a:pt x="344" y="224"/>
                    </a:lnTo>
                    <a:lnTo>
                      <a:pt x="344" y="224"/>
                    </a:lnTo>
                    <a:lnTo>
                      <a:pt x="346" y="224"/>
                    </a:lnTo>
                    <a:lnTo>
                      <a:pt x="346" y="222"/>
                    </a:lnTo>
                    <a:lnTo>
                      <a:pt x="344" y="220"/>
                    </a:lnTo>
                    <a:lnTo>
                      <a:pt x="344" y="220"/>
                    </a:lnTo>
                    <a:lnTo>
                      <a:pt x="342" y="220"/>
                    </a:lnTo>
                    <a:lnTo>
                      <a:pt x="342" y="218"/>
                    </a:lnTo>
                    <a:lnTo>
                      <a:pt x="342" y="218"/>
                    </a:lnTo>
                    <a:lnTo>
                      <a:pt x="348" y="218"/>
                    </a:lnTo>
                    <a:lnTo>
                      <a:pt x="348" y="218"/>
                    </a:lnTo>
                    <a:lnTo>
                      <a:pt x="350" y="216"/>
                    </a:lnTo>
                    <a:lnTo>
                      <a:pt x="352" y="216"/>
                    </a:lnTo>
                    <a:lnTo>
                      <a:pt x="352" y="216"/>
                    </a:lnTo>
                    <a:lnTo>
                      <a:pt x="354" y="220"/>
                    </a:lnTo>
                    <a:lnTo>
                      <a:pt x="354" y="220"/>
                    </a:lnTo>
                    <a:lnTo>
                      <a:pt x="356" y="220"/>
                    </a:lnTo>
                    <a:lnTo>
                      <a:pt x="358" y="220"/>
                    </a:lnTo>
                    <a:lnTo>
                      <a:pt x="366" y="224"/>
                    </a:lnTo>
                    <a:lnTo>
                      <a:pt x="366" y="224"/>
                    </a:lnTo>
                    <a:lnTo>
                      <a:pt x="366" y="228"/>
                    </a:lnTo>
                    <a:lnTo>
                      <a:pt x="368" y="230"/>
                    </a:lnTo>
                    <a:lnTo>
                      <a:pt x="370" y="232"/>
                    </a:lnTo>
                    <a:lnTo>
                      <a:pt x="368" y="234"/>
                    </a:lnTo>
                    <a:lnTo>
                      <a:pt x="368" y="234"/>
                    </a:lnTo>
                    <a:lnTo>
                      <a:pt x="358" y="234"/>
                    </a:lnTo>
                    <a:lnTo>
                      <a:pt x="358" y="234"/>
                    </a:lnTo>
                    <a:lnTo>
                      <a:pt x="358" y="238"/>
                    </a:lnTo>
                    <a:lnTo>
                      <a:pt x="358" y="238"/>
                    </a:lnTo>
                    <a:lnTo>
                      <a:pt x="356" y="240"/>
                    </a:lnTo>
                    <a:lnTo>
                      <a:pt x="354" y="248"/>
                    </a:lnTo>
                    <a:lnTo>
                      <a:pt x="354" y="248"/>
                    </a:lnTo>
                    <a:lnTo>
                      <a:pt x="368" y="250"/>
                    </a:lnTo>
                    <a:lnTo>
                      <a:pt x="384" y="248"/>
                    </a:lnTo>
                    <a:lnTo>
                      <a:pt x="386" y="246"/>
                    </a:lnTo>
                    <a:lnTo>
                      <a:pt x="386" y="246"/>
                    </a:lnTo>
                    <a:lnTo>
                      <a:pt x="388" y="248"/>
                    </a:lnTo>
                    <a:lnTo>
                      <a:pt x="390" y="248"/>
                    </a:lnTo>
                    <a:lnTo>
                      <a:pt x="390" y="248"/>
                    </a:lnTo>
                    <a:lnTo>
                      <a:pt x="396" y="244"/>
                    </a:lnTo>
                    <a:lnTo>
                      <a:pt x="396" y="244"/>
                    </a:lnTo>
                    <a:lnTo>
                      <a:pt x="404" y="244"/>
                    </a:lnTo>
                    <a:lnTo>
                      <a:pt x="404" y="244"/>
                    </a:lnTo>
                    <a:lnTo>
                      <a:pt x="408" y="240"/>
                    </a:lnTo>
                    <a:lnTo>
                      <a:pt x="408" y="240"/>
                    </a:lnTo>
                    <a:lnTo>
                      <a:pt x="414" y="238"/>
                    </a:lnTo>
                    <a:lnTo>
                      <a:pt x="414" y="238"/>
                    </a:lnTo>
                    <a:lnTo>
                      <a:pt x="416" y="244"/>
                    </a:lnTo>
                    <a:lnTo>
                      <a:pt x="422" y="246"/>
                    </a:lnTo>
                    <a:lnTo>
                      <a:pt x="422" y="246"/>
                    </a:lnTo>
                    <a:lnTo>
                      <a:pt x="426" y="246"/>
                    </a:lnTo>
                    <a:lnTo>
                      <a:pt x="426" y="246"/>
                    </a:lnTo>
                    <a:lnTo>
                      <a:pt x="428" y="252"/>
                    </a:lnTo>
                    <a:lnTo>
                      <a:pt x="428" y="252"/>
                    </a:lnTo>
                    <a:lnTo>
                      <a:pt x="428" y="254"/>
                    </a:lnTo>
                    <a:lnTo>
                      <a:pt x="428" y="254"/>
                    </a:lnTo>
                    <a:lnTo>
                      <a:pt x="426" y="254"/>
                    </a:lnTo>
                    <a:lnTo>
                      <a:pt x="426" y="254"/>
                    </a:lnTo>
                    <a:lnTo>
                      <a:pt x="428" y="260"/>
                    </a:lnTo>
                    <a:lnTo>
                      <a:pt x="430" y="260"/>
                    </a:lnTo>
                    <a:lnTo>
                      <a:pt x="430" y="260"/>
                    </a:lnTo>
                    <a:lnTo>
                      <a:pt x="434" y="250"/>
                    </a:lnTo>
                    <a:lnTo>
                      <a:pt x="434" y="250"/>
                    </a:lnTo>
                    <a:lnTo>
                      <a:pt x="436" y="264"/>
                    </a:lnTo>
                    <a:lnTo>
                      <a:pt x="438" y="270"/>
                    </a:lnTo>
                    <a:lnTo>
                      <a:pt x="442" y="274"/>
                    </a:lnTo>
                    <a:lnTo>
                      <a:pt x="442" y="274"/>
                    </a:lnTo>
                    <a:lnTo>
                      <a:pt x="444" y="268"/>
                    </a:lnTo>
                    <a:lnTo>
                      <a:pt x="444" y="268"/>
                    </a:lnTo>
                    <a:lnTo>
                      <a:pt x="448" y="268"/>
                    </a:lnTo>
                    <a:lnTo>
                      <a:pt x="448" y="268"/>
                    </a:lnTo>
                    <a:lnTo>
                      <a:pt x="448" y="266"/>
                    </a:lnTo>
                    <a:lnTo>
                      <a:pt x="448" y="266"/>
                    </a:lnTo>
                    <a:lnTo>
                      <a:pt x="446" y="264"/>
                    </a:lnTo>
                    <a:lnTo>
                      <a:pt x="442" y="262"/>
                    </a:lnTo>
                    <a:lnTo>
                      <a:pt x="442" y="262"/>
                    </a:lnTo>
                    <a:lnTo>
                      <a:pt x="444" y="260"/>
                    </a:lnTo>
                    <a:lnTo>
                      <a:pt x="444" y="256"/>
                    </a:lnTo>
                    <a:lnTo>
                      <a:pt x="444" y="256"/>
                    </a:lnTo>
                    <a:lnTo>
                      <a:pt x="444" y="256"/>
                    </a:lnTo>
                    <a:lnTo>
                      <a:pt x="440" y="248"/>
                    </a:lnTo>
                    <a:lnTo>
                      <a:pt x="440" y="248"/>
                    </a:lnTo>
                    <a:lnTo>
                      <a:pt x="444" y="246"/>
                    </a:lnTo>
                    <a:lnTo>
                      <a:pt x="444" y="246"/>
                    </a:lnTo>
                    <a:lnTo>
                      <a:pt x="444" y="242"/>
                    </a:lnTo>
                    <a:lnTo>
                      <a:pt x="444" y="242"/>
                    </a:lnTo>
                    <a:lnTo>
                      <a:pt x="448" y="242"/>
                    </a:lnTo>
                    <a:lnTo>
                      <a:pt x="448" y="242"/>
                    </a:lnTo>
                    <a:lnTo>
                      <a:pt x="450" y="240"/>
                    </a:lnTo>
                    <a:lnTo>
                      <a:pt x="452" y="238"/>
                    </a:lnTo>
                    <a:lnTo>
                      <a:pt x="452" y="238"/>
                    </a:lnTo>
                    <a:lnTo>
                      <a:pt x="454" y="238"/>
                    </a:lnTo>
                    <a:lnTo>
                      <a:pt x="458" y="238"/>
                    </a:lnTo>
                    <a:lnTo>
                      <a:pt x="458" y="236"/>
                    </a:lnTo>
                    <a:lnTo>
                      <a:pt x="458" y="236"/>
                    </a:lnTo>
                    <a:lnTo>
                      <a:pt x="462" y="232"/>
                    </a:lnTo>
                    <a:lnTo>
                      <a:pt x="462" y="232"/>
                    </a:lnTo>
                    <a:lnTo>
                      <a:pt x="468" y="232"/>
                    </a:lnTo>
                    <a:lnTo>
                      <a:pt x="468" y="232"/>
                    </a:lnTo>
                    <a:lnTo>
                      <a:pt x="468" y="230"/>
                    </a:lnTo>
                    <a:lnTo>
                      <a:pt x="470" y="228"/>
                    </a:lnTo>
                    <a:lnTo>
                      <a:pt x="470" y="228"/>
                    </a:lnTo>
                    <a:lnTo>
                      <a:pt x="474" y="228"/>
                    </a:lnTo>
                    <a:lnTo>
                      <a:pt x="476" y="226"/>
                    </a:lnTo>
                    <a:lnTo>
                      <a:pt x="474" y="224"/>
                    </a:lnTo>
                    <a:lnTo>
                      <a:pt x="474" y="224"/>
                    </a:lnTo>
                    <a:lnTo>
                      <a:pt x="470" y="222"/>
                    </a:lnTo>
                    <a:lnTo>
                      <a:pt x="470" y="222"/>
                    </a:lnTo>
                    <a:lnTo>
                      <a:pt x="468" y="222"/>
                    </a:lnTo>
                    <a:lnTo>
                      <a:pt x="466" y="222"/>
                    </a:lnTo>
                    <a:lnTo>
                      <a:pt x="466" y="224"/>
                    </a:lnTo>
                    <a:lnTo>
                      <a:pt x="468" y="224"/>
                    </a:lnTo>
                    <a:lnTo>
                      <a:pt x="468" y="224"/>
                    </a:lnTo>
                    <a:lnTo>
                      <a:pt x="468" y="228"/>
                    </a:lnTo>
                    <a:lnTo>
                      <a:pt x="468" y="228"/>
                    </a:lnTo>
                    <a:lnTo>
                      <a:pt x="458" y="228"/>
                    </a:lnTo>
                    <a:lnTo>
                      <a:pt x="452" y="234"/>
                    </a:lnTo>
                    <a:lnTo>
                      <a:pt x="452" y="234"/>
                    </a:lnTo>
                    <a:lnTo>
                      <a:pt x="446" y="232"/>
                    </a:lnTo>
                    <a:lnTo>
                      <a:pt x="446" y="232"/>
                    </a:lnTo>
                    <a:lnTo>
                      <a:pt x="444" y="232"/>
                    </a:lnTo>
                    <a:lnTo>
                      <a:pt x="444" y="232"/>
                    </a:lnTo>
                    <a:lnTo>
                      <a:pt x="444" y="234"/>
                    </a:lnTo>
                    <a:lnTo>
                      <a:pt x="444" y="234"/>
                    </a:lnTo>
                    <a:lnTo>
                      <a:pt x="446" y="234"/>
                    </a:lnTo>
                    <a:lnTo>
                      <a:pt x="446" y="234"/>
                    </a:lnTo>
                    <a:lnTo>
                      <a:pt x="444" y="238"/>
                    </a:lnTo>
                    <a:lnTo>
                      <a:pt x="444" y="238"/>
                    </a:lnTo>
                    <a:lnTo>
                      <a:pt x="442" y="236"/>
                    </a:lnTo>
                    <a:lnTo>
                      <a:pt x="442" y="236"/>
                    </a:lnTo>
                    <a:lnTo>
                      <a:pt x="440" y="236"/>
                    </a:lnTo>
                    <a:lnTo>
                      <a:pt x="438" y="238"/>
                    </a:lnTo>
                    <a:lnTo>
                      <a:pt x="438" y="238"/>
                    </a:lnTo>
                    <a:lnTo>
                      <a:pt x="436" y="236"/>
                    </a:lnTo>
                    <a:lnTo>
                      <a:pt x="436" y="236"/>
                    </a:lnTo>
                    <a:lnTo>
                      <a:pt x="436" y="236"/>
                    </a:lnTo>
                    <a:lnTo>
                      <a:pt x="436" y="232"/>
                    </a:lnTo>
                    <a:lnTo>
                      <a:pt x="436" y="232"/>
                    </a:lnTo>
                    <a:lnTo>
                      <a:pt x="440" y="232"/>
                    </a:lnTo>
                    <a:lnTo>
                      <a:pt x="440" y="232"/>
                    </a:lnTo>
                    <a:lnTo>
                      <a:pt x="442" y="224"/>
                    </a:lnTo>
                    <a:lnTo>
                      <a:pt x="442" y="218"/>
                    </a:lnTo>
                    <a:lnTo>
                      <a:pt x="442" y="218"/>
                    </a:lnTo>
                    <a:lnTo>
                      <a:pt x="454" y="220"/>
                    </a:lnTo>
                    <a:lnTo>
                      <a:pt x="454" y="220"/>
                    </a:lnTo>
                    <a:lnTo>
                      <a:pt x="458" y="216"/>
                    </a:lnTo>
                    <a:lnTo>
                      <a:pt x="458" y="216"/>
                    </a:lnTo>
                    <a:lnTo>
                      <a:pt x="462" y="218"/>
                    </a:lnTo>
                    <a:lnTo>
                      <a:pt x="462" y="218"/>
                    </a:lnTo>
                    <a:lnTo>
                      <a:pt x="470" y="216"/>
                    </a:lnTo>
                    <a:lnTo>
                      <a:pt x="474" y="216"/>
                    </a:lnTo>
                    <a:lnTo>
                      <a:pt x="478" y="218"/>
                    </a:lnTo>
                    <a:lnTo>
                      <a:pt x="478" y="218"/>
                    </a:lnTo>
                    <a:lnTo>
                      <a:pt x="482" y="222"/>
                    </a:lnTo>
                    <a:lnTo>
                      <a:pt x="482" y="226"/>
                    </a:lnTo>
                    <a:lnTo>
                      <a:pt x="484" y="234"/>
                    </a:lnTo>
                    <a:lnTo>
                      <a:pt x="484" y="234"/>
                    </a:lnTo>
                    <a:lnTo>
                      <a:pt x="486" y="236"/>
                    </a:lnTo>
                    <a:lnTo>
                      <a:pt x="490" y="236"/>
                    </a:lnTo>
                    <a:lnTo>
                      <a:pt x="494" y="232"/>
                    </a:lnTo>
                    <a:lnTo>
                      <a:pt x="494" y="232"/>
                    </a:lnTo>
                    <a:lnTo>
                      <a:pt x="498" y="236"/>
                    </a:lnTo>
                    <a:lnTo>
                      <a:pt x="494" y="240"/>
                    </a:lnTo>
                    <a:lnTo>
                      <a:pt x="494" y="240"/>
                    </a:lnTo>
                    <a:lnTo>
                      <a:pt x="500" y="240"/>
                    </a:lnTo>
                    <a:lnTo>
                      <a:pt x="506" y="240"/>
                    </a:lnTo>
                    <a:lnTo>
                      <a:pt x="506" y="240"/>
                    </a:lnTo>
                    <a:lnTo>
                      <a:pt x="506" y="238"/>
                    </a:lnTo>
                    <a:lnTo>
                      <a:pt x="508" y="236"/>
                    </a:lnTo>
                    <a:lnTo>
                      <a:pt x="508" y="238"/>
                    </a:lnTo>
                    <a:lnTo>
                      <a:pt x="508" y="238"/>
                    </a:lnTo>
                    <a:lnTo>
                      <a:pt x="510" y="238"/>
                    </a:lnTo>
                    <a:lnTo>
                      <a:pt x="512" y="238"/>
                    </a:lnTo>
                    <a:lnTo>
                      <a:pt x="512" y="238"/>
                    </a:lnTo>
                    <a:lnTo>
                      <a:pt x="512" y="240"/>
                    </a:lnTo>
                    <a:lnTo>
                      <a:pt x="512" y="242"/>
                    </a:lnTo>
                    <a:lnTo>
                      <a:pt x="512" y="242"/>
                    </a:lnTo>
                    <a:lnTo>
                      <a:pt x="516" y="242"/>
                    </a:lnTo>
                    <a:lnTo>
                      <a:pt x="516" y="242"/>
                    </a:lnTo>
                    <a:lnTo>
                      <a:pt x="516" y="242"/>
                    </a:lnTo>
                    <a:lnTo>
                      <a:pt x="516" y="244"/>
                    </a:lnTo>
                    <a:lnTo>
                      <a:pt x="516" y="244"/>
                    </a:lnTo>
                    <a:lnTo>
                      <a:pt x="520" y="244"/>
                    </a:lnTo>
                    <a:lnTo>
                      <a:pt x="524" y="244"/>
                    </a:lnTo>
                    <a:lnTo>
                      <a:pt x="524" y="248"/>
                    </a:lnTo>
                    <a:lnTo>
                      <a:pt x="524" y="248"/>
                    </a:lnTo>
                    <a:lnTo>
                      <a:pt x="528" y="248"/>
                    </a:lnTo>
                    <a:lnTo>
                      <a:pt x="528" y="248"/>
                    </a:lnTo>
                    <a:lnTo>
                      <a:pt x="528" y="246"/>
                    </a:lnTo>
                    <a:lnTo>
                      <a:pt x="530" y="246"/>
                    </a:lnTo>
                    <a:lnTo>
                      <a:pt x="530" y="246"/>
                    </a:lnTo>
                    <a:lnTo>
                      <a:pt x="532" y="250"/>
                    </a:lnTo>
                    <a:lnTo>
                      <a:pt x="534" y="250"/>
                    </a:lnTo>
                    <a:lnTo>
                      <a:pt x="534" y="250"/>
                    </a:lnTo>
                    <a:lnTo>
                      <a:pt x="542" y="246"/>
                    </a:lnTo>
                    <a:lnTo>
                      <a:pt x="546" y="244"/>
                    </a:lnTo>
                    <a:lnTo>
                      <a:pt x="562" y="246"/>
                    </a:lnTo>
                    <a:lnTo>
                      <a:pt x="562" y="246"/>
                    </a:lnTo>
                    <a:lnTo>
                      <a:pt x="566" y="248"/>
                    </a:lnTo>
                    <a:lnTo>
                      <a:pt x="570" y="248"/>
                    </a:lnTo>
                    <a:lnTo>
                      <a:pt x="570" y="248"/>
                    </a:lnTo>
                    <a:lnTo>
                      <a:pt x="572" y="246"/>
                    </a:lnTo>
                    <a:lnTo>
                      <a:pt x="574" y="244"/>
                    </a:lnTo>
                    <a:lnTo>
                      <a:pt x="574" y="244"/>
                    </a:lnTo>
                    <a:lnTo>
                      <a:pt x="576" y="244"/>
                    </a:lnTo>
                    <a:lnTo>
                      <a:pt x="578" y="246"/>
                    </a:lnTo>
                    <a:lnTo>
                      <a:pt x="578" y="246"/>
                    </a:lnTo>
                    <a:lnTo>
                      <a:pt x="578" y="244"/>
                    </a:lnTo>
                    <a:lnTo>
                      <a:pt x="578" y="244"/>
                    </a:lnTo>
                    <a:lnTo>
                      <a:pt x="578" y="244"/>
                    </a:lnTo>
                    <a:lnTo>
                      <a:pt x="576" y="242"/>
                    </a:lnTo>
                    <a:lnTo>
                      <a:pt x="576" y="238"/>
                    </a:lnTo>
                    <a:lnTo>
                      <a:pt x="576" y="230"/>
                    </a:lnTo>
                    <a:lnTo>
                      <a:pt x="576" y="230"/>
                    </a:lnTo>
                    <a:lnTo>
                      <a:pt x="578" y="232"/>
                    </a:lnTo>
                    <a:lnTo>
                      <a:pt x="578" y="232"/>
                    </a:lnTo>
                    <a:lnTo>
                      <a:pt x="578" y="228"/>
                    </a:lnTo>
                    <a:lnTo>
                      <a:pt x="578" y="226"/>
                    </a:lnTo>
                    <a:lnTo>
                      <a:pt x="578" y="226"/>
                    </a:lnTo>
                    <a:lnTo>
                      <a:pt x="582" y="228"/>
                    </a:lnTo>
                    <a:lnTo>
                      <a:pt x="586" y="232"/>
                    </a:lnTo>
                    <a:lnTo>
                      <a:pt x="586" y="232"/>
                    </a:lnTo>
                    <a:lnTo>
                      <a:pt x="588" y="232"/>
                    </a:lnTo>
                    <a:lnTo>
                      <a:pt x="588" y="234"/>
                    </a:lnTo>
                    <a:lnTo>
                      <a:pt x="588" y="234"/>
                    </a:lnTo>
                    <a:lnTo>
                      <a:pt x="592" y="236"/>
                    </a:lnTo>
                    <a:lnTo>
                      <a:pt x="592" y="236"/>
                    </a:lnTo>
                    <a:lnTo>
                      <a:pt x="592" y="236"/>
                    </a:lnTo>
                    <a:lnTo>
                      <a:pt x="592" y="236"/>
                    </a:lnTo>
                    <a:lnTo>
                      <a:pt x="596" y="238"/>
                    </a:lnTo>
                    <a:lnTo>
                      <a:pt x="596" y="236"/>
                    </a:lnTo>
                    <a:lnTo>
                      <a:pt x="596" y="236"/>
                    </a:lnTo>
                    <a:lnTo>
                      <a:pt x="598" y="232"/>
                    </a:lnTo>
                    <a:lnTo>
                      <a:pt x="600" y="238"/>
                    </a:lnTo>
                    <a:lnTo>
                      <a:pt x="600" y="238"/>
                    </a:lnTo>
                    <a:lnTo>
                      <a:pt x="598" y="238"/>
                    </a:lnTo>
                    <a:lnTo>
                      <a:pt x="600" y="240"/>
                    </a:lnTo>
                    <a:lnTo>
                      <a:pt x="600" y="240"/>
                    </a:lnTo>
                    <a:lnTo>
                      <a:pt x="600" y="238"/>
                    </a:lnTo>
                    <a:lnTo>
                      <a:pt x="602" y="238"/>
                    </a:lnTo>
                    <a:lnTo>
                      <a:pt x="602" y="238"/>
                    </a:lnTo>
                    <a:lnTo>
                      <a:pt x="600" y="246"/>
                    </a:lnTo>
                    <a:lnTo>
                      <a:pt x="598" y="254"/>
                    </a:lnTo>
                    <a:lnTo>
                      <a:pt x="598" y="254"/>
                    </a:lnTo>
                    <a:lnTo>
                      <a:pt x="600" y="258"/>
                    </a:lnTo>
                    <a:lnTo>
                      <a:pt x="604" y="260"/>
                    </a:lnTo>
                    <a:lnTo>
                      <a:pt x="604" y="260"/>
                    </a:lnTo>
                    <a:lnTo>
                      <a:pt x="608" y="260"/>
                    </a:lnTo>
                    <a:lnTo>
                      <a:pt x="608" y="260"/>
                    </a:lnTo>
                    <a:lnTo>
                      <a:pt x="608" y="262"/>
                    </a:lnTo>
                    <a:lnTo>
                      <a:pt x="608" y="262"/>
                    </a:lnTo>
                    <a:lnTo>
                      <a:pt x="608" y="262"/>
                    </a:lnTo>
                    <a:lnTo>
                      <a:pt x="612" y="266"/>
                    </a:lnTo>
                    <a:lnTo>
                      <a:pt x="618" y="268"/>
                    </a:lnTo>
                    <a:lnTo>
                      <a:pt x="618" y="266"/>
                    </a:lnTo>
                    <a:lnTo>
                      <a:pt x="620" y="266"/>
                    </a:lnTo>
                    <a:lnTo>
                      <a:pt x="620" y="264"/>
                    </a:lnTo>
                    <a:lnTo>
                      <a:pt x="620" y="264"/>
                    </a:lnTo>
                    <a:lnTo>
                      <a:pt x="614" y="262"/>
                    </a:lnTo>
                    <a:lnTo>
                      <a:pt x="614" y="262"/>
                    </a:lnTo>
                    <a:lnTo>
                      <a:pt x="616" y="256"/>
                    </a:lnTo>
                    <a:lnTo>
                      <a:pt x="616" y="256"/>
                    </a:lnTo>
                    <a:lnTo>
                      <a:pt x="614" y="256"/>
                    </a:lnTo>
                    <a:lnTo>
                      <a:pt x="610" y="254"/>
                    </a:lnTo>
                    <a:lnTo>
                      <a:pt x="610" y="252"/>
                    </a:lnTo>
                    <a:lnTo>
                      <a:pt x="610" y="252"/>
                    </a:lnTo>
                    <a:lnTo>
                      <a:pt x="614" y="250"/>
                    </a:lnTo>
                    <a:lnTo>
                      <a:pt x="614" y="250"/>
                    </a:lnTo>
                    <a:lnTo>
                      <a:pt x="614" y="246"/>
                    </a:lnTo>
                    <a:lnTo>
                      <a:pt x="614" y="246"/>
                    </a:lnTo>
                    <a:lnTo>
                      <a:pt x="618" y="244"/>
                    </a:lnTo>
                    <a:lnTo>
                      <a:pt x="618" y="244"/>
                    </a:lnTo>
                    <a:lnTo>
                      <a:pt x="618" y="244"/>
                    </a:lnTo>
                    <a:lnTo>
                      <a:pt x="616" y="244"/>
                    </a:lnTo>
                    <a:lnTo>
                      <a:pt x="616" y="242"/>
                    </a:lnTo>
                    <a:lnTo>
                      <a:pt x="616" y="242"/>
                    </a:lnTo>
                    <a:lnTo>
                      <a:pt x="622" y="242"/>
                    </a:lnTo>
                    <a:lnTo>
                      <a:pt x="622" y="242"/>
                    </a:lnTo>
                    <a:lnTo>
                      <a:pt x="624" y="240"/>
                    </a:lnTo>
                    <a:lnTo>
                      <a:pt x="626" y="236"/>
                    </a:lnTo>
                    <a:lnTo>
                      <a:pt x="628" y="234"/>
                    </a:lnTo>
                    <a:lnTo>
                      <a:pt x="630" y="232"/>
                    </a:lnTo>
                    <a:lnTo>
                      <a:pt x="630" y="232"/>
                    </a:lnTo>
                    <a:lnTo>
                      <a:pt x="634" y="232"/>
                    </a:lnTo>
                    <a:lnTo>
                      <a:pt x="634" y="232"/>
                    </a:lnTo>
                    <a:lnTo>
                      <a:pt x="644" y="226"/>
                    </a:lnTo>
                    <a:lnTo>
                      <a:pt x="644" y="226"/>
                    </a:lnTo>
                    <a:lnTo>
                      <a:pt x="644" y="224"/>
                    </a:lnTo>
                    <a:lnTo>
                      <a:pt x="644" y="224"/>
                    </a:lnTo>
                    <a:lnTo>
                      <a:pt x="644" y="220"/>
                    </a:lnTo>
                    <a:lnTo>
                      <a:pt x="644" y="220"/>
                    </a:lnTo>
                    <a:lnTo>
                      <a:pt x="638" y="224"/>
                    </a:lnTo>
                    <a:lnTo>
                      <a:pt x="638" y="224"/>
                    </a:lnTo>
                    <a:lnTo>
                      <a:pt x="634" y="224"/>
                    </a:lnTo>
                    <a:lnTo>
                      <a:pt x="632" y="222"/>
                    </a:lnTo>
                    <a:lnTo>
                      <a:pt x="632" y="218"/>
                    </a:lnTo>
                    <a:lnTo>
                      <a:pt x="634" y="216"/>
                    </a:lnTo>
                    <a:lnTo>
                      <a:pt x="634" y="216"/>
                    </a:lnTo>
                    <a:lnTo>
                      <a:pt x="632" y="212"/>
                    </a:lnTo>
                    <a:lnTo>
                      <a:pt x="632" y="212"/>
                    </a:lnTo>
                    <a:lnTo>
                      <a:pt x="632" y="210"/>
                    </a:lnTo>
                    <a:lnTo>
                      <a:pt x="632" y="210"/>
                    </a:lnTo>
                    <a:lnTo>
                      <a:pt x="636" y="206"/>
                    </a:lnTo>
                    <a:lnTo>
                      <a:pt x="636" y="206"/>
                    </a:lnTo>
                    <a:lnTo>
                      <a:pt x="648" y="208"/>
                    </a:lnTo>
                    <a:lnTo>
                      <a:pt x="648" y="208"/>
                    </a:lnTo>
                    <a:lnTo>
                      <a:pt x="646" y="204"/>
                    </a:lnTo>
                    <a:lnTo>
                      <a:pt x="646" y="200"/>
                    </a:lnTo>
                    <a:lnTo>
                      <a:pt x="646" y="200"/>
                    </a:lnTo>
                    <a:lnTo>
                      <a:pt x="650" y="196"/>
                    </a:lnTo>
                    <a:lnTo>
                      <a:pt x="650" y="196"/>
                    </a:lnTo>
                    <a:lnTo>
                      <a:pt x="656" y="196"/>
                    </a:lnTo>
                    <a:lnTo>
                      <a:pt x="656" y="196"/>
                    </a:lnTo>
                    <a:lnTo>
                      <a:pt x="656" y="194"/>
                    </a:lnTo>
                    <a:lnTo>
                      <a:pt x="656" y="194"/>
                    </a:lnTo>
                    <a:lnTo>
                      <a:pt x="654" y="194"/>
                    </a:lnTo>
                    <a:lnTo>
                      <a:pt x="652" y="192"/>
                    </a:lnTo>
                    <a:lnTo>
                      <a:pt x="652" y="192"/>
                    </a:lnTo>
                    <a:lnTo>
                      <a:pt x="646" y="196"/>
                    </a:lnTo>
                    <a:lnTo>
                      <a:pt x="642" y="200"/>
                    </a:lnTo>
                    <a:lnTo>
                      <a:pt x="642" y="200"/>
                    </a:lnTo>
                    <a:lnTo>
                      <a:pt x="634" y="202"/>
                    </a:lnTo>
                    <a:lnTo>
                      <a:pt x="634" y="202"/>
                    </a:lnTo>
                    <a:lnTo>
                      <a:pt x="630" y="194"/>
                    </a:lnTo>
                    <a:lnTo>
                      <a:pt x="626" y="190"/>
                    </a:lnTo>
                    <a:lnTo>
                      <a:pt x="620" y="188"/>
                    </a:lnTo>
                    <a:lnTo>
                      <a:pt x="618" y="188"/>
                    </a:lnTo>
                    <a:lnTo>
                      <a:pt x="618" y="188"/>
                    </a:lnTo>
                    <a:lnTo>
                      <a:pt x="618" y="194"/>
                    </a:lnTo>
                    <a:lnTo>
                      <a:pt x="618" y="194"/>
                    </a:lnTo>
                    <a:lnTo>
                      <a:pt x="620" y="194"/>
                    </a:lnTo>
                    <a:lnTo>
                      <a:pt x="618" y="196"/>
                    </a:lnTo>
                    <a:lnTo>
                      <a:pt x="616" y="198"/>
                    </a:lnTo>
                    <a:lnTo>
                      <a:pt x="616" y="198"/>
                    </a:lnTo>
                    <a:lnTo>
                      <a:pt x="616" y="196"/>
                    </a:lnTo>
                    <a:lnTo>
                      <a:pt x="614" y="194"/>
                    </a:lnTo>
                    <a:lnTo>
                      <a:pt x="614" y="194"/>
                    </a:lnTo>
                    <a:lnTo>
                      <a:pt x="614" y="196"/>
                    </a:lnTo>
                    <a:lnTo>
                      <a:pt x="614" y="196"/>
                    </a:lnTo>
                    <a:lnTo>
                      <a:pt x="612" y="196"/>
                    </a:lnTo>
                    <a:lnTo>
                      <a:pt x="612" y="196"/>
                    </a:lnTo>
                    <a:lnTo>
                      <a:pt x="612" y="190"/>
                    </a:lnTo>
                    <a:lnTo>
                      <a:pt x="612" y="190"/>
                    </a:lnTo>
                    <a:lnTo>
                      <a:pt x="614" y="188"/>
                    </a:lnTo>
                    <a:lnTo>
                      <a:pt x="614" y="188"/>
                    </a:lnTo>
                    <a:lnTo>
                      <a:pt x="614" y="188"/>
                    </a:lnTo>
                    <a:lnTo>
                      <a:pt x="614" y="186"/>
                    </a:lnTo>
                    <a:lnTo>
                      <a:pt x="614" y="186"/>
                    </a:lnTo>
                    <a:lnTo>
                      <a:pt x="610" y="186"/>
                    </a:lnTo>
                    <a:lnTo>
                      <a:pt x="606" y="182"/>
                    </a:lnTo>
                    <a:lnTo>
                      <a:pt x="606" y="178"/>
                    </a:lnTo>
                    <a:lnTo>
                      <a:pt x="606" y="178"/>
                    </a:lnTo>
                    <a:lnTo>
                      <a:pt x="604" y="178"/>
                    </a:lnTo>
                    <a:lnTo>
                      <a:pt x="604" y="178"/>
                    </a:lnTo>
                    <a:lnTo>
                      <a:pt x="604" y="174"/>
                    </a:lnTo>
                    <a:lnTo>
                      <a:pt x="604" y="174"/>
                    </a:lnTo>
                    <a:lnTo>
                      <a:pt x="612" y="174"/>
                    </a:lnTo>
                    <a:lnTo>
                      <a:pt x="612" y="174"/>
                    </a:lnTo>
                    <a:lnTo>
                      <a:pt x="610" y="170"/>
                    </a:lnTo>
                    <a:lnTo>
                      <a:pt x="608" y="164"/>
                    </a:lnTo>
                    <a:lnTo>
                      <a:pt x="610" y="162"/>
                    </a:lnTo>
                    <a:lnTo>
                      <a:pt x="610" y="162"/>
                    </a:lnTo>
                    <a:lnTo>
                      <a:pt x="610" y="160"/>
                    </a:lnTo>
                    <a:lnTo>
                      <a:pt x="608" y="160"/>
                    </a:lnTo>
                    <a:lnTo>
                      <a:pt x="608" y="160"/>
                    </a:lnTo>
                    <a:lnTo>
                      <a:pt x="608" y="160"/>
                    </a:lnTo>
                    <a:lnTo>
                      <a:pt x="610" y="156"/>
                    </a:lnTo>
                    <a:lnTo>
                      <a:pt x="610" y="156"/>
                    </a:lnTo>
                    <a:lnTo>
                      <a:pt x="612" y="154"/>
                    </a:lnTo>
                    <a:lnTo>
                      <a:pt x="612" y="154"/>
                    </a:lnTo>
                    <a:lnTo>
                      <a:pt x="612" y="150"/>
                    </a:lnTo>
                    <a:lnTo>
                      <a:pt x="612" y="150"/>
                    </a:lnTo>
                    <a:lnTo>
                      <a:pt x="616" y="150"/>
                    </a:lnTo>
                    <a:lnTo>
                      <a:pt x="616" y="150"/>
                    </a:lnTo>
                    <a:lnTo>
                      <a:pt x="620" y="154"/>
                    </a:lnTo>
                    <a:lnTo>
                      <a:pt x="620" y="154"/>
                    </a:lnTo>
                    <a:lnTo>
                      <a:pt x="622" y="154"/>
                    </a:lnTo>
                    <a:lnTo>
                      <a:pt x="622" y="154"/>
                    </a:lnTo>
                    <a:lnTo>
                      <a:pt x="616" y="146"/>
                    </a:lnTo>
                    <a:lnTo>
                      <a:pt x="616" y="146"/>
                    </a:lnTo>
                    <a:lnTo>
                      <a:pt x="618" y="142"/>
                    </a:lnTo>
                    <a:lnTo>
                      <a:pt x="618" y="142"/>
                    </a:lnTo>
                    <a:lnTo>
                      <a:pt x="624" y="140"/>
                    </a:lnTo>
                    <a:lnTo>
                      <a:pt x="624" y="140"/>
                    </a:lnTo>
                    <a:lnTo>
                      <a:pt x="624" y="140"/>
                    </a:lnTo>
                    <a:lnTo>
                      <a:pt x="624" y="138"/>
                    </a:lnTo>
                    <a:lnTo>
                      <a:pt x="624" y="138"/>
                    </a:lnTo>
                    <a:lnTo>
                      <a:pt x="624" y="136"/>
                    </a:lnTo>
                    <a:lnTo>
                      <a:pt x="624" y="132"/>
                    </a:lnTo>
                    <a:lnTo>
                      <a:pt x="624" y="124"/>
                    </a:lnTo>
                    <a:lnTo>
                      <a:pt x="624" y="124"/>
                    </a:lnTo>
                    <a:lnTo>
                      <a:pt x="620" y="120"/>
                    </a:lnTo>
                    <a:lnTo>
                      <a:pt x="620" y="120"/>
                    </a:lnTo>
                    <a:lnTo>
                      <a:pt x="620" y="118"/>
                    </a:lnTo>
                    <a:lnTo>
                      <a:pt x="622" y="118"/>
                    </a:lnTo>
                    <a:lnTo>
                      <a:pt x="622" y="118"/>
                    </a:lnTo>
                    <a:lnTo>
                      <a:pt x="622" y="112"/>
                    </a:lnTo>
                    <a:lnTo>
                      <a:pt x="620" y="112"/>
                    </a:lnTo>
                    <a:lnTo>
                      <a:pt x="620" y="112"/>
                    </a:lnTo>
                    <a:lnTo>
                      <a:pt x="620" y="104"/>
                    </a:lnTo>
                    <a:lnTo>
                      <a:pt x="620" y="104"/>
                    </a:lnTo>
                    <a:lnTo>
                      <a:pt x="616" y="100"/>
                    </a:lnTo>
                    <a:lnTo>
                      <a:pt x="616" y="100"/>
                    </a:lnTo>
                    <a:lnTo>
                      <a:pt x="618" y="96"/>
                    </a:lnTo>
                    <a:lnTo>
                      <a:pt x="616" y="96"/>
                    </a:lnTo>
                    <a:lnTo>
                      <a:pt x="616" y="96"/>
                    </a:lnTo>
                    <a:lnTo>
                      <a:pt x="616" y="90"/>
                    </a:lnTo>
                    <a:lnTo>
                      <a:pt x="616" y="90"/>
                    </a:lnTo>
                    <a:lnTo>
                      <a:pt x="620" y="90"/>
                    </a:lnTo>
                    <a:lnTo>
                      <a:pt x="618" y="82"/>
                    </a:lnTo>
                    <a:lnTo>
                      <a:pt x="618" y="82"/>
                    </a:lnTo>
                    <a:lnTo>
                      <a:pt x="632" y="82"/>
                    </a:lnTo>
                    <a:lnTo>
                      <a:pt x="632" y="82"/>
                    </a:lnTo>
                    <a:lnTo>
                      <a:pt x="632" y="84"/>
                    </a:lnTo>
                    <a:lnTo>
                      <a:pt x="634" y="84"/>
                    </a:lnTo>
                    <a:lnTo>
                      <a:pt x="634" y="84"/>
                    </a:lnTo>
                    <a:lnTo>
                      <a:pt x="640" y="76"/>
                    </a:lnTo>
                    <a:lnTo>
                      <a:pt x="640" y="76"/>
                    </a:lnTo>
                    <a:lnTo>
                      <a:pt x="652" y="78"/>
                    </a:lnTo>
                    <a:lnTo>
                      <a:pt x="662" y="82"/>
                    </a:lnTo>
                    <a:lnTo>
                      <a:pt x="662" y="82"/>
                    </a:lnTo>
                    <a:lnTo>
                      <a:pt x="664" y="86"/>
                    </a:lnTo>
                    <a:lnTo>
                      <a:pt x="664" y="86"/>
                    </a:lnTo>
                    <a:lnTo>
                      <a:pt x="666" y="84"/>
                    </a:lnTo>
                    <a:lnTo>
                      <a:pt x="666" y="82"/>
                    </a:lnTo>
                    <a:lnTo>
                      <a:pt x="666" y="82"/>
                    </a:lnTo>
                    <a:lnTo>
                      <a:pt x="678" y="84"/>
                    </a:lnTo>
                    <a:lnTo>
                      <a:pt x="688" y="86"/>
                    </a:lnTo>
                    <a:lnTo>
                      <a:pt x="688" y="86"/>
                    </a:lnTo>
                    <a:lnTo>
                      <a:pt x="688" y="90"/>
                    </a:lnTo>
                    <a:lnTo>
                      <a:pt x="686" y="96"/>
                    </a:lnTo>
                    <a:lnTo>
                      <a:pt x="686" y="96"/>
                    </a:lnTo>
                    <a:lnTo>
                      <a:pt x="684" y="96"/>
                    </a:lnTo>
                    <a:lnTo>
                      <a:pt x="684" y="96"/>
                    </a:lnTo>
                    <a:lnTo>
                      <a:pt x="684" y="102"/>
                    </a:lnTo>
                    <a:lnTo>
                      <a:pt x="684" y="102"/>
                    </a:lnTo>
                    <a:lnTo>
                      <a:pt x="682" y="102"/>
                    </a:lnTo>
                    <a:lnTo>
                      <a:pt x="680" y="104"/>
                    </a:lnTo>
                    <a:lnTo>
                      <a:pt x="680" y="104"/>
                    </a:lnTo>
                    <a:lnTo>
                      <a:pt x="676" y="108"/>
                    </a:lnTo>
                    <a:lnTo>
                      <a:pt x="674" y="112"/>
                    </a:lnTo>
                    <a:lnTo>
                      <a:pt x="674" y="112"/>
                    </a:lnTo>
                    <a:lnTo>
                      <a:pt x="662" y="114"/>
                    </a:lnTo>
                    <a:lnTo>
                      <a:pt x="652" y="116"/>
                    </a:lnTo>
                    <a:lnTo>
                      <a:pt x="652" y="116"/>
                    </a:lnTo>
                    <a:lnTo>
                      <a:pt x="644" y="116"/>
                    </a:lnTo>
                    <a:lnTo>
                      <a:pt x="638" y="116"/>
                    </a:lnTo>
                    <a:lnTo>
                      <a:pt x="638" y="116"/>
                    </a:lnTo>
                    <a:lnTo>
                      <a:pt x="638" y="116"/>
                    </a:lnTo>
                    <a:lnTo>
                      <a:pt x="636" y="118"/>
                    </a:lnTo>
                    <a:lnTo>
                      <a:pt x="636" y="118"/>
                    </a:lnTo>
                    <a:lnTo>
                      <a:pt x="636" y="118"/>
                    </a:lnTo>
                    <a:lnTo>
                      <a:pt x="636" y="118"/>
                    </a:lnTo>
                    <a:lnTo>
                      <a:pt x="634" y="118"/>
                    </a:lnTo>
                    <a:lnTo>
                      <a:pt x="634" y="118"/>
                    </a:lnTo>
                    <a:lnTo>
                      <a:pt x="634" y="120"/>
                    </a:lnTo>
                    <a:lnTo>
                      <a:pt x="634" y="122"/>
                    </a:lnTo>
                    <a:lnTo>
                      <a:pt x="634" y="122"/>
                    </a:lnTo>
                    <a:lnTo>
                      <a:pt x="640" y="126"/>
                    </a:lnTo>
                    <a:lnTo>
                      <a:pt x="640" y="126"/>
                    </a:lnTo>
                    <a:lnTo>
                      <a:pt x="640" y="128"/>
                    </a:lnTo>
                    <a:lnTo>
                      <a:pt x="640" y="130"/>
                    </a:lnTo>
                    <a:lnTo>
                      <a:pt x="640" y="130"/>
                    </a:lnTo>
                    <a:lnTo>
                      <a:pt x="634" y="132"/>
                    </a:lnTo>
                    <a:lnTo>
                      <a:pt x="634" y="132"/>
                    </a:lnTo>
                    <a:lnTo>
                      <a:pt x="632" y="136"/>
                    </a:lnTo>
                    <a:lnTo>
                      <a:pt x="632" y="136"/>
                    </a:lnTo>
                    <a:lnTo>
                      <a:pt x="634" y="136"/>
                    </a:lnTo>
                    <a:lnTo>
                      <a:pt x="634" y="136"/>
                    </a:lnTo>
                    <a:lnTo>
                      <a:pt x="634" y="138"/>
                    </a:lnTo>
                    <a:lnTo>
                      <a:pt x="634" y="138"/>
                    </a:lnTo>
                    <a:lnTo>
                      <a:pt x="634" y="138"/>
                    </a:lnTo>
                    <a:lnTo>
                      <a:pt x="630" y="138"/>
                    </a:lnTo>
                    <a:lnTo>
                      <a:pt x="630" y="138"/>
                    </a:lnTo>
                    <a:lnTo>
                      <a:pt x="630" y="142"/>
                    </a:lnTo>
                    <a:lnTo>
                      <a:pt x="630" y="142"/>
                    </a:lnTo>
                    <a:lnTo>
                      <a:pt x="632" y="142"/>
                    </a:lnTo>
                    <a:lnTo>
                      <a:pt x="634" y="142"/>
                    </a:lnTo>
                    <a:lnTo>
                      <a:pt x="634" y="142"/>
                    </a:lnTo>
                    <a:lnTo>
                      <a:pt x="634" y="144"/>
                    </a:lnTo>
                    <a:lnTo>
                      <a:pt x="634" y="146"/>
                    </a:lnTo>
                    <a:lnTo>
                      <a:pt x="634" y="146"/>
                    </a:lnTo>
                    <a:lnTo>
                      <a:pt x="636" y="144"/>
                    </a:lnTo>
                    <a:lnTo>
                      <a:pt x="644" y="150"/>
                    </a:lnTo>
                    <a:lnTo>
                      <a:pt x="644" y="152"/>
                    </a:lnTo>
                    <a:lnTo>
                      <a:pt x="644" y="152"/>
                    </a:lnTo>
                    <a:lnTo>
                      <a:pt x="648" y="152"/>
                    </a:lnTo>
                    <a:lnTo>
                      <a:pt x="648" y="152"/>
                    </a:lnTo>
                    <a:lnTo>
                      <a:pt x="652" y="156"/>
                    </a:lnTo>
                    <a:lnTo>
                      <a:pt x="652" y="158"/>
                    </a:lnTo>
                    <a:lnTo>
                      <a:pt x="652" y="158"/>
                    </a:lnTo>
                    <a:lnTo>
                      <a:pt x="656" y="158"/>
                    </a:lnTo>
                    <a:lnTo>
                      <a:pt x="658" y="158"/>
                    </a:lnTo>
                    <a:lnTo>
                      <a:pt x="658" y="158"/>
                    </a:lnTo>
                    <a:lnTo>
                      <a:pt x="662" y="162"/>
                    </a:lnTo>
                    <a:lnTo>
                      <a:pt x="664" y="166"/>
                    </a:lnTo>
                    <a:lnTo>
                      <a:pt x="664" y="166"/>
                    </a:lnTo>
                    <a:lnTo>
                      <a:pt x="668" y="166"/>
                    </a:lnTo>
                    <a:lnTo>
                      <a:pt x="670" y="166"/>
                    </a:lnTo>
                    <a:lnTo>
                      <a:pt x="674" y="172"/>
                    </a:lnTo>
                    <a:lnTo>
                      <a:pt x="674" y="172"/>
                    </a:lnTo>
                    <a:lnTo>
                      <a:pt x="678" y="170"/>
                    </a:lnTo>
                    <a:lnTo>
                      <a:pt x="678" y="178"/>
                    </a:lnTo>
                    <a:lnTo>
                      <a:pt x="678" y="178"/>
                    </a:lnTo>
                    <a:lnTo>
                      <a:pt x="670" y="178"/>
                    </a:lnTo>
                    <a:lnTo>
                      <a:pt x="668" y="176"/>
                    </a:lnTo>
                    <a:lnTo>
                      <a:pt x="668" y="176"/>
                    </a:lnTo>
                    <a:lnTo>
                      <a:pt x="666" y="174"/>
                    </a:lnTo>
                    <a:lnTo>
                      <a:pt x="666" y="174"/>
                    </a:lnTo>
                    <a:lnTo>
                      <a:pt x="664" y="184"/>
                    </a:lnTo>
                    <a:lnTo>
                      <a:pt x="664" y="184"/>
                    </a:lnTo>
                    <a:lnTo>
                      <a:pt x="668" y="182"/>
                    </a:lnTo>
                    <a:lnTo>
                      <a:pt x="668" y="182"/>
                    </a:lnTo>
                    <a:lnTo>
                      <a:pt x="668" y="182"/>
                    </a:lnTo>
                    <a:lnTo>
                      <a:pt x="670" y="180"/>
                    </a:lnTo>
                    <a:lnTo>
                      <a:pt x="672" y="180"/>
                    </a:lnTo>
                    <a:lnTo>
                      <a:pt x="672" y="180"/>
                    </a:lnTo>
                    <a:lnTo>
                      <a:pt x="670" y="186"/>
                    </a:lnTo>
                    <a:lnTo>
                      <a:pt x="670" y="186"/>
                    </a:lnTo>
                    <a:lnTo>
                      <a:pt x="666" y="190"/>
                    </a:lnTo>
                    <a:lnTo>
                      <a:pt x="666" y="190"/>
                    </a:lnTo>
                    <a:lnTo>
                      <a:pt x="662" y="190"/>
                    </a:lnTo>
                    <a:lnTo>
                      <a:pt x="662" y="190"/>
                    </a:lnTo>
                    <a:lnTo>
                      <a:pt x="660" y="194"/>
                    </a:lnTo>
                    <a:lnTo>
                      <a:pt x="660" y="194"/>
                    </a:lnTo>
                    <a:lnTo>
                      <a:pt x="660" y="194"/>
                    </a:lnTo>
                    <a:lnTo>
                      <a:pt x="662" y="198"/>
                    </a:lnTo>
                    <a:lnTo>
                      <a:pt x="662" y="198"/>
                    </a:lnTo>
                    <a:lnTo>
                      <a:pt x="666" y="198"/>
                    </a:lnTo>
                    <a:lnTo>
                      <a:pt x="666" y="198"/>
                    </a:lnTo>
                    <a:lnTo>
                      <a:pt x="668" y="202"/>
                    </a:lnTo>
                    <a:lnTo>
                      <a:pt x="668" y="202"/>
                    </a:lnTo>
                    <a:lnTo>
                      <a:pt x="676" y="204"/>
                    </a:lnTo>
                    <a:lnTo>
                      <a:pt x="682" y="204"/>
                    </a:lnTo>
                    <a:lnTo>
                      <a:pt x="682" y="204"/>
                    </a:lnTo>
                    <a:lnTo>
                      <a:pt x="684" y="210"/>
                    </a:lnTo>
                    <a:lnTo>
                      <a:pt x="684" y="210"/>
                    </a:lnTo>
                    <a:lnTo>
                      <a:pt x="686" y="214"/>
                    </a:lnTo>
                    <a:lnTo>
                      <a:pt x="688" y="218"/>
                    </a:lnTo>
                    <a:lnTo>
                      <a:pt x="686" y="218"/>
                    </a:lnTo>
                    <a:lnTo>
                      <a:pt x="686" y="218"/>
                    </a:lnTo>
                    <a:lnTo>
                      <a:pt x="688" y="222"/>
                    </a:lnTo>
                    <a:lnTo>
                      <a:pt x="688" y="222"/>
                    </a:lnTo>
                    <a:lnTo>
                      <a:pt x="692" y="230"/>
                    </a:lnTo>
                    <a:lnTo>
                      <a:pt x="692" y="230"/>
                    </a:lnTo>
                    <a:lnTo>
                      <a:pt x="690" y="234"/>
                    </a:lnTo>
                    <a:lnTo>
                      <a:pt x="690" y="236"/>
                    </a:lnTo>
                    <a:lnTo>
                      <a:pt x="690" y="236"/>
                    </a:lnTo>
                    <a:lnTo>
                      <a:pt x="696" y="236"/>
                    </a:lnTo>
                    <a:lnTo>
                      <a:pt x="696" y="230"/>
                    </a:lnTo>
                    <a:lnTo>
                      <a:pt x="700" y="228"/>
                    </a:lnTo>
                    <a:lnTo>
                      <a:pt x="700" y="228"/>
                    </a:lnTo>
                    <a:lnTo>
                      <a:pt x="700" y="226"/>
                    </a:lnTo>
                    <a:lnTo>
                      <a:pt x="702" y="226"/>
                    </a:lnTo>
                    <a:lnTo>
                      <a:pt x="702" y="226"/>
                    </a:lnTo>
                    <a:lnTo>
                      <a:pt x="704" y="222"/>
                    </a:lnTo>
                    <a:lnTo>
                      <a:pt x="702" y="220"/>
                    </a:lnTo>
                    <a:lnTo>
                      <a:pt x="702" y="218"/>
                    </a:lnTo>
                    <a:lnTo>
                      <a:pt x="702" y="218"/>
                    </a:lnTo>
                    <a:lnTo>
                      <a:pt x="704" y="208"/>
                    </a:lnTo>
                    <a:lnTo>
                      <a:pt x="704" y="208"/>
                    </a:lnTo>
                    <a:lnTo>
                      <a:pt x="710" y="206"/>
                    </a:lnTo>
                    <a:lnTo>
                      <a:pt x="716" y="204"/>
                    </a:lnTo>
                    <a:lnTo>
                      <a:pt x="716" y="204"/>
                    </a:lnTo>
                    <a:lnTo>
                      <a:pt x="722" y="214"/>
                    </a:lnTo>
                    <a:lnTo>
                      <a:pt x="722" y="214"/>
                    </a:lnTo>
                    <a:lnTo>
                      <a:pt x="722" y="218"/>
                    </a:lnTo>
                    <a:lnTo>
                      <a:pt x="720" y="220"/>
                    </a:lnTo>
                    <a:lnTo>
                      <a:pt x="720" y="220"/>
                    </a:lnTo>
                    <a:lnTo>
                      <a:pt x="718" y="224"/>
                    </a:lnTo>
                    <a:lnTo>
                      <a:pt x="718" y="224"/>
                    </a:lnTo>
                    <a:lnTo>
                      <a:pt x="718" y="230"/>
                    </a:lnTo>
                    <a:lnTo>
                      <a:pt x="718" y="234"/>
                    </a:lnTo>
                    <a:lnTo>
                      <a:pt x="716" y="234"/>
                    </a:lnTo>
                    <a:lnTo>
                      <a:pt x="716" y="234"/>
                    </a:lnTo>
                    <a:lnTo>
                      <a:pt x="714" y="236"/>
                    </a:lnTo>
                    <a:lnTo>
                      <a:pt x="712" y="238"/>
                    </a:lnTo>
                    <a:lnTo>
                      <a:pt x="712" y="238"/>
                    </a:lnTo>
                    <a:lnTo>
                      <a:pt x="714" y="244"/>
                    </a:lnTo>
                    <a:lnTo>
                      <a:pt x="718" y="250"/>
                    </a:lnTo>
                    <a:lnTo>
                      <a:pt x="718" y="250"/>
                    </a:lnTo>
                    <a:lnTo>
                      <a:pt x="722" y="252"/>
                    </a:lnTo>
                    <a:lnTo>
                      <a:pt x="722" y="252"/>
                    </a:lnTo>
                    <a:lnTo>
                      <a:pt x="728" y="262"/>
                    </a:lnTo>
                    <a:lnTo>
                      <a:pt x="728" y="262"/>
                    </a:lnTo>
                    <a:lnTo>
                      <a:pt x="732" y="262"/>
                    </a:lnTo>
                    <a:lnTo>
                      <a:pt x="732" y="262"/>
                    </a:lnTo>
                    <a:lnTo>
                      <a:pt x="734" y="264"/>
                    </a:lnTo>
                    <a:lnTo>
                      <a:pt x="736" y="264"/>
                    </a:lnTo>
                    <a:lnTo>
                      <a:pt x="736" y="264"/>
                    </a:lnTo>
                    <a:lnTo>
                      <a:pt x="736" y="264"/>
                    </a:lnTo>
                    <a:lnTo>
                      <a:pt x="736" y="260"/>
                    </a:lnTo>
                    <a:lnTo>
                      <a:pt x="736" y="260"/>
                    </a:lnTo>
                    <a:lnTo>
                      <a:pt x="746" y="256"/>
                    </a:lnTo>
                    <a:lnTo>
                      <a:pt x="746" y="256"/>
                    </a:lnTo>
                    <a:lnTo>
                      <a:pt x="744" y="254"/>
                    </a:lnTo>
                    <a:lnTo>
                      <a:pt x="744" y="254"/>
                    </a:lnTo>
                    <a:lnTo>
                      <a:pt x="744" y="250"/>
                    </a:lnTo>
                    <a:lnTo>
                      <a:pt x="746" y="248"/>
                    </a:lnTo>
                    <a:lnTo>
                      <a:pt x="750" y="242"/>
                    </a:lnTo>
                    <a:lnTo>
                      <a:pt x="750" y="242"/>
                    </a:lnTo>
                    <a:lnTo>
                      <a:pt x="750" y="238"/>
                    </a:lnTo>
                    <a:lnTo>
                      <a:pt x="750" y="238"/>
                    </a:lnTo>
                    <a:lnTo>
                      <a:pt x="754" y="238"/>
                    </a:lnTo>
                    <a:lnTo>
                      <a:pt x="754" y="238"/>
                    </a:lnTo>
                    <a:lnTo>
                      <a:pt x="754" y="236"/>
                    </a:lnTo>
                    <a:lnTo>
                      <a:pt x="752" y="234"/>
                    </a:lnTo>
                    <a:lnTo>
                      <a:pt x="752" y="234"/>
                    </a:lnTo>
                    <a:lnTo>
                      <a:pt x="754" y="232"/>
                    </a:lnTo>
                    <a:lnTo>
                      <a:pt x="754" y="232"/>
                    </a:lnTo>
                    <a:lnTo>
                      <a:pt x="756" y="222"/>
                    </a:lnTo>
                    <a:lnTo>
                      <a:pt x="756" y="222"/>
                    </a:lnTo>
                    <a:lnTo>
                      <a:pt x="764" y="222"/>
                    </a:lnTo>
                    <a:lnTo>
                      <a:pt x="764" y="222"/>
                    </a:lnTo>
                    <a:lnTo>
                      <a:pt x="764" y="220"/>
                    </a:lnTo>
                    <a:lnTo>
                      <a:pt x="764" y="220"/>
                    </a:lnTo>
                    <a:lnTo>
                      <a:pt x="764" y="220"/>
                    </a:lnTo>
                    <a:lnTo>
                      <a:pt x="764" y="218"/>
                    </a:lnTo>
                    <a:lnTo>
                      <a:pt x="764" y="218"/>
                    </a:lnTo>
                    <a:lnTo>
                      <a:pt x="766" y="218"/>
                    </a:lnTo>
                    <a:lnTo>
                      <a:pt x="766" y="218"/>
                    </a:lnTo>
                    <a:lnTo>
                      <a:pt x="764" y="216"/>
                    </a:lnTo>
                    <a:lnTo>
                      <a:pt x="764" y="216"/>
                    </a:lnTo>
                    <a:lnTo>
                      <a:pt x="764" y="214"/>
                    </a:lnTo>
                    <a:lnTo>
                      <a:pt x="766" y="212"/>
                    </a:lnTo>
                    <a:lnTo>
                      <a:pt x="766" y="212"/>
                    </a:lnTo>
                    <a:lnTo>
                      <a:pt x="764" y="208"/>
                    </a:lnTo>
                    <a:lnTo>
                      <a:pt x="760" y="208"/>
                    </a:lnTo>
                    <a:lnTo>
                      <a:pt x="760" y="208"/>
                    </a:lnTo>
                    <a:lnTo>
                      <a:pt x="760" y="200"/>
                    </a:lnTo>
                    <a:lnTo>
                      <a:pt x="760" y="192"/>
                    </a:lnTo>
                    <a:lnTo>
                      <a:pt x="760" y="192"/>
                    </a:lnTo>
                    <a:lnTo>
                      <a:pt x="756" y="190"/>
                    </a:lnTo>
                    <a:lnTo>
                      <a:pt x="756" y="190"/>
                    </a:lnTo>
                    <a:lnTo>
                      <a:pt x="766" y="190"/>
                    </a:lnTo>
                    <a:lnTo>
                      <a:pt x="776" y="192"/>
                    </a:lnTo>
                    <a:lnTo>
                      <a:pt x="776" y="192"/>
                    </a:lnTo>
                    <a:lnTo>
                      <a:pt x="780" y="196"/>
                    </a:lnTo>
                    <a:lnTo>
                      <a:pt x="780" y="196"/>
                    </a:lnTo>
                    <a:lnTo>
                      <a:pt x="780" y="194"/>
                    </a:lnTo>
                    <a:lnTo>
                      <a:pt x="782" y="192"/>
                    </a:lnTo>
                    <a:lnTo>
                      <a:pt x="782" y="192"/>
                    </a:lnTo>
                    <a:lnTo>
                      <a:pt x="792" y="192"/>
                    </a:lnTo>
                    <a:lnTo>
                      <a:pt x="792" y="192"/>
                    </a:lnTo>
                    <a:lnTo>
                      <a:pt x="792" y="194"/>
                    </a:lnTo>
                    <a:lnTo>
                      <a:pt x="790" y="196"/>
                    </a:lnTo>
                    <a:lnTo>
                      <a:pt x="790" y="196"/>
                    </a:lnTo>
                    <a:lnTo>
                      <a:pt x="796" y="200"/>
                    </a:lnTo>
                    <a:lnTo>
                      <a:pt x="796" y="200"/>
                    </a:lnTo>
                    <a:lnTo>
                      <a:pt x="794" y="200"/>
                    </a:lnTo>
                    <a:lnTo>
                      <a:pt x="794" y="202"/>
                    </a:lnTo>
                    <a:lnTo>
                      <a:pt x="796" y="208"/>
                    </a:lnTo>
                    <a:lnTo>
                      <a:pt x="796" y="208"/>
                    </a:lnTo>
                    <a:lnTo>
                      <a:pt x="802" y="206"/>
                    </a:lnTo>
                    <a:lnTo>
                      <a:pt x="808" y="206"/>
                    </a:lnTo>
                    <a:lnTo>
                      <a:pt x="808" y="206"/>
                    </a:lnTo>
                    <a:lnTo>
                      <a:pt x="810" y="206"/>
                    </a:lnTo>
                    <a:lnTo>
                      <a:pt x="810" y="208"/>
                    </a:lnTo>
                    <a:lnTo>
                      <a:pt x="808" y="212"/>
                    </a:lnTo>
                    <a:lnTo>
                      <a:pt x="802" y="220"/>
                    </a:lnTo>
                    <a:lnTo>
                      <a:pt x="802" y="220"/>
                    </a:lnTo>
                    <a:lnTo>
                      <a:pt x="802" y="222"/>
                    </a:lnTo>
                    <a:lnTo>
                      <a:pt x="802" y="222"/>
                    </a:lnTo>
                    <a:lnTo>
                      <a:pt x="802" y="222"/>
                    </a:lnTo>
                    <a:lnTo>
                      <a:pt x="808" y="222"/>
                    </a:lnTo>
                    <a:lnTo>
                      <a:pt x="806" y="228"/>
                    </a:lnTo>
                    <a:lnTo>
                      <a:pt x="806" y="228"/>
                    </a:lnTo>
                    <a:lnTo>
                      <a:pt x="804" y="228"/>
                    </a:lnTo>
                    <a:lnTo>
                      <a:pt x="800" y="230"/>
                    </a:lnTo>
                    <a:lnTo>
                      <a:pt x="800" y="230"/>
                    </a:lnTo>
                    <a:lnTo>
                      <a:pt x="800" y="232"/>
                    </a:lnTo>
                    <a:lnTo>
                      <a:pt x="800" y="234"/>
                    </a:lnTo>
                    <a:lnTo>
                      <a:pt x="800" y="236"/>
                    </a:lnTo>
                    <a:lnTo>
                      <a:pt x="800" y="238"/>
                    </a:lnTo>
                    <a:lnTo>
                      <a:pt x="800" y="238"/>
                    </a:lnTo>
                    <a:lnTo>
                      <a:pt x="806" y="248"/>
                    </a:lnTo>
                    <a:lnTo>
                      <a:pt x="806" y="248"/>
                    </a:lnTo>
                    <a:lnTo>
                      <a:pt x="808" y="250"/>
                    </a:lnTo>
                    <a:lnTo>
                      <a:pt x="810" y="250"/>
                    </a:lnTo>
                    <a:lnTo>
                      <a:pt x="812" y="250"/>
                    </a:lnTo>
                    <a:lnTo>
                      <a:pt x="814" y="252"/>
                    </a:lnTo>
                    <a:lnTo>
                      <a:pt x="816" y="254"/>
                    </a:lnTo>
                    <a:lnTo>
                      <a:pt x="816" y="254"/>
                    </a:lnTo>
                    <a:lnTo>
                      <a:pt x="816" y="258"/>
                    </a:lnTo>
                    <a:lnTo>
                      <a:pt x="814" y="264"/>
                    </a:lnTo>
                    <a:lnTo>
                      <a:pt x="810" y="268"/>
                    </a:lnTo>
                    <a:lnTo>
                      <a:pt x="810" y="268"/>
                    </a:lnTo>
                    <a:lnTo>
                      <a:pt x="806" y="268"/>
                    </a:lnTo>
                    <a:lnTo>
                      <a:pt x="802" y="268"/>
                    </a:lnTo>
                    <a:lnTo>
                      <a:pt x="802" y="268"/>
                    </a:lnTo>
                    <a:lnTo>
                      <a:pt x="794" y="274"/>
                    </a:lnTo>
                    <a:lnTo>
                      <a:pt x="794" y="274"/>
                    </a:lnTo>
                    <a:lnTo>
                      <a:pt x="790" y="274"/>
                    </a:lnTo>
                    <a:lnTo>
                      <a:pt x="788" y="276"/>
                    </a:lnTo>
                    <a:lnTo>
                      <a:pt x="788" y="276"/>
                    </a:lnTo>
                    <a:lnTo>
                      <a:pt x="788" y="276"/>
                    </a:lnTo>
                    <a:lnTo>
                      <a:pt x="784" y="282"/>
                    </a:lnTo>
                    <a:lnTo>
                      <a:pt x="780" y="286"/>
                    </a:lnTo>
                    <a:lnTo>
                      <a:pt x="778" y="286"/>
                    </a:lnTo>
                    <a:lnTo>
                      <a:pt x="778" y="286"/>
                    </a:lnTo>
                    <a:lnTo>
                      <a:pt x="776" y="282"/>
                    </a:lnTo>
                    <a:lnTo>
                      <a:pt x="776" y="282"/>
                    </a:lnTo>
                    <a:lnTo>
                      <a:pt x="774" y="282"/>
                    </a:lnTo>
                    <a:lnTo>
                      <a:pt x="770" y="280"/>
                    </a:lnTo>
                    <a:lnTo>
                      <a:pt x="770" y="280"/>
                    </a:lnTo>
                    <a:lnTo>
                      <a:pt x="770" y="278"/>
                    </a:lnTo>
                    <a:lnTo>
                      <a:pt x="768" y="274"/>
                    </a:lnTo>
                    <a:lnTo>
                      <a:pt x="768" y="274"/>
                    </a:lnTo>
                    <a:lnTo>
                      <a:pt x="768" y="274"/>
                    </a:lnTo>
                    <a:lnTo>
                      <a:pt x="766" y="276"/>
                    </a:lnTo>
                    <a:lnTo>
                      <a:pt x="766" y="276"/>
                    </a:lnTo>
                    <a:lnTo>
                      <a:pt x="764" y="272"/>
                    </a:lnTo>
                    <a:lnTo>
                      <a:pt x="764" y="272"/>
                    </a:lnTo>
                    <a:lnTo>
                      <a:pt x="762" y="272"/>
                    </a:lnTo>
                    <a:lnTo>
                      <a:pt x="762" y="272"/>
                    </a:lnTo>
                    <a:lnTo>
                      <a:pt x="762" y="274"/>
                    </a:lnTo>
                    <a:lnTo>
                      <a:pt x="762" y="274"/>
                    </a:lnTo>
                    <a:lnTo>
                      <a:pt x="758" y="276"/>
                    </a:lnTo>
                    <a:lnTo>
                      <a:pt x="758" y="276"/>
                    </a:lnTo>
                    <a:lnTo>
                      <a:pt x="760" y="276"/>
                    </a:lnTo>
                    <a:lnTo>
                      <a:pt x="762" y="276"/>
                    </a:lnTo>
                    <a:lnTo>
                      <a:pt x="762" y="276"/>
                    </a:lnTo>
                    <a:lnTo>
                      <a:pt x="764" y="278"/>
                    </a:lnTo>
                    <a:lnTo>
                      <a:pt x="764" y="280"/>
                    </a:lnTo>
                    <a:lnTo>
                      <a:pt x="764" y="280"/>
                    </a:lnTo>
                    <a:lnTo>
                      <a:pt x="766" y="282"/>
                    </a:lnTo>
                    <a:lnTo>
                      <a:pt x="766" y="282"/>
                    </a:lnTo>
                    <a:lnTo>
                      <a:pt x="768" y="282"/>
                    </a:lnTo>
                    <a:lnTo>
                      <a:pt x="770" y="284"/>
                    </a:lnTo>
                    <a:lnTo>
                      <a:pt x="770" y="286"/>
                    </a:lnTo>
                    <a:lnTo>
                      <a:pt x="770" y="286"/>
                    </a:lnTo>
                    <a:lnTo>
                      <a:pt x="772" y="286"/>
                    </a:lnTo>
                    <a:lnTo>
                      <a:pt x="772" y="286"/>
                    </a:lnTo>
                    <a:lnTo>
                      <a:pt x="774" y="288"/>
                    </a:lnTo>
                    <a:lnTo>
                      <a:pt x="774" y="288"/>
                    </a:lnTo>
                    <a:lnTo>
                      <a:pt x="766" y="290"/>
                    </a:lnTo>
                    <a:lnTo>
                      <a:pt x="766" y="292"/>
                    </a:lnTo>
                    <a:lnTo>
                      <a:pt x="766" y="292"/>
                    </a:lnTo>
                    <a:lnTo>
                      <a:pt x="760" y="290"/>
                    </a:lnTo>
                    <a:lnTo>
                      <a:pt x="760" y="290"/>
                    </a:lnTo>
                    <a:lnTo>
                      <a:pt x="750" y="282"/>
                    </a:lnTo>
                    <a:lnTo>
                      <a:pt x="750" y="282"/>
                    </a:lnTo>
                    <a:lnTo>
                      <a:pt x="738" y="284"/>
                    </a:lnTo>
                    <a:lnTo>
                      <a:pt x="738" y="284"/>
                    </a:lnTo>
                    <a:lnTo>
                      <a:pt x="744" y="290"/>
                    </a:lnTo>
                    <a:lnTo>
                      <a:pt x="744" y="290"/>
                    </a:lnTo>
                    <a:lnTo>
                      <a:pt x="744" y="294"/>
                    </a:lnTo>
                    <a:lnTo>
                      <a:pt x="742" y="296"/>
                    </a:lnTo>
                    <a:lnTo>
                      <a:pt x="738" y="302"/>
                    </a:lnTo>
                    <a:lnTo>
                      <a:pt x="738" y="302"/>
                    </a:lnTo>
                    <a:lnTo>
                      <a:pt x="738" y="304"/>
                    </a:lnTo>
                    <a:lnTo>
                      <a:pt x="738" y="306"/>
                    </a:lnTo>
                    <a:lnTo>
                      <a:pt x="738" y="306"/>
                    </a:lnTo>
                    <a:lnTo>
                      <a:pt x="734" y="308"/>
                    </a:lnTo>
                    <a:lnTo>
                      <a:pt x="734" y="308"/>
                    </a:lnTo>
                    <a:lnTo>
                      <a:pt x="724" y="298"/>
                    </a:lnTo>
                    <a:lnTo>
                      <a:pt x="724" y="298"/>
                    </a:lnTo>
                    <a:lnTo>
                      <a:pt x="722" y="298"/>
                    </a:lnTo>
                    <a:lnTo>
                      <a:pt x="720" y="300"/>
                    </a:lnTo>
                    <a:lnTo>
                      <a:pt x="720" y="300"/>
                    </a:lnTo>
                    <a:lnTo>
                      <a:pt x="714" y="296"/>
                    </a:lnTo>
                    <a:lnTo>
                      <a:pt x="714" y="296"/>
                    </a:lnTo>
                    <a:lnTo>
                      <a:pt x="712" y="296"/>
                    </a:lnTo>
                    <a:lnTo>
                      <a:pt x="710" y="298"/>
                    </a:lnTo>
                    <a:lnTo>
                      <a:pt x="710" y="298"/>
                    </a:lnTo>
                    <a:lnTo>
                      <a:pt x="706" y="298"/>
                    </a:lnTo>
                    <a:lnTo>
                      <a:pt x="704" y="296"/>
                    </a:lnTo>
                    <a:lnTo>
                      <a:pt x="700" y="294"/>
                    </a:lnTo>
                    <a:lnTo>
                      <a:pt x="700" y="294"/>
                    </a:lnTo>
                    <a:lnTo>
                      <a:pt x="698" y="300"/>
                    </a:lnTo>
                    <a:lnTo>
                      <a:pt x="698" y="300"/>
                    </a:lnTo>
                    <a:lnTo>
                      <a:pt x="700" y="300"/>
                    </a:lnTo>
                    <a:lnTo>
                      <a:pt x="700" y="302"/>
                    </a:lnTo>
                    <a:lnTo>
                      <a:pt x="700" y="302"/>
                    </a:lnTo>
                    <a:lnTo>
                      <a:pt x="694" y="304"/>
                    </a:lnTo>
                    <a:lnTo>
                      <a:pt x="694" y="304"/>
                    </a:lnTo>
                    <a:lnTo>
                      <a:pt x="688" y="304"/>
                    </a:lnTo>
                    <a:lnTo>
                      <a:pt x="688" y="304"/>
                    </a:lnTo>
                    <a:lnTo>
                      <a:pt x="686" y="306"/>
                    </a:lnTo>
                    <a:lnTo>
                      <a:pt x="686" y="306"/>
                    </a:lnTo>
                    <a:lnTo>
                      <a:pt x="700" y="306"/>
                    </a:lnTo>
                    <a:lnTo>
                      <a:pt x="716" y="306"/>
                    </a:lnTo>
                    <a:lnTo>
                      <a:pt x="716" y="306"/>
                    </a:lnTo>
                    <a:lnTo>
                      <a:pt x="724" y="308"/>
                    </a:lnTo>
                    <a:lnTo>
                      <a:pt x="732" y="310"/>
                    </a:lnTo>
                    <a:lnTo>
                      <a:pt x="732" y="310"/>
                    </a:lnTo>
                    <a:lnTo>
                      <a:pt x="730" y="312"/>
                    </a:lnTo>
                    <a:lnTo>
                      <a:pt x="728" y="316"/>
                    </a:lnTo>
                    <a:lnTo>
                      <a:pt x="728" y="324"/>
                    </a:lnTo>
                    <a:lnTo>
                      <a:pt x="728" y="324"/>
                    </a:lnTo>
                    <a:lnTo>
                      <a:pt x="722" y="328"/>
                    </a:lnTo>
                    <a:lnTo>
                      <a:pt x="722" y="328"/>
                    </a:lnTo>
                    <a:lnTo>
                      <a:pt x="718" y="330"/>
                    </a:lnTo>
                    <a:lnTo>
                      <a:pt x="716" y="330"/>
                    </a:lnTo>
                    <a:lnTo>
                      <a:pt x="714" y="334"/>
                    </a:lnTo>
                    <a:lnTo>
                      <a:pt x="714" y="334"/>
                    </a:lnTo>
                    <a:lnTo>
                      <a:pt x="714" y="332"/>
                    </a:lnTo>
                    <a:lnTo>
                      <a:pt x="712" y="332"/>
                    </a:lnTo>
                    <a:lnTo>
                      <a:pt x="712" y="330"/>
                    </a:lnTo>
                    <a:lnTo>
                      <a:pt x="712" y="330"/>
                    </a:lnTo>
                    <a:lnTo>
                      <a:pt x="700" y="326"/>
                    </a:lnTo>
                    <a:lnTo>
                      <a:pt x="700" y="326"/>
                    </a:lnTo>
                    <a:lnTo>
                      <a:pt x="698" y="328"/>
                    </a:lnTo>
                    <a:lnTo>
                      <a:pt x="698" y="330"/>
                    </a:lnTo>
                    <a:lnTo>
                      <a:pt x="698" y="330"/>
                    </a:lnTo>
                    <a:lnTo>
                      <a:pt x="692" y="330"/>
                    </a:lnTo>
                    <a:lnTo>
                      <a:pt x="692" y="330"/>
                    </a:lnTo>
                    <a:lnTo>
                      <a:pt x="690" y="336"/>
                    </a:lnTo>
                    <a:lnTo>
                      <a:pt x="690" y="338"/>
                    </a:lnTo>
                    <a:lnTo>
                      <a:pt x="692" y="340"/>
                    </a:lnTo>
                    <a:lnTo>
                      <a:pt x="692" y="340"/>
                    </a:lnTo>
                    <a:lnTo>
                      <a:pt x="692" y="342"/>
                    </a:lnTo>
                    <a:lnTo>
                      <a:pt x="692" y="344"/>
                    </a:lnTo>
                    <a:lnTo>
                      <a:pt x="690" y="344"/>
                    </a:lnTo>
                    <a:lnTo>
                      <a:pt x="688" y="346"/>
                    </a:lnTo>
                    <a:lnTo>
                      <a:pt x="688" y="346"/>
                    </a:lnTo>
                    <a:lnTo>
                      <a:pt x="682" y="346"/>
                    </a:lnTo>
                    <a:lnTo>
                      <a:pt x="682" y="346"/>
                    </a:lnTo>
                    <a:lnTo>
                      <a:pt x="682" y="352"/>
                    </a:lnTo>
                    <a:lnTo>
                      <a:pt x="682" y="352"/>
                    </a:lnTo>
                    <a:lnTo>
                      <a:pt x="686" y="352"/>
                    </a:lnTo>
                    <a:lnTo>
                      <a:pt x="686" y="352"/>
                    </a:lnTo>
                    <a:lnTo>
                      <a:pt x="686" y="358"/>
                    </a:lnTo>
                    <a:lnTo>
                      <a:pt x="686" y="358"/>
                    </a:lnTo>
                    <a:lnTo>
                      <a:pt x="686" y="360"/>
                    </a:lnTo>
                    <a:lnTo>
                      <a:pt x="686" y="360"/>
                    </a:lnTo>
                    <a:lnTo>
                      <a:pt x="684" y="362"/>
                    </a:lnTo>
                    <a:lnTo>
                      <a:pt x="684" y="362"/>
                    </a:lnTo>
                    <a:lnTo>
                      <a:pt x="676" y="364"/>
                    </a:lnTo>
                    <a:lnTo>
                      <a:pt x="666" y="362"/>
                    </a:lnTo>
                    <a:lnTo>
                      <a:pt x="666" y="366"/>
                    </a:lnTo>
                    <a:lnTo>
                      <a:pt x="666" y="366"/>
                    </a:lnTo>
                    <a:lnTo>
                      <a:pt x="670" y="366"/>
                    </a:lnTo>
                    <a:lnTo>
                      <a:pt x="670" y="366"/>
                    </a:lnTo>
                    <a:lnTo>
                      <a:pt x="668" y="370"/>
                    </a:lnTo>
                    <a:lnTo>
                      <a:pt x="668" y="370"/>
                    </a:lnTo>
                    <a:lnTo>
                      <a:pt x="662" y="370"/>
                    </a:lnTo>
                    <a:lnTo>
                      <a:pt x="662" y="370"/>
                    </a:lnTo>
                    <a:lnTo>
                      <a:pt x="664" y="372"/>
                    </a:lnTo>
                    <a:lnTo>
                      <a:pt x="664" y="372"/>
                    </a:lnTo>
                    <a:lnTo>
                      <a:pt x="666" y="372"/>
                    </a:lnTo>
                    <a:lnTo>
                      <a:pt x="666" y="374"/>
                    </a:lnTo>
                    <a:lnTo>
                      <a:pt x="666" y="374"/>
                    </a:lnTo>
                    <a:lnTo>
                      <a:pt x="660" y="374"/>
                    </a:lnTo>
                    <a:lnTo>
                      <a:pt x="660" y="374"/>
                    </a:lnTo>
                    <a:lnTo>
                      <a:pt x="662" y="372"/>
                    </a:lnTo>
                    <a:lnTo>
                      <a:pt x="660" y="372"/>
                    </a:lnTo>
                    <a:lnTo>
                      <a:pt x="658" y="372"/>
                    </a:lnTo>
                    <a:lnTo>
                      <a:pt x="658" y="372"/>
                    </a:lnTo>
                    <a:lnTo>
                      <a:pt x="658" y="376"/>
                    </a:lnTo>
                    <a:lnTo>
                      <a:pt x="658" y="376"/>
                    </a:lnTo>
                    <a:lnTo>
                      <a:pt x="654" y="376"/>
                    </a:lnTo>
                    <a:lnTo>
                      <a:pt x="654" y="376"/>
                    </a:lnTo>
                    <a:lnTo>
                      <a:pt x="654" y="386"/>
                    </a:lnTo>
                    <a:lnTo>
                      <a:pt x="654" y="386"/>
                    </a:lnTo>
                    <a:lnTo>
                      <a:pt x="646" y="386"/>
                    </a:lnTo>
                    <a:lnTo>
                      <a:pt x="646" y="386"/>
                    </a:lnTo>
                    <a:lnTo>
                      <a:pt x="646" y="390"/>
                    </a:lnTo>
                    <a:lnTo>
                      <a:pt x="646" y="390"/>
                    </a:lnTo>
                    <a:lnTo>
                      <a:pt x="642" y="394"/>
                    </a:lnTo>
                    <a:lnTo>
                      <a:pt x="636" y="398"/>
                    </a:lnTo>
                    <a:lnTo>
                      <a:pt x="636" y="398"/>
                    </a:lnTo>
                    <a:lnTo>
                      <a:pt x="638" y="402"/>
                    </a:lnTo>
                    <a:lnTo>
                      <a:pt x="640" y="406"/>
                    </a:lnTo>
                    <a:lnTo>
                      <a:pt x="640" y="406"/>
                    </a:lnTo>
                    <a:lnTo>
                      <a:pt x="630" y="406"/>
                    </a:lnTo>
                    <a:lnTo>
                      <a:pt x="630" y="406"/>
                    </a:lnTo>
                    <a:lnTo>
                      <a:pt x="628" y="408"/>
                    </a:lnTo>
                    <a:lnTo>
                      <a:pt x="628" y="408"/>
                    </a:lnTo>
                    <a:lnTo>
                      <a:pt x="632" y="410"/>
                    </a:lnTo>
                    <a:lnTo>
                      <a:pt x="632" y="410"/>
                    </a:lnTo>
                    <a:lnTo>
                      <a:pt x="632" y="414"/>
                    </a:lnTo>
                    <a:lnTo>
                      <a:pt x="632" y="414"/>
                    </a:lnTo>
                    <a:lnTo>
                      <a:pt x="626" y="420"/>
                    </a:lnTo>
                    <a:lnTo>
                      <a:pt x="626" y="420"/>
                    </a:lnTo>
                    <a:lnTo>
                      <a:pt x="626" y="424"/>
                    </a:lnTo>
                    <a:lnTo>
                      <a:pt x="626" y="428"/>
                    </a:lnTo>
                    <a:lnTo>
                      <a:pt x="626" y="428"/>
                    </a:lnTo>
                    <a:lnTo>
                      <a:pt x="622" y="430"/>
                    </a:lnTo>
                    <a:lnTo>
                      <a:pt x="622" y="430"/>
                    </a:lnTo>
                    <a:lnTo>
                      <a:pt x="626" y="436"/>
                    </a:lnTo>
                    <a:lnTo>
                      <a:pt x="626" y="436"/>
                    </a:lnTo>
                    <a:lnTo>
                      <a:pt x="628" y="440"/>
                    </a:lnTo>
                    <a:lnTo>
                      <a:pt x="628" y="446"/>
                    </a:lnTo>
                    <a:lnTo>
                      <a:pt x="628" y="446"/>
                    </a:lnTo>
                    <a:lnTo>
                      <a:pt x="630" y="448"/>
                    </a:lnTo>
                    <a:lnTo>
                      <a:pt x="636" y="448"/>
                    </a:lnTo>
                    <a:lnTo>
                      <a:pt x="648" y="448"/>
                    </a:lnTo>
                    <a:lnTo>
                      <a:pt x="648" y="448"/>
                    </a:lnTo>
                    <a:lnTo>
                      <a:pt x="654" y="456"/>
                    </a:lnTo>
                    <a:lnTo>
                      <a:pt x="654" y="456"/>
                    </a:lnTo>
                    <a:lnTo>
                      <a:pt x="654" y="460"/>
                    </a:lnTo>
                    <a:lnTo>
                      <a:pt x="654" y="460"/>
                    </a:lnTo>
                    <a:lnTo>
                      <a:pt x="656" y="462"/>
                    </a:lnTo>
                    <a:lnTo>
                      <a:pt x="656" y="462"/>
                    </a:lnTo>
                    <a:lnTo>
                      <a:pt x="656" y="468"/>
                    </a:lnTo>
                    <a:lnTo>
                      <a:pt x="656" y="468"/>
                    </a:lnTo>
                    <a:lnTo>
                      <a:pt x="660" y="474"/>
                    </a:lnTo>
                    <a:lnTo>
                      <a:pt x="660" y="474"/>
                    </a:lnTo>
                    <a:lnTo>
                      <a:pt x="662" y="480"/>
                    </a:lnTo>
                    <a:lnTo>
                      <a:pt x="662" y="486"/>
                    </a:lnTo>
                    <a:lnTo>
                      <a:pt x="662" y="486"/>
                    </a:lnTo>
                    <a:lnTo>
                      <a:pt x="672" y="482"/>
                    </a:lnTo>
                    <a:lnTo>
                      <a:pt x="678" y="480"/>
                    </a:lnTo>
                    <a:lnTo>
                      <a:pt x="682" y="480"/>
                    </a:lnTo>
                    <a:lnTo>
                      <a:pt x="682" y="480"/>
                    </a:lnTo>
                    <a:lnTo>
                      <a:pt x="690" y="486"/>
                    </a:lnTo>
                    <a:lnTo>
                      <a:pt x="690" y="486"/>
                    </a:lnTo>
                    <a:lnTo>
                      <a:pt x="694" y="486"/>
                    </a:lnTo>
                    <a:lnTo>
                      <a:pt x="694" y="486"/>
                    </a:lnTo>
                    <a:lnTo>
                      <a:pt x="698" y="490"/>
                    </a:lnTo>
                    <a:lnTo>
                      <a:pt x="702" y="492"/>
                    </a:lnTo>
                    <a:lnTo>
                      <a:pt x="702" y="492"/>
                    </a:lnTo>
                    <a:lnTo>
                      <a:pt x="708" y="492"/>
                    </a:lnTo>
                    <a:lnTo>
                      <a:pt x="708" y="492"/>
                    </a:lnTo>
                    <a:lnTo>
                      <a:pt x="710" y="494"/>
                    </a:lnTo>
                    <a:lnTo>
                      <a:pt x="712" y="496"/>
                    </a:lnTo>
                    <a:lnTo>
                      <a:pt x="712" y="496"/>
                    </a:lnTo>
                    <a:lnTo>
                      <a:pt x="716" y="498"/>
                    </a:lnTo>
                    <a:lnTo>
                      <a:pt x="720" y="498"/>
                    </a:lnTo>
                    <a:lnTo>
                      <a:pt x="720" y="498"/>
                    </a:lnTo>
                    <a:lnTo>
                      <a:pt x="720" y="500"/>
                    </a:lnTo>
                    <a:lnTo>
                      <a:pt x="720" y="500"/>
                    </a:lnTo>
                    <a:lnTo>
                      <a:pt x="722" y="504"/>
                    </a:lnTo>
                    <a:lnTo>
                      <a:pt x="724" y="506"/>
                    </a:lnTo>
                    <a:lnTo>
                      <a:pt x="724" y="506"/>
                    </a:lnTo>
                    <a:lnTo>
                      <a:pt x="724" y="512"/>
                    </a:lnTo>
                    <a:lnTo>
                      <a:pt x="724" y="512"/>
                    </a:lnTo>
                    <a:lnTo>
                      <a:pt x="728" y="512"/>
                    </a:lnTo>
                    <a:lnTo>
                      <a:pt x="732" y="512"/>
                    </a:lnTo>
                    <a:lnTo>
                      <a:pt x="732" y="512"/>
                    </a:lnTo>
                    <a:lnTo>
                      <a:pt x="734" y="516"/>
                    </a:lnTo>
                    <a:lnTo>
                      <a:pt x="738" y="518"/>
                    </a:lnTo>
                    <a:lnTo>
                      <a:pt x="738" y="518"/>
                    </a:lnTo>
                    <a:lnTo>
                      <a:pt x="742" y="518"/>
                    </a:lnTo>
                    <a:lnTo>
                      <a:pt x="748" y="518"/>
                    </a:lnTo>
                    <a:lnTo>
                      <a:pt x="748" y="518"/>
                    </a:lnTo>
                    <a:lnTo>
                      <a:pt x="750" y="522"/>
                    </a:lnTo>
                    <a:lnTo>
                      <a:pt x="750" y="522"/>
                    </a:lnTo>
                    <a:lnTo>
                      <a:pt x="752" y="524"/>
                    </a:lnTo>
                    <a:lnTo>
                      <a:pt x="756" y="524"/>
                    </a:lnTo>
                    <a:lnTo>
                      <a:pt x="756" y="526"/>
                    </a:lnTo>
                    <a:lnTo>
                      <a:pt x="756" y="526"/>
                    </a:lnTo>
                    <a:lnTo>
                      <a:pt x="762" y="528"/>
                    </a:lnTo>
                    <a:lnTo>
                      <a:pt x="762" y="528"/>
                    </a:lnTo>
                    <a:lnTo>
                      <a:pt x="766" y="530"/>
                    </a:lnTo>
                    <a:lnTo>
                      <a:pt x="770" y="528"/>
                    </a:lnTo>
                    <a:lnTo>
                      <a:pt x="778" y="528"/>
                    </a:lnTo>
                    <a:lnTo>
                      <a:pt x="778" y="528"/>
                    </a:lnTo>
                    <a:lnTo>
                      <a:pt x="782" y="530"/>
                    </a:lnTo>
                    <a:lnTo>
                      <a:pt x="782" y="530"/>
                    </a:lnTo>
                    <a:lnTo>
                      <a:pt x="784" y="530"/>
                    </a:lnTo>
                    <a:lnTo>
                      <a:pt x="788" y="530"/>
                    </a:lnTo>
                    <a:lnTo>
                      <a:pt x="788" y="530"/>
                    </a:lnTo>
                    <a:lnTo>
                      <a:pt x="798" y="534"/>
                    </a:lnTo>
                    <a:lnTo>
                      <a:pt x="798" y="534"/>
                    </a:lnTo>
                    <a:lnTo>
                      <a:pt x="798" y="544"/>
                    </a:lnTo>
                    <a:lnTo>
                      <a:pt x="798" y="544"/>
                    </a:lnTo>
                    <a:lnTo>
                      <a:pt x="796" y="548"/>
                    </a:lnTo>
                    <a:lnTo>
                      <a:pt x="794" y="552"/>
                    </a:lnTo>
                    <a:lnTo>
                      <a:pt x="794" y="552"/>
                    </a:lnTo>
                    <a:lnTo>
                      <a:pt x="798" y="556"/>
                    </a:lnTo>
                    <a:lnTo>
                      <a:pt x="798" y="556"/>
                    </a:lnTo>
                    <a:lnTo>
                      <a:pt x="798" y="568"/>
                    </a:lnTo>
                    <a:lnTo>
                      <a:pt x="796" y="580"/>
                    </a:lnTo>
                    <a:lnTo>
                      <a:pt x="796" y="580"/>
                    </a:lnTo>
                    <a:lnTo>
                      <a:pt x="800" y="580"/>
                    </a:lnTo>
                    <a:lnTo>
                      <a:pt x="800" y="580"/>
                    </a:lnTo>
                    <a:lnTo>
                      <a:pt x="804" y="584"/>
                    </a:lnTo>
                    <a:lnTo>
                      <a:pt x="806" y="590"/>
                    </a:lnTo>
                    <a:lnTo>
                      <a:pt x="806" y="590"/>
                    </a:lnTo>
                    <a:lnTo>
                      <a:pt x="804" y="592"/>
                    </a:lnTo>
                    <a:lnTo>
                      <a:pt x="804" y="594"/>
                    </a:lnTo>
                    <a:lnTo>
                      <a:pt x="804" y="594"/>
                    </a:lnTo>
                    <a:lnTo>
                      <a:pt x="814" y="600"/>
                    </a:lnTo>
                    <a:lnTo>
                      <a:pt x="814" y="600"/>
                    </a:lnTo>
                    <a:lnTo>
                      <a:pt x="816" y="604"/>
                    </a:lnTo>
                    <a:lnTo>
                      <a:pt x="818" y="608"/>
                    </a:lnTo>
                    <a:lnTo>
                      <a:pt x="818" y="608"/>
                    </a:lnTo>
                    <a:lnTo>
                      <a:pt x="818" y="608"/>
                    </a:lnTo>
                    <a:lnTo>
                      <a:pt x="818" y="610"/>
                    </a:lnTo>
                    <a:lnTo>
                      <a:pt x="818" y="610"/>
                    </a:lnTo>
                    <a:lnTo>
                      <a:pt x="830" y="610"/>
                    </a:lnTo>
                    <a:lnTo>
                      <a:pt x="830" y="610"/>
                    </a:lnTo>
                    <a:lnTo>
                      <a:pt x="830" y="608"/>
                    </a:lnTo>
                    <a:lnTo>
                      <a:pt x="832" y="608"/>
                    </a:lnTo>
                    <a:lnTo>
                      <a:pt x="832" y="608"/>
                    </a:lnTo>
                    <a:lnTo>
                      <a:pt x="834" y="604"/>
                    </a:lnTo>
                    <a:lnTo>
                      <a:pt x="834" y="604"/>
                    </a:lnTo>
                    <a:lnTo>
                      <a:pt x="836" y="604"/>
                    </a:lnTo>
                    <a:lnTo>
                      <a:pt x="840" y="604"/>
                    </a:lnTo>
                    <a:lnTo>
                      <a:pt x="840" y="602"/>
                    </a:lnTo>
                    <a:lnTo>
                      <a:pt x="840" y="602"/>
                    </a:lnTo>
                    <a:lnTo>
                      <a:pt x="838" y="598"/>
                    </a:lnTo>
                    <a:lnTo>
                      <a:pt x="844" y="588"/>
                    </a:lnTo>
                    <a:lnTo>
                      <a:pt x="844" y="588"/>
                    </a:lnTo>
                    <a:lnTo>
                      <a:pt x="846" y="588"/>
                    </a:lnTo>
                    <a:lnTo>
                      <a:pt x="844" y="588"/>
                    </a:lnTo>
                    <a:lnTo>
                      <a:pt x="842" y="588"/>
                    </a:lnTo>
                    <a:lnTo>
                      <a:pt x="842" y="588"/>
                    </a:lnTo>
                    <a:lnTo>
                      <a:pt x="842" y="586"/>
                    </a:lnTo>
                    <a:lnTo>
                      <a:pt x="842" y="584"/>
                    </a:lnTo>
                    <a:lnTo>
                      <a:pt x="842" y="582"/>
                    </a:lnTo>
                    <a:lnTo>
                      <a:pt x="842" y="580"/>
                    </a:lnTo>
                    <a:lnTo>
                      <a:pt x="842" y="580"/>
                    </a:lnTo>
                    <a:lnTo>
                      <a:pt x="840" y="580"/>
                    </a:lnTo>
                    <a:lnTo>
                      <a:pt x="840" y="580"/>
                    </a:lnTo>
                    <a:lnTo>
                      <a:pt x="840" y="568"/>
                    </a:lnTo>
                    <a:lnTo>
                      <a:pt x="840" y="564"/>
                    </a:lnTo>
                    <a:lnTo>
                      <a:pt x="840" y="558"/>
                    </a:lnTo>
                    <a:lnTo>
                      <a:pt x="834" y="554"/>
                    </a:lnTo>
                    <a:lnTo>
                      <a:pt x="834" y="554"/>
                    </a:lnTo>
                    <a:lnTo>
                      <a:pt x="834" y="548"/>
                    </a:lnTo>
                    <a:lnTo>
                      <a:pt x="834" y="542"/>
                    </a:lnTo>
                    <a:lnTo>
                      <a:pt x="834" y="540"/>
                    </a:lnTo>
                    <a:lnTo>
                      <a:pt x="834" y="540"/>
                    </a:lnTo>
                    <a:lnTo>
                      <a:pt x="838" y="538"/>
                    </a:lnTo>
                    <a:lnTo>
                      <a:pt x="842" y="538"/>
                    </a:lnTo>
                    <a:lnTo>
                      <a:pt x="842" y="538"/>
                    </a:lnTo>
                    <a:lnTo>
                      <a:pt x="846" y="534"/>
                    </a:lnTo>
                    <a:lnTo>
                      <a:pt x="846" y="534"/>
                    </a:lnTo>
                    <a:lnTo>
                      <a:pt x="848" y="534"/>
                    </a:lnTo>
                    <a:lnTo>
                      <a:pt x="850" y="532"/>
                    </a:lnTo>
                    <a:lnTo>
                      <a:pt x="850" y="532"/>
                    </a:lnTo>
                    <a:lnTo>
                      <a:pt x="852" y="530"/>
                    </a:lnTo>
                    <a:lnTo>
                      <a:pt x="852" y="530"/>
                    </a:lnTo>
                    <a:lnTo>
                      <a:pt x="854" y="528"/>
                    </a:lnTo>
                    <a:lnTo>
                      <a:pt x="858" y="524"/>
                    </a:lnTo>
                    <a:lnTo>
                      <a:pt x="858" y="524"/>
                    </a:lnTo>
                    <a:lnTo>
                      <a:pt x="860" y="520"/>
                    </a:lnTo>
                    <a:lnTo>
                      <a:pt x="860" y="520"/>
                    </a:lnTo>
                    <a:lnTo>
                      <a:pt x="864" y="516"/>
                    </a:lnTo>
                    <a:lnTo>
                      <a:pt x="866" y="514"/>
                    </a:lnTo>
                    <a:lnTo>
                      <a:pt x="866" y="514"/>
                    </a:lnTo>
                    <a:lnTo>
                      <a:pt x="868" y="510"/>
                    </a:lnTo>
                    <a:lnTo>
                      <a:pt x="868" y="510"/>
                    </a:lnTo>
                    <a:lnTo>
                      <a:pt x="874" y="508"/>
                    </a:lnTo>
                    <a:lnTo>
                      <a:pt x="874" y="508"/>
                    </a:lnTo>
                    <a:lnTo>
                      <a:pt x="872" y="500"/>
                    </a:lnTo>
                    <a:lnTo>
                      <a:pt x="872" y="502"/>
                    </a:lnTo>
                    <a:lnTo>
                      <a:pt x="870" y="506"/>
                    </a:lnTo>
                    <a:lnTo>
                      <a:pt x="868" y="506"/>
                    </a:lnTo>
                    <a:lnTo>
                      <a:pt x="868" y="506"/>
                    </a:lnTo>
                    <a:lnTo>
                      <a:pt x="870" y="496"/>
                    </a:lnTo>
                    <a:lnTo>
                      <a:pt x="872" y="488"/>
                    </a:lnTo>
                    <a:lnTo>
                      <a:pt x="872" y="488"/>
                    </a:lnTo>
                    <a:lnTo>
                      <a:pt x="870" y="486"/>
                    </a:lnTo>
                    <a:lnTo>
                      <a:pt x="866" y="484"/>
                    </a:lnTo>
                    <a:lnTo>
                      <a:pt x="866" y="484"/>
                    </a:lnTo>
                    <a:lnTo>
                      <a:pt x="864" y="478"/>
                    </a:lnTo>
                    <a:lnTo>
                      <a:pt x="864" y="472"/>
                    </a:lnTo>
                    <a:lnTo>
                      <a:pt x="864" y="472"/>
                    </a:lnTo>
                    <a:lnTo>
                      <a:pt x="860" y="470"/>
                    </a:lnTo>
                    <a:lnTo>
                      <a:pt x="860" y="470"/>
                    </a:lnTo>
                    <a:lnTo>
                      <a:pt x="860" y="464"/>
                    </a:lnTo>
                    <a:lnTo>
                      <a:pt x="860" y="464"/>
                    </a:lnTo>
                    <a:lnTo>
                      <a:pt x="858" y="462"/>
                    </a:lnTo>
                    <a:lnTo>
                      <a:pt x="858" y="462"/>
                    </a:lnTo>
                    <a:lnTo>
                      <a:pt x="856" y="458"/>
                    </a:lnTo>
                    <a:lnTo>
                      <a:pt x="856" y="458"/>
                    </a:lnTo>
                    <a:lnTo>
                      <a:pt x="854" y="458"/>
                    </a:lnTo>
                    <a:lnTo>
                      <a:pt x="852" y="456"/>
                    </a:lnTo>
                    <a:lnTo>
                      <a:pt x="852" y="456"/>
                    </a:lnTo>
                    <a:lnTo>
                      <a:pt x="850" y="454"/>
                    </a:lnTo>
                    <a:lnTo>
                      <a:pt x="848" y="452"/>
                    </a:lnTo>
                    <a:lnTo>
                      <a:pt x="848" y="452"/>
                    </a:lnTo>
                    <a:lnTo>
                      <a:pt x="846" y="450"/>
                    </a:lnTo>
                    <a:lnTo>
                      <a:pt x="842" y="450"/>
                    </a:lnTo>
                    <a:lnTo>
                      <a:pt x="842" y="450"/>
                    </a:lnTo>
                    <a:lnTo>
                      <a:pt x="842" y="448"/>
                    </a:lnTo>
                    <a:lnTo>
                      <a:pt x="840" y="448"/>
                    </a:lnTo>
                    <a:lnTo>
                      <a:pt x="840" y="448"/>
                    </a:lnTo>
                    <a:lnTo>
                      <a:pt x="842" y="442"/>
                    </a:lnTo>
                    <a:lnTo>
                      <a:pt x="846" y="438"/>
                    </a:lnTo>
                    <a:lnTo>
                      <a:pt x="848" y="436"/>
                    </a:lnTo>
                    <a:lnTo>
                      <a:pt x="854" y="436"/>
                    </a:lnTo>
                    <a:lnTo>
                      <a:pt x="854" y="436"/>
                    </a:lnTo>
                    <a:lnTo>
                      <a:pt x="854" y="430"/>
                    </a:lnTo>
                    <a:lnTo>
                      <a:pt x="854" y="430"/>
                    </a:lnTo>
                    <a:lnTo>
                      <a:pt x="854" y="430"/>
                    </a:lnTo>
                    <a:lnTo>
                      <a:pt x="854" y="428"/>
                    </a:lnTo>
                    <a:lnTo>
                      <a:pt x="854" y="426"/>
                    </a:lnTo>
                    <a:lnTo>
                      <a:pt x="858" y="428"/>
                    </a:lnTo>
                    <a:lnTo>
                      <a:pt x="858" y="428"/>
                    </a:lnTo>
                    <a:lnTo>
                      <a:pt x="858" y="426"/>
                    </a:lnTo>
                    <a:lnTo>
                      <a:pt x="858" y="424"/>
                    </a:lnTo>
                    <a:lnTo>
                      <a:pt x="860" y="424"/>
                    </a:lnTo>
                    <a:lnTo>
                      <a:pt x="860" y="424"/>
                    </a:lnTo>
                    <a:lnTo>
                      <a:pt x="860" y="420"/>
                    </a:lnTo>
                    <a:lnTo>
                      <a:pt x="860" y="420"/>
                    </a:lnTo>
                    <a:lnTo>
                      <a:pt x="856" y="418"/>
                    </a:lnTo>
                    <a:lnTo>
                      <a:pt x="856" y="418"/>
                    </a:lnTo>
                    <a:lnTo>
                      <a:pt x="858" y="416"/>
                    </a:lnTo>
                    <a:lnTo>
                      <a:pt x="858" y="416"/>
                    </a:lnTo>
                    <a:lnTo>
                      <a:pt x="856" y="410"/>
                    </a:lnTo>
                    <a:lnTo>
                      <a:pt x="854" y="406"/>
                    </a:lnTo>
                    <a:lnTo>
                      <a:pt x="854" y="406"/>
                    </a:lnTo>
                    <a:lnTo>
                      <a:pt x="858" y="402"/>
                    </a:lnTo>
                    <a:lnTo>
                      <a:pt x="858" y="402"/>
                    </a:lnTo>
                    <a:lnTo>
                      <a:pt x="854" y="402"/>
                    </a:lnTo>
                    <a:lnTo>
                      <a:pt x="854" y="402"/>
                    </a:lnTo>
                    <a:lnTo>
                      <a:pt x="852" y="398"/>
                    </a:lnTo>
                    <a:lnTo>
                      <a:pt x="852" y="398"/>
                    </a:lnTo>
                    <a:lnTo>
                      <a:pt x="858" y="388"/>
                    </a:lnTo>
                    <a:lnTo>
                      <a:pt x="858" y="388"/>
                    </a:lnTo>
                    <a:lnTo>
                      <a:pt x="858" y="384"/>
                    </a:lnTo>
                    <a:lnTo>
                      <a:pt x="860" y="384"/>
                    </a:lnTo>
                    <a:lnTo>
                      <a:pt x="860" y="384"/>
                    </a:lnTo>
                    <a:lnTo>
                      <a:pt x="860" y="380"/>
                    </a:lnTo>
                    <a:lnTo>
                      <a:pt x="860" y="380"/>
                    </a:lnTo>
                    <a:lnTo>
                      <a:pt x="856" y="380"/>
                    </a:lnTo>
                    <a:lnTo>
                      <a:pt x="856" y="380"/>
                    </a:lnTo>
                    <a:lnTo>
                      <a:pt x="854" y="376"/>
                    </a:lnTo>
                    <a:lnTo>
                      <a:pt x="854" y="376"/>
                    </a:lnTo>
                    <a:lnTo>
                      <a:pt x="854" y="374"/>
                    </a:lnTo>
                    <a:lnTo>
                      <a:pt x="854" y="372"/>
                    </a:lnTo>
                    <a:lnTo>
                      <a:pt x="854" y="372"/>
                    </a:lnTo>
                    <a:lnTo>
                      <a:pt x="858" y="372"/>
                    </a:lnTo>
                    <a:lnTo>
                      <a:pt x="858" y="372"/>
                    </a:lnTo>
                    <a:lnTo>
                      <a:pt x="862" y="370"/>
                    </a:lnTo>
                    <a:lnTo>
                      <a:pt x="866" y="370"/>
                    </a:lnTo>
                    <a:lnTo>
                      <a:pt x="870" y="372"/>
                    </a:lnTo>
                    <a:lnTo>
                      <a:pt x="870" y="372"/>
                    </a:lnTo>
                    <a:lnTo>
                      <a:pt x="874" y="370"/>
                    </a:lnTo>
                    <a:lnTo>
                      <a:pt x="874" y="370"/>
                    </a:lnTo>
                    <a:lnTo>
                      <a:pt x="878" y="374"/>
                    </a:lnTo>
                    <a:lnTo>
                      <a:pt x="878" y="374"/>
                    </a:lnTo>
                    <a:lnTo>
                      <a:pt x="884" y="372"/>
                    </a:lnTo>
                    <a:lnTo>
                      <a:pt x="890" y="372"/>
                    </a:lnTo>
                    <a:lnTo>
                      <a:pt x="890" y="372"/>
                    </a:lnTo>
                    <a:lnTo>
                      <a:pt x="894" y="374"/>
                    </a:lnTo>
                    <a:lnTo>
                      <a:pt x="900" y="374"/>
                    </a:lnTo>
                    <a:lnTo>
                      <a:pt x="900" y="374"/>
                    </a:lnTo>
                    <a:lnTo>
                      <a:pt x="906" y="370"/>
                    </a:lnTo>
                    <a:lnTo>
                      <a:pt x="914" y="364"/>
                    </a:lnTo>
                    <a:lnTo>
                      <a:pt x="914" y="368"/>
                    </a:lnTo>
                    <a:lnTo>
                      <a:pt x="914" y="368"/>
                    </a:lnTo>
                    <a:lnTo>
                      <a:pt x="918" y="368"/>
                    </a:lnTo>
                    <a:lnTo>
                      <a:pt x="922" y="370"/>
                    </a:lnTo>
                    <a:lnTo>
                      <a:pt x="922" y="370"/>
                    </a:lnTo>
                    <a:lnTo>
                      <a:pt x="926" y="374"/>
                    </a:lnTo>
                    <a:lnTo>
                      <a:pt x="926" y="374"/>
                    </a:lnTo>
                    <a:lnTo>
                      <a:pt x="928" y="374"/>
                    </a:lnTo>
                    <a:lnTo>
                      <a:pt x="928" y="374"/>
                    </a:lnTo>
                    <a:lnTo>
                      <a:pt x="928" y="374"/>
                    </a:lnTo>
                    <a:lnTo>
                      <a:pt x="928" y="378"/>
                    </a:lnTo>
                    <a:lnTo>
                      <a:pt x="928" y="378"/>
                    </a:lnTo>
                    <a:lnTo>
                      <a:pt x="932" y="380"/>
                    </a:lnTo>
                    <a:lnTo>
                      <a:pt x="934" y="380"/>
                    </a:lnTo>
                    <a:lnTo>
                      <a:pt x="934" y="380"/>
                    </a:lnTo>
                    <a:lnTo>
                      <a:pt x="936" y="386"/>
                    </a:lnTo>
                    <a:lnTo>
                      <a:pt x="936" y="386"/>
                    </a:lnTo>
                    <a:lnTo>
                      <a:pt x="938" y="386"/>
                    </a:lnTo>
                    <a:lnTo>
                      <a:pt x="938" y="386"/>
                    </a:lnTo>
                    <a:lnTo>
                      <a:pt x="940" y="392"/>
                    </a:lnTo>
                    <a:lnTo>
                      <a:pt x="940" y="392"/>
                    </a:lnTo>
                    <a:lnTo>
                      <a:pt x="960" y="392"/>
                    </a:lnTo>
                    <a:lnTo>
                      <a:pt x="960" y="394"/>
                    </a:lnTo>
                    <a:lnTo>
                      <a:pt x="960" y="394"/>
                    </a:lnTo>
                    <a:lnTo>
                      <a:pt x="956" y="398"/>
                    </a:lnTo>
                    <a:lnTo>
                      <a:pt x="956" y="398"/>
                    </a:lnTo>
                    <a:lnTo>
                      <a:pt x="964" y="400"/>
                    </a:lnTo>
                    <a:lnTo>
                      <a:pt x="964" y="400"/>
                    </a:lnTo>
                    <a:lnTo>
                      <a:pt x="966" y="402"/>
                    </a:lnTo>
                    <a:lnTo>
                      <a:pt x="966" y="402"/>
                    </a:lnTo>
                    <a:lnTo>
                      <a:pt x="968" y="398"/>
                    </a:lnTo>
                    <a:lnTo>
                      <a:pt x="968" y="398"/>
                    </a:lnTo>
                    <a:lnTo>
                      <a:pt x="972" y="398"/>
                    </a:lnTo>
                    <a:lnTo>
                      <a:pt x="972" y="398"/>
                    </a:lnTo>
                    <a:lnTo>
                      <a:pt x="966" y="406"/>
                    </a:lnTo>
                    <a:lnTo>
                      <a:pt x="966" y="410"/>
                    </a:lnTo>
                    <a:lnTo>
                      <a:pt x="966" y="412"/>
                    </a:lnTo>
                    <a:lnTo>
                      <a:pt x="968" y="412"/>
                    </a:lnTo>
                    <a:lnTo>
                      <a:pt x="968" y="412"/>
                    </a:lnTo>
                    <a:lnTo>
                      <a:pt x="968" y="414"/>
                    </a:lnTo>
                    <a:lnTo>
                      <a:pt x="968" y="414"/>
                    </a:lnTo>
                    <a:lnTo>
                      <a:pt x="962" y="416"/>
                    </a:lnTo>
                    <a:lnTo>
                      <a:pt x="962" y="416"/>
                    </a:lnTo>
                    <a:lnTo>
                      <a:pt x="962" y="418"/>
                    </a:lnTo>
                    <a:lnTo>
                      <a:pt x="962" y="422"/>
                    </a:lnTo>
                    <a:lnTo>
                      <a:pt x="962" y="422"/>
                    </a:lnTo>
                    <a:lnTo>
                      <a:pt x="966" y="424"/>
                    </a:lnTo>
                    <a:lnTo>
                      <a:pt x="966" y="424"/>
                    </a:lnTo>
                    <a:lnTo>
                      <a:pt x="966" y="428"/>
                    </a:lnTo>
                    <a:lnTo>
                      <a:pt x="966" y="432"/>
                    </a:lnTo>
                    <a:lnTo>
                      <a:pt x="966" y="432"/>
                    </a:lnTo>
                    <a:lnTo>
                      <a:pt x="964" y="434"/>
                    </a:lnTo>
                    <a:lnTo>
                      <a:pt x="964" y="434"/>
                    </a:lnTo>
                    <a:lnTo>
                      <a:pt x="964" y="436"/>
                    </a:lnTo>
                    <a:lnTo>
                      <a:pt x="964" y="438"/>
                    </a:lnTo>
                    <a:lnTo>
                      <a:pt x="964" y="438"/>
                    </a:lnTo>
                    <a:lnTo>
                      <a:pt x="970" y="442"/>
                    </a:lnTo>
                    <a:lnTo>
                      <a:pt x="970" y="442"/>
                    </a:lnTo>
                    <a:lnTo>
                      <a:pt x="972" y="442"/>
                    </a:lnTo>
                    <a:lnTo>
                      <a:pt x="974" y="442"/>
                    </a:lnTo>
                    <a:lnTo>
                      <a:pt x="974" y="444"/>
                    </a:lnTo>
                    <a:lnTo>
                      <a:pt x="974" y="444"/>
                    </a:lnTo>
                    <a:lnTo>
                      <a:pt x="984" y="444"/>
                    </a:lnTo>
                    <a:lnTo>
                      <a:pt x="984" y="444"/>
                    </a:lnTo>
                    <a:lnTo>
                      <a:pt x="986" y="454"/>
                    </a:lnTo>
                    <a:lnTo>
                      <a:pt x="986" y="454"/>
                    </a:lnTo>
                    <a:lnTo>
                      <a:pt x="990" y="452"/>
                    </a:lnTo>
                    <a:lnTo>
                      <a:pt x="990" y="450"/>
                    </a:lnTo>
                    <a:lnTo>
                      <a:pt x="990" y="450"/>
                    </a:lnTo>
                    <a:lnTo>
                      <a:pt x="992" y="450"/>
                    </a:lnTo>
                    <a:lnTo>
                      <a:pt x="992" y="450"/>
                    </a:lnTo>
                    <a:lnTo>
                      <a:pt x="992" y="454"/>
                    </a:lnTo>
                    <a:lnTo>
                      <a:pt x="994" y="454"/>
                    </a:lnTo>
                    <a:lnTo>
                      <a:pt x="994" y="454"/>
                    </a:lnTo>
                    <a:lnTo>
                      <a:pt x="998" y="460"/>
                    </a:lnTo>
                    <a:lnTo>
                      <a:pt x="998" y="460"/>
                    </a:lnTo>
                    <a:lnTo>
                      <a:pt x="1000" y="458"/>
                    </a:lnTo>
                    <a:lnTo>
                      <a:pt x="1000" y="458"/>
                    </a:lnTo>
                    <a:lnTo>
                      <a:pt x="1004" y="458"/>
                    </a:lnTo>
                    <a:lnTo>
                      <a:pt x="1004" y="458"/>
                    </a:lnTo>
                    <a:lnTo>
                      <a:pt x="1006" y="456"/>
                    </a:lnTo>
                    <a:lnTo>
                      <a:pt x="1008" y="454"/>
                    </a:lnTo>
                    <a:lnTo>
                      <a:pt x="1010" y="448"/>
                    </a:lnTo>
                    <a:lnTo>
                      <a:pt x="1010" y="448"/>
                    </a:lnTo>
                    <a:lnTo>
                      <a:pt x="1012" y="448"/>
                    </a:lnTo>
                    <a:lnTo>
                      <a:pt x="1014" y="450"/>
                    </a:lnTo>
                    <a:lnTo>
                      <a:pt x="1014" y="450"/>
                    </a:lnTo>
                    <a:lnTo>
                      <a:pt x="1014" y="444"/>
                    </a:lnTo>
                    <a:lnTo>
                      <a:pt x="1014" y="444"/>
                    </a:lnTo>
                    <a:lnTo>
                      <a:pt x="1018" y="440"/>
                    </a:lnTo>
                    <a:lnTo>
                      <a:pt x="1022" y="436"/>
                    </a:lnTo>
                    <a:lnTo>
                      <a:pt x="1024" y="434"/>
                    </a:lnTo>
                    <a:lnTo>
                      <a:pt x="1024" y="434"/>
                    </a:lnTo>
                    <a:lnTo>
                      <a:pt x="1022" y="432"/>
                    </a:lnTo>
                    <a:lnTo>
                      <a:pt x="1022" y="430"/>
                    </a:lnTo>
                    <a:lnTo>
                      <a:pt x="1022" y="428"/>
                    </a:lnTo>
                    <a:lnTo>
                      <a:pt x="1022" y="428"/>
                    </a:lnTo>
                    <a:lnTo>
                      <a:pt x="1026" y="426"/>
                    </a:lnTo>
                    <a:lnTo>
                      <a:pt x="1026" y="426"/>
                    </a:lnTo>
                    <a:lnTo>
                      <a:pt x="1026" y="424"/>
                    </a:lnTo>
                    <a:lnTo>
                      <a:pt x="1026" y="420"/>
                    </a:lnTo>
                    <a:lnTo>
                      <a:pt x="1026" y="420"/>
                    </a:lnTo>
                    <a:lnTo>
                      <a:pt x="1026" y="420"/>
                    </a:lnTo>
                    <a:lnTo>
                      <a:pt x="1028" y="420"/>
                    </a:lnTo>
                    <a:lnTo>
                      <a:pt x="1028" y="420"/>
                    </a:lnTo>
                    <a:lnTo>
                      <a:pt x="1030" y="412"/>
                    </a:lnTo>
                    <a:lnTo>
                      <a:pt x="1030" y="412"/>
                    </a:lnTo>
                    <a:lnTo>
                      <a:pt x="1036" y="412"/>
                    </a:lnTo>
                    <a:lnTo>
                      <a:pt x="1036" y="412"/>
                    </a:lnTo>
                    <a:lnTo>
                      <a:pt x="1036" y="422"/>
                    </a:lnTo>
                    <a:lnTo>
                      <a:pt x="1036" y="422"/>
                    </a:lnTo>
                    <a:lnTo>
                      <a:pt x="1038" y="422"/>
                    </a:lnTo>
                    <a:lnTo>
                      <a:pt x="1038" y="422"/>
                    </a:lnTo>
                    <a:lnTo>
                      <a:pt x="1038" y="426"/>
                    </a:lnTo>
                    <a:lnTo>
                      <a:pt x="1036" y="428"/>
                    </a:lnTo>
                    <a:lnTo>
                      <a:pt x="1036" y="428"/>
                    </a:lnTo>
                    <a:lnTo>
                      <a:pt x="1038" y="434"/>
                    </a:lnTo>
                    <a:lnTo>
                      <a:pt x="1038" y="440"/>
                    </a:lnTo>
                    <a:lnTo>
                      <a:pt x="1040" y="440"/>
                    </a:lnTo>
                    <a:lnTo>
                      <a:pt x="1040" y="440"/>
                    </a:lnTo>
                    <a:lnTo>
                      <a:pt x="1040" y="444"/>
                    </a:lnTo>
                    <a:lnTo>
                      <a:pt x="1040" y="444"/>
                    </a:lnTo>
                    <a:lnTo>
                      <a:pt x="1044" y="442"/>
                    </a:lnTo>
                    <a:lnTo>
                      <a:pt x="1044" y="442"/>
                    </a:lnTo>
                    <a:lnTo>
                      <a:pt x="1046" y="442"/>
                    </a:lnTo>
                    <a:lnTo>
                      <a:pt x="1048" y="442"/>
                    </a:lnTo>
                    <a:lnTo>
                      <a:pt x="1048" y="442"/>
                    </a:lnTo>
                    <a:lnTo>
                      <a:pt x="1048" y="446"/>
                    </a:lnTo>
                    <a:lnTo>
                      <a:pt x="1048" y="446"/>
                    </a:lnTo>
                    <a:lnTo>
                      <a:pt x="1052" y="446"/>
                    </a:lnTo>
                    <a:lnTo>
                      <a:pt x="1052" y="448"/>
                    </a:lnTo>
                    <a:lnTo>
                      <a:pt x="1052" y="448"/>
                    </a:lnTo>
                    <a:lnTo>
                      <a:pt x="1050" y="448"/>
                    </a:lnTo>
                    <a:lnTo>
                      <a:pt x="1048" y="450"/>
                    </a:lnTo>
                    <a:lnTo>
                      <a:pt x="1048" y="450"/>
                    </a:lnTo>
                    <a:lnTo>
                      <a:pt x="1054" y="452"/>
                    </a:lnTo>
                    <a:lnTo>
                      <a:pt x="1054" y="454"/>
                    </a:lnTo>
                    <a:lnTo>
                      <a:pt x="1052" y="456"/>
                    </a:lnTo>
                    <a:lnTo>
                      <a:pt x="1052" y="456"/>
                    </a:lnTo>
                    <a:lnTo>
                      <a:pt x="1046" y="458"/>
                    </a:lnTo>
                    <a:lnTo>
                      <a:pt x="1046" y="458"/>
                    </a:lnTo>
                    <a:lnTo>
                      <a:pt x="1046" y="460"/>
                    </a:lnTo>
                    <a:lnTo>
                      <a:pt x="1046" y="460"/>
                    </a:lnTo>
                    <a:lnTo>
                      <a:pt x="1058" y="460"/>
                    </a:lnTo>
                    <a:lnTo>
                      <a:pt x="1058" y="460"/>
                    </a:lnTo>
                    <a:lnTo>
                      <a:pt x="1060" y="462"/>
                    </a:lnTo>
                    <a:lnTo>
                      <a:pt x="1060" y="462"/>
                    </a:lnTo>
                    <a:lnTo>
                      <a:pt x="1056" y="468"/>
                    </a:lnTo>
                    <a:lnTo>
                      <a:pt x="1056" y="468"/>
                    </a:lnTo>
                    <a:lnTo>
                      <a:pt x="1058" y="468"/>
                    </a:lnTo>
                    <a:lnTo>
                      <a:pt x="1058" y="468"/>
                    </a:lnTo>
                    <a:lnTo>
                      <a:pt x="1060" y="470"/>
                    </a:lnTo>
                    <a:lnTo>
                      <a:pt x="1058" y="472"/>
                    </a:lnTo>
                    <a:lnTo>
                      <a:pt x="1058" y="472"/>
                    </a:lnTo>
                    <a:lnTo>
                      <a:pt x="1062" y="472"/>
                    </a:lnTo>
                    <a:lnTo>
                      <a:pt x="1062" y="472"/>
                    </a:lnTo>
                    <a:lnTo>
                      <a:pt x="1064" y="476"/>
                    </a:lnTo>
                    <a:lnTo>
                      <a:pt x="1064" y="476"/>
                    </a:lnTo>
                    <a:lnTo>
                      <a:pt x="1068" y="476"/>
                    </a:lnTo>
                    <a:lnTo>
                      <a:pt x="1068" y="476"/>
                    </a:lnTo>
                    <a:lnTo>
                      <a:pt x="1066" y="482"/>
                    </a:lnTo>
                    <a:lnTo>
                      <a:pt x="1062" y="486"/>
                    </a:lnTo>
                    <a:lnTo>
                      <a:pt x="1062" y="486"/>
                    </a:lnTo>
                    <a:lnTo>
                      <a:pt x="1068" y="486"/>
                    </a:lnTo>
                    <a:lnTo>
                      <a:pt x="1068" y="486"/>
                    </a:lnTo>
                    <a:lnTo>
                      <a:pt x="1068" y="488"/>
                    </a:lnTo>
                    <a:lnTo>
                      <a:pt x="1070" y="490"/>
                    </a:lnTo>
                    <a:lnTo>
                      <a:pt x="1070" y="490"/>
                    </a:lnTo>
                    <a:lnTo>
                      <a:pt x="1074" y="490"/>
                    </a:lnTo>
                    <a:lnTo>
                      <a:pt x="1074" y="490"/>
                    </a:lnTo>
                    <a:lnTo>
                      <a:pt x="1076" y="494"/>
                    </a:lnTo>
                    <a:lnTo>
                      <a:pt x="1076" y="496"/>
                    </a:lnTo>
                    <a:lnTo>
                      <a:pt x="1076" y="496"/>
                    </a:lnTo>
                    <a:lnTo>
                      <a:pt x="1076" y="496"/>
                    </a:lnTo>
                    <a:lnTo>
                      <a:pt x="1076" y="498"/>
                    </a:lnTo>
                    <a:lnTo>
                      <a:pt x="1076" y="498"/>
                    </a:lnTo>
                    <a:lnTo>
                      <a:pt x="1074" y="498"/>
                    </a:lnTo>
                    <a:lnTo>
                      <a:pt x="1074" y="496"/>
                    </a:lnTo>
                    <a:lnTo>
                      <a:pt x="1074" y="496"/>
                    </a:lnTo>
                    <a:lnTo>
                      <a:pt x="1072" y="498"/>
                    </a:lnTo>
                    <a:lnTo>
                      <a:pt x="1072" y="498"/>
                    </a:lnTo>
                    <a:lnTo>
                      <a:pt x="1072" y="498"/>
                    </a:lnTo>
                    <a:lnTo>
                      <a:pt x="1066" y="498"/>
                    </a:lnTo>
                    <a:lnTo>
                      <a:pt x="1062" y="498"/>
                    </a:lnTo>
                    <a:lnTo>
                      <a:pt x="1062" y="500"/>
                    </a:lnTo>
                    <a:lnTo>
                      <a:pt x="1062" y="500"/>
                    </a:lnTo>
                    <a:lnTo>
                      <a:pt x="1066" y="502"/>
                    </a:lnTo>
                    <a:lnTo>
                      <a:pt x="1066" y="502"/>
                    </a:lnTo>
                    <a:lnTo>
                      <a:pt x="1064" y="508"/>
                    </a:lnTo>
                    <a:lnTo>
                      <a:pt x="1064" y="508"/>
                    </a:lnTo>
                    <a:lnTo>
                      <a:pt x="1068" y="506"/>
                    </a:lnTo>
                    <a:lnTo>
                      <a:pt x="1070" y="506"/>
                    </a:lnTo>
                    <a:lnTo>
                      <a:pt x="1070" y="510"/>
                    </a:lnTo>
                    <a:lnTo>
                      <a:pt x="1070" y="510"/>
                    </a:lnTo>
                    <a:lnTo>
                      <a:pt x="1068" y="510"/>
                    </a:lnTo>
                    <a:lnTo>
                      <a:pt x="1068" y="510"/>
                    </a:lnTo>
                    <a:lnTo>
                      <a:pt x="1068" y="510"/>
                    </a:lnTo>
                    <a:lnTo>
                      <a:pt x="1072" y="510"/>
                    </a:lnTo>
                    <a:lnTo>
                      <a:pt x="1072" y="510"/>
                    </a:lnTo>
                    <a:lnTo>
                      <a:pt x="1072" y="518"/>
                    </a:lnTo>
                    <a:lnTo>
                      <a:pt x="1072" y="518"/>
                    </a:lnTo>
                    <a:lnTo>
                      <a:pt x="1078" y="518"/>
                    </a:lnTo>
                    <a:lnTo>
                      <a:pt x="1082" y="518"/>
                    </a:lnTo>
                    <a:lnTo>
                      <a:pt x="1082" y="518"/>
                    </a:lnTo>
                    <a:lnTo>
                      <a:pt x="1086" y="522"/>
                    </a:lnTo>
                    <a:lnTo>
                      <a:pt x="1086" y="522"/>
                    </a:lnTo>
                    <a:lnTo>
                      <a:pt x="1088" y="522"/>
                    </a:lnTo>
                    <a:lnTo>
                      <a:pt x="1088" y="522"/>
                    </a:lnTo>
                    <a:lnTo>
                      <a:pt x="1088" y="528"/>
                    </a:lnTo>
                    <a:lnTo>
                      <a:pt x="1088" y="528"/>
                    </a:lnTo>
                    <a:lnTo>
                      <a:pt x="1088" y="530"/>
                    </a:lnTo>
                    <a:lnTo>
                      <a:pt x="1088" y="534"/>
                    </a:lnTo>
                    <a:lnTo>
                      <a:pt x="1088" y="534"/>
                    </a:lnTo>
                    <a:lnTo>
                      <a:pt x="1100" y="534"/>
                    </a:lnTo>
                    <a:lnTo>
                      <a:pt x="1100" y="534"/>
                    </a:lnTo>
                    <a:lnTo>
                      <a:pt x="1100" y="538"/>
                    </a:lnTo>
                    <a:lnTo>
                      <a:pt x="1100" y="538"/>
                    </a:lnTo>
                    <a:lnTo>
                      <a:pt x="1104" y="534"/>
                    </a:lnTo>
                    <a:lnTo>
                      <a:pt x="1104" y="534"/>
                    </a:lnTo>
                    <a:lnTo>
                      <a:pt x="1104" y="536"/>
                    </a:lnTo>
                    <a:lnTo>
                      <a:pt x="1106" y="536"/>
                    </a:lnTo>
                    <a:lnTo>
                      <a:pt x="1106" y="536"/>
                    </a:lnTo>
                    <a:lnTo>
                      <a:pt x="1106" y="534"/>
                    </a:lnTo>
                    <a:lnTo>
                      <a:pt x="1108" y="534"/>
                    </a:lnTo>
                    <a:lnTo>
                      <a:pt x="1108" y="534"/>
                    </a:lnTo>
                    <a:lnTo>
                      <a:pt x="1108" y="540"/>
                    </a:lnTo>
                    <a:lnTo>
                      <a:pt x="1110" y="540"/>
                    </a:lnTo>
                    <a:lnTo>
                      <a:pt x="1110" y="540"/>
                    </a:lnTo>
                    <a:lnTo>
                      <a:pt x="1114" y="544"/>
                    </a:lnTo>
                    <a:lnTo>
                      <a:pt x="1118" y="546"/>
                    </a:lnTo>
                    <a:lnTo>
                      <a:pt x="1118" y="546"/>
                    </a:lnTo>
                    <a:lnTo>
                      <a:pt x="1120" y="542"/>
                    </a:lnTo>
                    <a:lnTo>
                      <a:pt x="1120" y="542"/>
                    </a:lnTo>
                    <a:lnTo>
                      <a:pt x="1122" y="540"/>
                    </a:lnTo>
                    <a:lnTo>
                      <a:pt x="1122" y="540"/>
                    </a:lnTo>
                    <a:lnTo>
                      <a:pt x="1124" y="546"/>
                    </a:lnTo>
                    <a:lnTo>
                      <a:pt x="1124" y="546"/>
                    </a:lnTo>
                    <a:lnTo>
                      <a:pt x="1126" y="548"/>
                    </a:lnTo>
                    <a:lnTo>
                      <a:pt x="1126" y="548"/>
                    </a:lnTo>
                    <a:lnTo>
                      <a:pt x="1130" y="546"/>
                    </a:lnTo>
                    <a:lnTo>
                      <a:pt x="1130" y="546"/>
                    </a:lnTo>
                    <a:lnTo>
                      <a:pt x="1126" y="550"/>
                    </a:lnTo>
                    <a:lnTo>
                      <a:pt x="1124" y="554"/>
                    </a:lnTo>
                    <a:lnTo>
                      <a:pt x="1124" y="554"/>
                    </a:lnTo>
                    <a:lnTo>
                      <a:pt x="1120" y="554"/>
                    </a:lnTo>
                    <a:lnTo>
                      <a:pt x="1118" y="556"/>
                    </a:lnTo>
                    <a:lnTo>
                      <a:pt x="1118" y="556"/>
                    </a:lnTo>
                    <a:lnTo>
                      <a:pt x="1114" y="556"/>
                    </a:lnTo>
                    <a:lnTo>
                      <a:pt x="1112" y="556"/>
                    </a:lnTo>
                    <a:lnTo>
                      <a:pt x="1112" y="556"/>
                    </a:lnTo>
                    <a:lnTo>
                      <a:pt x="1110" y="560"/>
                    </a:lnTo>
                    <a:lnTo>
                      <a:pt x="1110" y="560"/>
                    </a:lnTo>
                    <a:lnTo>
                      <a:pt x="1106" y="560"/>
                    </a:lnTo>
                    <a:lnTo>
                      <a:pt x="1106" y="560"/>
                    </a:lnTo>
                    <a:lnTo>
                      <a:pt x="1098" y="566"/>
                    </a:lnTo>
                    <a:lnTo>
                      <a:pt x="1098" y="566"/>
                    </a:lnTo>
                    <a:lnTo>
                      <a:pt x="1088" y="566"/>
                    </a:lnTo>
                    <a:lnTo>
                      <a:pt x="1088" y="566"/>
                    </a:lnTo>
                    <a:lnTo>
                      <a:pt x="1090" y="576"/>
                    </a:lnTo>
                    <a:lnTo>
                      <a:pt x="1090" y="576"/>
                    </a:lnTo>
                    <a:lnTo>
                      <a:pt x="1094" y="576"/>
                    </a:lnTo>
                    <a:lnTo>
                      <a:pt x="1094" y="576"/>
                    </a:lnTo>
                    <a:lnTo>
                      <a:pt x="1094" y="572"/>
                    </a:lnTo>
                    <a:lnTo>
                      <a:pt x="1096" y="570"/>
                    </a:lnTo>
                    <a:lnTo>
                      <a:pt x="1096" y="570"/>
                    </a:lnTo>
                    <a:lnTo>
                      <a:pt x="1098" y="570"/>
                    </a:lnTo>
                    <a:lnTo>
                      <a:pt x="1102" y="568"/>
                    </a:lnTo>
                    <a:lnTo>
                      <a:pt x="1102" y="568"/>
                    </a:lnTo>
                    <a:lnTo>
                      <a:pt x="1108" y="564"/>
                    </a:lnTo>
                    <a:lnTo>
                      <a:pt x="1114" y="560"/>
                    </a:lnTo>
                    <a:lnTo>
                      <a:pt x="1114" y="560"/>
                    </a:lnTo>
                    <a:lnTo>
                      <a:pt x="1118" y="560"/>
                    </a:lnTo>
                    <a:lnTo>
                      <a:pt x="1122" y="560"/>
                    </a:lnTo>
                    <a:lnTo>
                      <a:pt x="1122" y="556"/>
                    </a:lnTo>
                    <a:lnTo>
                      <a:pt x="1122" y="556"/>
                    </a:lnTo>
                    <a:lnTo>
                      <a:pt x="1126" y="556"/>
                    </a:lnTo>
                    <a:lnTo>
                      <a:pt x="1132" y="556"/>
                    </a:lnTo>
                    <a:lnTo>
                      <a:pt x="1132" y="556"/>
                    </a:lnTo>
                    <a:lnTo>
                      <a:pt x="1134" y="560"/>
                    </a:lnTo>
                    <a:lnTo>
                      <a:pt x="1134" y="560"/>
                    </a:lnTo>
                    <a:lnTo>
                      <a:pt x="1142" y="564"/>
                    </a:lnTo>
                    <a:lnTo>
                      <a:pt x="1142" y="564"/>
                    </a:lnTo>
                    <a:lnTo>
                      <a:pt x="1142" y="568"/>
                    </a:lnTo>
                    <a:lnTo>
                      <a:pt x="1144" y="568"/>
                    </a:lnTo>
                    <a:lnTo>
                      <a:pt x="1144" y="568"/>
                    </a:lnTo>
                    <a:lnTo>
                      <a:pt x="1144" y="566"/>
                    </a:lnTo>
                    <a:lnTo>
                      <a:pt x="1144" y="566"/>
                    </a:lnTo>
                    <a:lnTo>
                      <a:pt x="1148" y="564"/>
                    </a:lnTo>
                    <a:lnTo>
                      <a:pt x="1148" y="564"/>
                    </a:lnTo>
                    <a:lnTo>
                      <a:pt x="1148" y="566"/>
                    </a:lnTo>
                    <a:lnTo>
                      <a:pt x="1150" y="566"/>
                    </a:lnTo>
                    <a:lnTo>
                      <a:pt x="1150" y="566"/>
                    </a:lnTo>
                    <a:lnTo>
                      <a:pt x="1150" y="572"/>
                    </a:lnTo>
                    <a:lnTo>
                      <a:pt x="1150" y="574"/>
                    </a:lnTo>
                    <a:lnTo>
                      <a:pt x="1148" y="576"/>
                    </a:lnTo>
                    <a:lnTo>
                      <a:pt x="1148" y="578"/>
                    </a:lnTo>
                    <a:lnTo>
                      <a:pt x="1148" y="578"/>
                    </a:lnTo>
                    <a:lnTo>
                      <a:pt x="1150" y="578"/>
                    </a:lnTo>
                    <a:lnTo>
                      <a:pt x="1148" y="578"/>
                    </a:lnTo>
                    <a:lnTo>
                      <a:pt x="1148" y="578"/>
                    </a:lnTo>
                    <a:lnTo>
                      <a:pt x="1150" y="582"/>
                    </a:lnTo>
                    <a:lnTo>
                      <a:pt x="1148" y="588"/>
                    </a:lnTo>
                    <a:lnTo>
                      <a:pt x="1146" y="588"/>
                    </a:lnTo>
                    <a:lnTo>
                      <a:pt x="1146" y="590"/>
                    </a:lnTo>
                    <a:lnTo>
                      <a:pt x="1146" y="590"/>
                    </a:lnTo>
                    <a:lnTo>
                      <a:pt x="1144" y="590"/>
                    </a:lnTo>
                    <a:lnTo>
                      <a:pt x="1144" y="590"/>
                    </a:lnTo>
                    <a:lnTo>
                      <a:pt x="1142" y="594"/>
                    </a:lnTo>
                    <a:lnTo>
                      <a:pt x="1142" y="594"/>
                    </a:lnTo>
                    <a:lnTo>
                      <a:pt x="1138" y="594"/>
                    </a:lnTo>
                    <a:lnTo>
                      <a:pt x="1134" y="598"/>
                    </a:lnTo>
                    <a:lnTo>
                      <a:pt x="1134" y="598"/>
                    </a:lnTo>
                    <a:lnTo>
                      <a:pt x="1132" y="598"/>
                    </a:lnTo>
                    <a:lnTo>
                      <a:pt x="1130" y="598"/>
                    </a:lnTo>
                    <a:lnTo>
                      <a:pt x="1130" y="598"/>
                    </a:lnTo>
                    <a:lnTo>
                      <a:pt x="1126" y="598"/>
                    </a:lnTo>
                    <a:lnTo>
                      <a:pt x="1124" y="600"/>
                    </a:lnTo>
                    <a:lnTo>
                      <a:pt x="1122" y="602"/>
                    </a:lnTo>
                    <a:lnTo>
                      <a:pt x="1118" y="600"/>
                    </a:lnTo>
                    <a:lnTo>
                      <a:pt x="1118" y="600"/>
                    </a:lnTo>
                    <a:lnTo>
                      <a:pt x="1118" y="600"/>
                    </a:lnTo>
                    <a:lnTo>
                      <a:pt x="1116" y="600"/>
                    </a:lnTo>
                    <a:lnTo>
                      <a:pt x="1116" y="600"/>
                    </a:lnTo>
                    <a:lnTo>
                      <a:pt x="1116" y="602"/>
                    </a:lnTo>
                    <a:lnTo>
                      <a:pt x="1116" y="602"/>
                    </a:lnTo>
                    <a:lnTo>
                      <a:pt x="1112" y="604"/>
                    </a:lnTo>
                    <a:lnTo>
                      <a:pt x="1112" y="604"/>
                    </a:lnTo>
                    <a:lnTo>
                      <a:pt x="1112" y="608"/>
                    </a:lnTo>
                    <a:lnTo>
                      <a:pt x="1112" y="608"/>
                    </a:lnTo>
                    <a:lnTo>
                      <a:pt x="1108" y="612"/>
                    </a:lnTo>
                    <a:lnTo>
                      <a:pt x="1108" y="612"/>
                    </a:lnTo>
                    <a:lnTo>
                      <a:pt x="1108" y="614"/>
                    </a:lnTo>
                    <a:lnTo>
                      <a:pt x="1108" y="616"/>
                    </a:lnTo>
                    <a:lnTo>
                      <a:pt x="1108" y="616"/>
                    </a:lnTo>
                    <a:lnTo>
                      <a:pt x="1106" y="618"/>
                    </a:lnTo>
                    <a:lnTo>
                      <a:pt x="1104" y="620"/>
                    </a:lnTo>
                    <a:lnTo>
                      <a:pt x="1100" y="620"/>
                    </a:lnTo>
                    <a:lnTo>
                      <a:pt x="1100" y="620"/>
                    </a:lnTo>
                    <a:lnTo>
                      <a:pt x="1100" y="624"/>
                    </a:lnTo>
                    <a:lnTo>
                      <a:pt x="1100" y="624"/>
                    </a:lnTo>
                    <a:lnTo>
                      <a:pt x="1098" y="626"/>
                    </a:lnTo>
                    <a:lnTo>
                      <a:pt x="1098" y="626"/>
                    </a:lnTo>
                    <a:lnTo>
                      <a:pt x="1090" y="626"/>
                    </a:lnTo>
                    <a:lnTo>
                      <a:pt x="1090" y="626"/>
                    </a:lnTo>
                    <a:lnTo>
                      <a:pt x="1088" y="630"/>
                    </a:lnTo>
                    <a:lnTo>
                      <a:pt x="1088" y="630"/>
                    </a:lnTo>
                    <a:lnTo>
                      <a:pt x="1086" y="630"/>
                    </a:lnTo>
                    <a:lnTo>
                      <a:pt x="1084" y="630"/>
                    </a:lnTo>
                    <a:lnTo>
                      <a:pt x="1082" y="628"/>
                    </a:lnTo>
                    <a:lnTo>
                      <a:pt x="1082" y="628"/>
                    </a:lnTo>
                    <a:lnTo>
                      <a:pt x="1078" y="628"/>
                    </a:lnTo>
                    <a:lnTo>
                      <a:pt x="1078" y="628"/>
                    </a:lnTo>
                    <a:lnTo>
                      <a:pt x="1078" y="630"/>
                    </a:lnTo>
                    <a:lnTo>
                      <a:pt x="1078" y="630"/>
                    </a:lnTo>
                    <a:lnTo>
                      <a:pt x="1078" y="632"/>
                    </a:lnTo>
                    <a:lnTo>
                      <a:pt x="1076" y="632"/>
                    </a:lnTo>
                    <a:lnTo>
                      <a:pt x="1076" y="630"/>
                    </a:lnTo>
                    <a:lnTo>
                      <a:pt x="1076" y="630"/>
                    </a:lnTo>
                    <a:lnTo>
                      <a:pt x="1072" y="632"/>
                    </a:lnTo>
                    <a:lnTo>
                      <a:pt x="1072" y="632"/>
                    </a:lnTo>
                    <a:lnTo>
                      <a:pt x="1070" y="626"/>
                    </a:lnTo>
                    <a:lnTo>
                      <a:pt x="1070" y="626"/>
                    </a:lnTo>
                    <a:lnTo>
                      <a:pt x="1064" y="628"/>
                    </a:lnTo>
                    <a:lnTo>
                      <a:pt x="1060" y="628"/>
                    </a:lnTo>
                    <a:lnTo>
                      <a:pt x="1058" y="628"/>
                    </a:lnTo>
                    <a:lnTo>
                      <a:pt x="1052" y="626"/>
                    </a:lnTo>
                    <a:lnTo>
                      <a:pt x="1052" y="626"/>
                    </a:lnTo>
                    <a:lnTo>
                      <a:pt x="1050" y="630"/>
                    </a:lnTo>
                    <a:lnTo>
                      <a:pt x="1050" y="630"/>
                    </a:lnTo>
                    <a:lnTo>
                      <a:pt x="1046" y="630"/>
                    </a:lnTo>
                    <a:lnTo>
                      <a:pt x="1042" y="628"/>
                    </a:lnTo>
                    <a:lnTo>
                      <a:pt x="1042" y="628"/>
                    </a:lnTo>
                    <a:lnTo>
                      <a:pt x="1040" y="630"/>
                    </a:lnTo>
                    <a:lnTo>
                      <a:pt x="1036" y="630"/>
                    </a:lnTo>
                    <a:lnTo>
                      <a:pt x="1036" y="630"/>
                    </a:lnTo>
                    <a:lnTo>
                      <a:pt x="1034" y="630"/>
                    </a:lnTo>
                    <a:lnTo>
                      <a:pt x="1032" y="628"/>
                    </a:lnTo>
                    <a:lnTo>
                      <a:pt x="1032" y="628"/>
                    </a:lnTo>
                    <a:lnTo>
                      <a:pt x="1030" y="630"/>
                    </a:lnTo>
                    <a:lnTo>
                      <a:pt x="1030" y="630"/>
                    </a:lnTo>
                    <a:lnTo>
                      <a:pt x="1020" y="630"/>
                    </a:lnTo>
                    <a:lnTo>
                      <a:pt x="1020" y="630"/>
                    </a:lnTo>
                    <a:lnTo>
                      <a:pt x="1020" y="630"/>
                    </a:lnTo>
                    <a:lnTo>
                      <a:pt x="1006" y="628"/>
                    </a:lnTo>
                    <a:lnTo>
                      <a:pt x="1006" y="630"/>
                    </a:lnTo>
                    <a:lnTo>
                      <a:pt x="1006" y="630"/>
                    </a:lnTo>
                    <a:lnTo>
                      <a:pt x="1002" y="634"/>
                    </a:lnTo>
                    <a:lnTo>
                      <a:pt x="1002" y="634"/>
                    </a:lnTo>
                    <a:lnTo>
                      <a:pt x="1000" y="632"/>
                    </a:lnTo>
                    <a:lnTo>
                      <a:pt x="1000" y="634"/>
                    </a:lnTo>
                    <a:lnTo>
                      <a:pt x="998" y="634"/>
                    </a:lnTo>
                    <a:lnTo>
                      <a:pt x="998" y="634"/>
                    </a:lnTo>
                    <a:lnTo>
                      <a:pt x="998" y="638"/>
                    </a:lnTo>
                    <a:lnTo>
                      <a:pt x="996" y="644"/>
                    </a:lnTo>
                    <a:lnTo>
                      <a:pt x="996" y="644"/>
                    </a:lnTo>
                    <a:lnTo>
                      <a:pt x="992" y="646"/>
                    </a:lnTo>
                    <a:lnTo>
                      <a:pt x="990" y="646"/>
                    </a:lnTo>
                    <a:lnTo>
                      <a:pt x="990" y="646"/>
                    </a:lnTo>
                    <a:lnTo>
                      <a:pt x="988" y="648"/>
                    </a:lnTo>
                    <a:lnTo>
                      <a:pt x="988" y="650"/>
                    </a:lnTo>
                    <a:lnTo>
                      <a:pt x="988" y="650"/>
                    </a:lnTo>
                    <a:lnTo>
                      <a:pt x="986" y="652"/>
                    </a:lnTo>
                    <a:lnTo>
                      <a:pt x="984" y="652"/>
                    </a:lnTo>
                    <a:lnTo>
                      <a:pt x="984" y="652"/>
                    </a:lnTo>
                    <a:lnTo>
                      <a:pt x="984" y="652"/>
                    </a:lnTo>
                    <a:lnTo>
                      <a:pt x="982" y="654"/>
                    </a:lnTo>
                    <a:lnTo>
                      <a:pt x="982" y="656"/>
                    </a:lnTo>
                    <a:lnTo>
                      <a:pt x="982" y="656"/>
                    </a:lnTo>
                    <a:lnTo>
                      <a:pt x="980" y="658"/>
                    </a:lnTo>
                    <a:lnTo>
                      <a:pt x="976" y="658"/>
                    </a:lnTo>
                    <a:lnTo>
                      <a:pt x="976" y="658"/>
                    </a:lnTo>
                    <a:lnTo>
                      <a:pt x="974" y="660"/>
                    </a:lnTo>
                    <a:lnTo>
                      <a:pt x="974" y="660"/>
                    </a:lnTo>
                    <a:lnTo>
                      <a:pt x="972" y="662"/>
                    </a:lnTo>
                    <a:lnTo>
                      <a:pt x="972" y="662"/>
                    </a:lnTo>
                    <a:lnTo>
                      <a:pt x="968" y="666"/>
                    </a:lnTo>
                    <a:lnTo>
                      <a:pt x="968" y="668"/>
                    </a:lnTo>
                    <a:lnTo>
                      <a:pt x="966" y="670"/>
                    </a:lnTo>
                    <a:lnTo>
                      <a:pt x="966" y="670"/>
                    </a:lnTo>
                    <a:lnTo>
                      <a:pt x="960" y="670"/>
                    </a:lnTo>
                    <a:lnTo>
                      <a:pt x="960" y="670"/>
                    </a:lnTo>
                    <a:lnTo>
                      <a:pt x="964" y="672"/>
                    </a:lnTo>
                    <a:lnTo>
                      <a:pt x="964" y="672"/>
                    </a:lnTo>
                    <a:lnTo>
                      <a:pt x="960" y="684"/>
                    </a:lnTo>
                    <a:lnTo>
                      <a:pt x="954" y="694"/>
                    </a:lnTo>
                    <a:lnTo>
                      <a:pt x="954" y="694"/>
                    </a:lnTo>
                    <a:lnTo>
                      <a:pt x="956" y="694"/>
                    </a:lnTo>
                    <a:lnTo>
                      <a:pt x="956" y="692"/>
                    </a:lnTo>
                    <a:lnTo>
                      <a:pt x="958" y="692"/>
                    </a:lnTo>
                    <a:lnTo>
                      <a:pt x="958" y="692"/>
                    </a:lnTo>
                    <a:lnTo>
                      <a:pt x="964" y="684"/>
                    </a:lnTo>
                    <a:lnTo>
                      <a:pt x="964" y="684"/>
                    </a:lnTo>
                    <a:lnTo>
                      <a:pt x="964" y="680"/>
                    </a:lnTo>
                    <a:lnTo>
                      <a:pt x="966" y="678"/>
                    </a:lnTo>
                    <a:lnTo>
                      <a:pt x="966" y="678"/>
                    </a:lnTo>
                    <a:lnTo>
                      <a:pt x="970" y="676"/>
                    </a:lnTo>
                    <a:lnTo>
                      <a:pt x="974" y="676"/>
                    </a:lnTo>
                    <a:lnTo>
                      <a:pt x="974" y="676"/>
                    </a:lnTo>
                    <a:lnTo>
                      <a:pt x="974" y="672"/>
                    </a:lnTo>
                    <a:lnTo>
                      <a:pt x="974" y="670"/>
                    </a:lnTo>
                    <a:lnTo>
                      <a:pt x="974" y="670"/>
                    </a:lnTo>
                    <a:lnTo>
                      <a:pt x="978" y="668"/>
                    </a:lnTo>
                    <a:lnTo>
                      <a:pt x="984" y="666"/>
                    </a:lnTo>
                    <a:lnTo>
                      <a:pt x="984" y="666"/>
                    </a:lnTo>
                    <a:lnTo>
                      <a:pt x="988" y="660"/>
                    </a:lnTo>
                    <a:lnTo>
                      <a:pt x="988" y="660"/>
                    </a:lnTo>
                    <a:lnTo>
                      <a:pt x="990" y="660"/>
                    </a:lnTo>
                    <a:lnTo>
                      <a:pt x="990" y="660"/>
                    </a:lnTo>
                    <a:lnTo>
                      <a:pt x="992" y="656"/>
                    </a:lnTo>
                    <a:lnTo>
                      <a:pt x="992" y="656"/>
                    </a:lnTo>
                    <a:lnTo>
                      <a:pt x="998" y="656"/>
                    </a:lnTo>
                    <a:lnTo>
                      <a:pt x="998" y="656"/>
                    </a:lnTo>
                    <a:lnTo>
                      <a:pt x="1000" y="652"/>
                    </a:lnTo>
                    <a:lnTo>
                      <a:pt x="1000" y="652"/>
                    </a:lnTo>
                    <a:lnTo>
                      <a:pt x="1006" y="650"/>
                    </a:lnTo>
                    <a:lnTo>
                      <a:pt x="1014" y="648"/>
                    </a:lnTo>
                    <a:lnTo>
                      <a:pt x="1018" y="646"/>
                    </a:lnTo>
                    <a:lnTo>
                      <a:pt x="1018" y="646"/>
                    </a:lnTo>
                    <a:lnTo>
                      <a:pt x="1020" y="646"/>
                    </a:lnTo>
                    <a:lnTo>
                      <a:pt x="1020" y="648"/>
                    </a:lnTo>
                    <a:lnTo>
                      <a:pt x="1020" y="648"/>
                    </a:lnTo>
                    <a:lnTo>
                      <a:pt x="1026" y="648"/>
                    </a:lnTo>
                    <a:lnTo>
                      <a:pt x="1032" y="648"/>
                    </a:lnTo>
                    <a:lnTo>
                      <a:pt x="1032" y="648"/>
                    </a:lnTo>
                    <a:lnTo>
                      <a:pt x="1034" y="648"/>
                    </a:lnTo>
                    <a:lnTo>
                      <a:pt x="1034" y="650"/>
                    </a:lnTo>
                    <a:lnTo>
                      <a:pt x="1036" y="652"/>
                    </a:lnTo>
                    <a:lnTo>
                      <a:pt x="1036" y="652"/>
                    </a:lnTo>
                    <a:lnTo>
                      <a:pt x="1038" y="654"/>
                    </a:lnTo>
                    <a:lnTo>
                      <a:pt x="1038" y="654"/>
                    </a:lnTo>
                    <a:lnTo>
                      <a:pt x="1038" y="658"/>
                    </a:lnTo>
                    <a:lnTo>
                      <a:pt x="1038" y="658"/>
                    </a:lnTo>
                    <a:lnTo>
                      <a:pt x="1034" y="656"/>
                    </a:lnTo>
                    <a:lnTo>
                      <a:pt x="1034" y="656"/>
                    </a:lnTo>
                    <a:lnTo>
                      <a:pt x="1036" y="662"/>
                    </a:lnTo>
                    <a:lnTo>
                      <a:pt x="1034" y="668"/>
                    </a:lnTo>
                    <a:lnTo>
                      <a:pt x="1034" y="668"/>
                    </a:lnTo>
                    <a:lnTo>
                      <a:pt x="1028" y="666"/>
                    </a:lnTo>
                    <a:lnTo>
                      <a:pt x="1028" y="666"/>
                    </a:lnTo>
                    <a:lnTo>
                      <a:pt x="1028" y="676"/>
                    </a:lnTo>
                    <a:lnTo>
                      <a:pt x="1028" y="676"/>
                    </a:lnTo>
                    <a:lnTo>
                      <a:pt x="1022" y="676"/>
                    </a:lnTo>
                    <a:lnTo>
                      <a:pt x="1022" y="678"/>
                    </a:lnTo>
                    <a:lnTo>
                      <a:pt x="1022" y="678"/>
                    </a:lnTo>
                    <a:lnTo>
                      <a:pt x="1018" y="678"/>
                    </a:lnTo>
                    <a:lnTo>
                      <a:pt x="1018" y="678"/>
                    </a:lnTo>
                    <a:lnTo>
                      <a:pt x="1018" y="674"/>
                    </a:lnTo>
                    <a:lnTo>
                      <a:pt x="1018" y="672"/>
                    </a:lnTo>
                    <a:lnTo>
                      <a:pt x="1018" y="672"/>
                    </a:lnTo>
                    <a:lnTo>
                      <a:pt x="1014" y="670"/>
                    </a:lnTo>
                    <a:lnTo>
                      <a:pt x="1014" y="670"/>
                    </a:lnTo>
                    <a:lnTo>
                      <a:pt x="1014" y="672"/>
                    </a:lnTo>
                    <a:lnTo>
                      <a:pt x="1012" y="674"/>
                    </a:lnTo>
                    <a:lnTo>
                      <a:pt x="1012" y="676"/>
                    </a:lnTo>
                    <a:lnTo>
                      <a:pt x="1012" y="676"/>
                    </a:lnTo>
                    <a:lnTo>
                      <a:pt x="1016" y="678"/>
                    </a:lnTo>
                    <a:lnTo>
                      <a:pt x="1016" y="680"/>
                    </a:lnTo>
                    <a:lnTo>
                      <a:pt x="1016" y="680"/>
                    </a:lnTo>
                    <a:lnTo>
                      <a:pt x="1014" y="680"/>
                    </a:lnTo>
                    <a:lnTo>
                      <a:pt x="1014" y="682"/>
                    </a:lnTo>
                    <a:lnTo>
                      <a:pt x="1016" y="684"/>
                    </a:lnTo>
                    <a:lnTo>
                      <a:pt x="1020" y="684"/>
                    </a:lnTo>
                    <a:lnTo>
                      <a:pt x="1020" y="684"/>
                    </a:lnTo>
                    <a:lnTo>
                      <a:pt x="1024" y="680"/>
                    </a:lnTo>
                    <a:lnTo>
                      <a:pt x="1024" y="680"/>
                    </a:lnTo>
                    <a:lnTo>
                      <a:pt x="1028" y="680"/>
                    </a:lnTo>
                    <a:lnTo>
                      <a:pt x="1032" y="680"/>
                    </a:lnTo>
                    <a:lnTo>
                      <a:pt x="1032" y="680"/>
                    </a:lnTo>
                    <a:lnTo>
                      <a:pt x="1032" y="682"/>
                    </a:lnTo>
                    <a:lnTo>
                      <a:pt x="1032" y="684"/>
                    </a:lnTo>
                    <a:lnTo>
                      <a:pt x="1030" y="686"/>
                    </a:lnTo>
                    <a:lnTo>
                      <a:pt x="1030" y="686"/>
                    </a:lnTo>
                    <a:lnTo>
                      <a:pt x="1030" y="690"/>
                    </a:lnTo>
                    <a:lnTo>
                      <a:pt x="1030" y="692"/>
                    </a:lnTo>
                    <a:lnTo>
                      <a:pt x="1030" y="692"/>
                    </a:lnTo>
                    <a:lnTo>
                      <a:pt x="1028" y="692"/>
                    </a:lnTo>
                    <a:lnTo>
                      <a:pt x="1026" y="696"/>
                    </a:lnTo>
                    <a:lnTo>
                      <a:pt x="1026" y="696"/>
                    </a:lnTo>
                    <a:lnTo>
                      <a:pt x="1024" y="696"/>
                    </a:lnTo>
                    <a:lnTo>
                      <a:pt x="1026" y="696"/>
                    </a:lnTo>
                    <a:lnTo>
                      <a:pt x="1028" y="698"/>
                    </a:lnTo>
                    <a:lnTo>
                      <a:pt x="1028" y="698"/>
                    </a:lnTo>
                    <a:lnTo>
                      <a:pt x="1034" y="696"/>
                    </a:lnTo>
                    <a:lnTo>
                      <a:pt x="1034" y="696"/>
                    </a:lnTo>
                    <a:lnTo>
                      <a:pt x="1034" y="700"/>
                    </a:lnTo>
                    <a:lnTo>
                      <a:pt x="1032" y="700"/>
                    </a:lnTo>
                    <a:lnTo>
                      <a:pt x="1032" y="700"/>
                    </a:lnTo>
                    <a:lnTo>
                      <a:pt x="1032" y="710"/>
                    </a:lnTo>
                    <a:lnTo>
                      <a:pt x="1032" y="710"/>
                    </a:lnTo>
                    <a:lnTo>
                      <a:pt x="1034" y="710"/>
                    </a:lnTo>
                    <a:lnTo>
                      <a:pt x="1034" y="710"/>
                    </a:lnTo>
                    <a:lnTo>
                      <a:pt x="1034" y="714"/>
                    </a:lnTo>
                    <a:lnTo>
                      <a:pt x="1034" y="714"/>
                    </a:lnTo>
                    <a:lnTo>
                      <a:pt x="1046" y="716"/>
                    </a:lnTo>
                    <a:lnTo>
                      <a:pt x="1046" y="716"/>
                    </a:lnTo>
                    <a:lnTo>
                      <a:pt x="1044" y="718"/>
                    </a:lnTo>
                    <a:lnTo>
                      <a:pt x="1044" y="718"/>
                    </a:lnTo>
                    <a:lnTo>
                      <a:pt x="1040" y="720"/>
                    </a:lnTo>
                    <a:lnTo>
                      <a:pt x="1042" y="722"/>
                    </a:lnTo>
                    <a:lnTo>
                      <a:pt x="1042" y="722"/>
                    </a:lnTo>
                    <a:lnTo>
                      <a:pt x="1044" y="722"/>
                    </a:lnTo>
                    <a:lnTo>
                      <a:pt x="1044" y="720"/>
                    </a:lnTo>
                    <a:lnTo>
                      <a:pt x="1046" y="720"/>
                    </a:lnTo>
                    <a:lnTo>
                      <a:pt x="1046" y="720"/>
                    </a:lnTo>
                    <a:lnTo>
                      <a:pt x="1052" y="724"/>
                    </a:lnTo>
                    <a:lnTo>
                      <a:pt x="1052" y="724"/>
                    </a:lnTo>
                    <a:lnTo>
                      <a:pt x="1056" y="724"/>
                    </a:lnTo>
                    <a:lnTo>
                      <a:pt x="1056" y="724"/>
                    </a:lnTo>
                    <a:lnTo>
                      <a:pt x="1056" y="728"/>
                    </a:lnTo>
                    <a:lnTo>
                      <a:pt x="1056" y="728"/>
                    </a:lnTo>
                    <a:lnTo>
                      <a:pt x="1060" y="728"/>
                    </a:lnTo>
                    <a:lnTo>
                      <a:pt x="1060" y="728"/>
                    </a:lnTo>
                    <a:lnTo>
                      <a:pt x="1064" y="724"/>
                    </a:lnTo>
                    <a:lnTo>
                      <a:pt x="1068" y="720"/>
                    </a:lnTo>
                    <a:lnTo>
                      <a:pt x="1068" y="720"/>
                    </a:lnTo>
                    <a:lnTo>
                      <a:pt x="1070" y="720"/>
                    </a:lnTo>
                    <a:lnTo>
                      <a:pt x="1070" y="720"/>
                    </a:lnTo>
                    <a:lnTo>
                      <a:pt x="1070" y="728"/>
                    </a:lnTo>
                    <a:lnTo>
                      <a:pt x="1070" y="728"/>
                    </a:lnTo>
                    <a:lnTo>
                      <a:pt x="1074" y="728"/>
                    </a:lnTo>
                    <a:lnTo>
                      <a:pt x="1074" y="728"/>
                    </a:lnTo>
                    <a:lnTo>
                      <a:pt x="1074" y="730"/>
                    </a:lnTo>
                    <a:lnTo>
                      <a:pt x="1074" y="730"/>
                    </a:lnTo>
                    <a:close/>
                    <a:moveTo>
                      <a:pt x="1206" y="678"/>
                    </a:moveTo>
                    <a:lnTo>
                      <a:pt x="1206" y="678"/>
                    </a:lnTo>
                    <a:lnTo>
                      <a:pt x="1206" y="682"/>
                    </a:lnTo>
                    <a:lnTo>
                      <a:pt x="1206" y="682"/>
                    </a:lnTo>
                    <a:lnTo>
                      <a:pt x="1202" y="682"/>
                    </a:lnTo>
                    <a:lnTo>
                      <a:pt x="1200" y="680"/>
                    </a:lnTo>
                    <a:lnTo>
                      <a:pt x="1200" y="676"/>
                    </a:lnTo>
                    <a:lnTo>
                      <a:pt x="1200" y="676"/>
                    </a:lnTo>
                    <a:lnTo>
                      <a:pt x="1206" y="670"/>
                    </a:lnTo>
                    <a:lnTo>
                      <a:pt x="1206" y="670"/>
                    </a:lnTo>
                    <a:lnTo>
                      <a:pt x="1206" y="666"/>
                    </a:lnTo>
                    <a:lnTo>
                      <a:pt x="1206" y="666"/>
                    </a:lnTo>
                    <a:lnTo>
                      <a:pt x="1202" y="668"/>
                    </a:lnTo>
                    <a:lnTo>
                      <a:pt x="1202" y="670"/>
                    </a:lnTo>
                    <a:lnTo>
                      <a:pt x="1202" y="670"/>
                    </a:lnTo>
                    <a:lnTo>
                      <a:pt x="1200" y="672"/>
                    </a:lnTo>
                    <a:lnTo>
                      <a:pt x="1200" y="672"/>
                    </a:lnTo>
                    <a:lnTo>
                      <a:pt x="1198" y="676"/>
                    </a:lnTo>
                    <a:lnTo>
                      <a:pt x="1198" y="680"/>
                    </a:lnTo>
                    <a:lnTo>
                      <a:pt x="1198" y="680"/>
                    </a:lnTo>
                    <a:lnTo>
                      <a:pt x="1192" y="680"/>
                    </a:lnTo>
                    <a:lnTo>
                      <a:pt x="1192" y="676"/>
                    </a:lnTo>
                    <a:lnTo>
                      <a:pt x="1192" y="676"/>
                    </a:lnTo>
                    <a:lnTo>
                      <a:pt x="1196" y="676"/>
                    </a:lnTo>
                    <a:lnTo>
                      <a:pt x="1196" y="676"/>
                    </a:lnTo>
                    <a:lnTo>
                      <a:pt x="1196" y="672"/>
                    </a:lnTo>
                    <a:lnTo>
                      <a:pt x="1196" y="672"/>
                    </a:lnTo>
                    <a:lnTo>
                      <a:pt x="1192" y="670"/>
                    </a:lnTo>
                    <a:lnTo>
                      <a:pt x="1192" y="670"/>
                    </a:lnTo>
                    <a:lnTo>
                      <a:pt x="1192" y="666"/>
                    </a:lnTo>
                    <a:lnTo>
                      <a:pt x="1192" y="666"/>
                    </a:lnTo>
                    <a:lnTo>
                      <a:pt x="1196" y="666"/>
                    </a:lnTo>
                    <a:lnTo>
                      <a:pt x="1196" y="666"/>
                    </a:lnTo>
                    <a:lnTo>
                      <a:pt x="1196" y="662"/>
                    </a:lnTo>
                    <a:lnTo>
                      <a:pt x="1198" y="658"/>
                    </a:lnTo>
                    <a:lnTo>
                      <a:pt x="1198" y="658"/>
                    </a:lnTo>
                    <a:lnTo>
                      <a:pt x="1194" y="660"/>
                    </a:lnTo>
                    <a:lnTo>
                      <a:pt x="1194" y="662"/>
                    </a:lnTo>
                    <a:lnTo>
                      <a:pt x="1194" y="662"/>
                    </a:lnTo>
                    <a:lnTo>
                      <a:pt x="1190" y="662"/>
                    </a:lnTo>
                    <a:lnTo>
                      <a:pt x="1190" y="662"/>
                    </a:lnTo>
                    <a:lnTo>
                      <a:pt x="1186" y="664"/>
                    </a:lnTo>
                    <a:lnTo>
                      <a:pt x="1186" y="664"/>
                    </a:lnTo>
                    <a:lnTo>
                      <a:pt x="1184" y="664"/>
                    </a:lnTo>
                    <a:lnTo>
                      <a:pt x="1182" y="664"/>
                    </a:lnTo>
                    <a:lnTo>
                      <a:pt x="1182" y="664"/>
                    </a:lnTo>
                    <a:lnTo>
                      <a:pt x="1186" y="656"/>
                    </a:lnTo>
                    <a:lnTo>
                      <a:pt x="1186" y="656"/>
                    </a:lnTo>
                    <a:lnTo>
                      <a:pt x="1184" y="658"/>
                    </a:lnTo>
                    <a:lnTo>
                      <a:pt x="1184" y="658"/>
                    </a:lnTo>
                    <a:lnTo>
                      <a:pt x="1184" y="658"/>
                    </a:lnTo>
                    <a:lnTo>
                      <a:pt x="1180" y="658"/>
                    </a:lnTo>
                    <a:lnTo>
                      <a:pt x="1180" y="658"/>
                    </a:lnTo>
                    <a:lnTo>
                      <a:pt x="1182" y="656"/>
                    </a:lnTo>
                    <a:lnTo>
                      <a:pt x="1182" y="656"/>
                    </a:lnTo>
                    <a:lnTo>
                      <a:pt x="1178" y="654"/>
                    </a:lnTo>
                    <a:lnTo>
                      <a:pt x="1180" y="652"/>
                    </a:lnTo>
                    <a:lnTo>
                      <a:pt x="1180" y="652"/>
                    </a:lnTo>
                    <a:lnTo>
                      <a:pt x="1184" y="646"/>
                    </a:lnTo>
                    <a:lnTo>
                      <a:pt x="1184" y="646"/>
                    </a:lnTo>
                    <a:lnTo>
                      <a:pt x="1180" y="642"/>
                    </a:lnTo>
                    <a:lnTo>
                      <a:pt x="1178" y="642"/>
                    </a:lnTo>
                    <a:lnTo>
                      <a:pt x="1176" y="644"/>
                    </a:lnTo>
                    <a:lnTo>
                      <a:pt x="1176" y="644"/>
                    </a:lnTo>
                    <a:lnTo>
                      <a:pt x="1174" y="644"/>
                    </a:lnTo>
                    <a:lnTo>
                      <a:pt x="1172" y="644"/>
                    </a:lnTo>
                    <a:lnTo>
                      <a:pt x="1170" y="640"/>
                    </a:lnTo>
                    <a:lnTo>
                      <a:pt x="1170" y="640"/>
                    </a:lnTo>
                    <a:lnTo>
                      <a:pt x="1168" y="642"/>
                    </a:lnTo>
                    <a:lnTo>
                      <a:pt x="1162" y="644"/>
                    </a:lnTo>
                    <a:lnTo>
                      <a:pt x="1162" y="644"/>
                    </a:lnTo>
                    <a:lnTo>
                      <a:pt x="1162" y="646"/>
                    </a:lnTo>
                    <a:lnTo>
                      <a:pt x="1162" y="648"/>
                    </a:lnTo>
                    <a:lnTo>
                      <a:pt x="1162" y="648"/>
                    </a:lnTo>
                    <a:lnTo>
                      <a:pt x="1160" y="646"/>
                    </a:lnTo>
                    <a:lnTo>
                      <a:pt x="1160" y="644"/>
                    </a:lnTo>
                    <a:lnTo>
                      <a:pt x="1160" y="644"/>
                    </a:lnTo>
                    <a:lnTo>
                      <a:pt x="1154" y="646"/>
                    </a:lnTo>
                    <a:lnTo>
                      <a:pt x="1154" y="646"/>
                    </a:lnTo>
                    <a:lnTo>
                      <a:pt x="1154" y="646"/>
                    </a:lnTo>
                    <a:lnTo>
                      <a:pt x="1156" y="644"/>
                    </a:lnTo>
                    <a:lnTo>
                      <a:pt x="1156" y="642"/>
                    </a:lnTo>
                    <a:lnTo>
                      <a:pt x="1156" y="642"/>
                    </a:lnTo>
                    <a:lnTo>
                      <a:pt x="1148" y="644"/>
                    </a:lnTo>
                    <a:lnTo>
                      <a:pt x="1148" y="644"/>
                    </a:lnTo>
                    <a:lnTo>
                      <a:pt x="1154" y="640"/>
                    </a:lnTo>
                    <a:lnTo>
                      <a:pt x="1154" y="636"/>
                    </a:lnTo>
                    <a:lnTo>
                      <a:pt x="1152" y="634"/>
                    </a:lnTo>
                    <a:lnTo>
                      <a:pt x="1146" y="632"/>
                    </a:lnTo>
                    <a:lnTo>
                      <a:pt x="1146" y="632"/>
                    </a:lnTo>
                    <a:lnTo>
                      <a:pt x="1146" y="634"/>
                    </a:lnTo>
                    <a:lnTo>
                      <a:pt x="1146" y="634"/>
                    </a:lnTo>
                    <a:lnTo>
                      <a:pt x="1146" y="634"/>
                    </a:lnTo>
                    <a:lnTo>
                      <a:pt x="1144" y="634"/>
                    </a:lnTo>
                    <a:lnTo>
                      <a:pt x="1144" y="634"/>
                    </a:lnTo>
                    <a:lnTo>
                      <a:pt x="1138" y="644"/>
                    </a:lnTo>
                    <a:lnTo>
                      <a:pt x="1138" y="644"/>
                    </a:lnTo>
                    <a:lnTo>
                      <a:pt x="1140" y="638"/>
                    </a:lnTo>
                    <a:lnTo>
                      <a:pt x="1140" y="638"/>
                    </a:lnTo>
                    <a:lnTo>
                      <a:pt x="1138" y="638"/>
                    </a:lnTo>
                    <a:lnTo>
                      <a:pt x="1138" y="638"/>
                    </a:lnTo>
                    <a:lnTo>
                      <a:pt x="1138" y="636"/>
                    </a:lnTo>
                    <a:lnTo>
                      <a:pt x="1138" y="636"/>
                    </a:lnTo>
                    <a:lnTo>
                      <a:pt x="1138" y="634"/>
                    </a:lnTo>
                    <a:lnTo>
                      <a:pt x="1138" y="632"/>
                    </a:lnTo>
                    <a:lnTo>
                      <a:pt x="1138" y="632"/>
                    </a:lnTo>
                    <a:lnTo>
                      <a:pt x="1140" y="628"/>
                    </a:lnTo>
                    <a:lnTo>
                      <a:pt x="1142" y="626"/>
                    </a:lnTo>
                    <a:lnTo>
                      <a:pt x="1142" y="626"/>
                    </a:lnTo>
                    <a:lnTo>
                      <a:pt x="1142" y="616"/>
                    </a:lnTo>
                    <a:lnTo>
                      <a:pt x="1144" y="616"/>
                    </a:lnTo>
                    <a:lnTo>
                      <a:pt x="1144" y="616"/>
                    </a:lnTo>
                    <a:lnTo>
                      <a:pt x="1148" y="616"/>
                    </a:lnTo>
                    <a:lnTo>
                      <a:pt x="1148" y="616"/>
                    </a:lnTo>
                    <a:lnTo>
                      <a:pt x="1150" y="612"/>
                    </a:lnTo>
                    <a:lnTo>
                      <a:pt x="1150" y="610"/>
                    </a:lnTo>
                    <a:lnTo>
                      <a:pt x="1146" y="610"/>
                    </a:lnTo>
                    <a:lnTo>
                      <a:pt x="1146" y="608"/>
                    </a:lnTo>
                    <a:lnTo>
                      <a:pt x="1146" y="608"/>
                    </a:lnTo>
                    <a:lnTo>
                      <a:pt x="1150" y="608"/>
                    </a:lnTo>
                    <a:lnTo>
                      <a:pt x="1150" y="606"/>
                    </a:lnTo>
                    <a:lnTo>
                      <a:pt x="1154" y="606"/>
                    </a:lnTo>
                    <a:lnTo>
                      <a:pt x="1154" y="606"/>
                    </a:lnTo>
                    <a:lnTo>
                      <a:pt x="1154" y="602"/>
                    </a:lnTo>
                    <a:lnTo>
                      <a:pt x="1154" y="602"/>
                    </a:lnTo>
                    <a:lnTo>
                      <a:pt x="1148" y="604"/>
                    </a:lnTo>
                    <a:lnTo>
                      <a:pt x="1148" y="604"/>
                    </a:lnTo>
                    <a:lnTo>
                      <a:pt x="1144" y="602"/>
                    </a:lnTo>
                    <a:lnTo>
                      <a:pt x="1144" y="602"/>
                    </a:lnTo>
                    <a:lnTo>
                      <a:pt x="1138" y="604"/>
                    </a:lnTo>
                    <a:lnTo>
                      <a:pt x="1134" y="610"/>
                    </a:lnTo>
                    <a:lnTo>
                      <a:pt x="1134" y="610"/>
                    </a:lnTo>
                    <a:lnTo>
                      <a:pt x="1136" y="614"/>
                    </a:lnTo>
                    <a:lnTo>
                      <a:pt x="1136" y="614"/>
                    </a:lnTo>
                    <a:lnTo>
                      <a:pt x="1132" y="614"/>
                    </a:lnTo>
                    <a:lnTo>
                      <a:pt x="1130" y="616"/>
                    </a:lnTo>
                    <a:lnTo>
                      <a:pt x="1130" y="616"/>
                    </a:lnTo>
                    <a:lnTo>
                      <a:pt x="1130" y="624"/>
                    </a:lnTo>
                    <a:lnTo>
                      <a:pt x="1128" y="626"/>
                    </a:lnTo>
                    <a:lnTo>
                      <a:pt x="1128" y="626"/>
                    </a:lnTo>
                    <a:lnTo>
                      <a:pt x="1128" y="634"/>
                    </a:lnTo>
                    <a:lnTo>
                      <a:pt x="1128" y="636"/>
                    </a:lnTo>
                    <a:lnTo>
                      <a:pt x="1128" y="640"/>
                    </a:lnTo>
                    <a:lnTo>
                      <a:pt x="1124" y="644"/>
                    </a:lnTo>
                    <a:lnTo>
                      <a:pt x="1124" y="644"/>
                    </a:lnTo>
                    <a:lnTo>
                      <a:pt x="1124" y="644"/>
                    </a:lnTo>
                    <a:lnTo>
                      <a:pt x="1124" y="646"/>
                    </a:lnTo>
                    <a:lnTo>
                      <a:pt x="1124" y="646"/>
                    </a:lnTo>
                    <a:lnTo>
                      <a:pt x="1130" y="646"/>
                    </a:lnTo>
                    <a:lnTo>
                      <a:pt x="1130" y="646"/>
                    </a:lnTo>
                    <a:lnTo>
                      <a:pt x="1128" y="650"/>
                    </a:lnTo>
                    <a:lnTo>
                      <a:pt x="1128" y="650"/>
                    </a:lnTo>
                    <a:lnTo>
                      <a:pt x="1128" y="652"/>
                    </a:lnTo>
                    <a:lnTo>
                      <a:pt x="1126" y="652"/>
                    </a:lnTo>
                    <a:lnTo>
                      <a:pt x="1126" y="652"/>
                    </a:lnTo>
                    <a:lnTo>
                      <a:pt x="1124" y="650"/>
                    </a:lnTo>
                    <a:lnTo>
                      <a:pt x="1122" y="650"/>
                    </a:lnTo>
                    <a:lnTo>
                      <a:pt x="1120" y="650"/>
                    </a:lnTo>
                    <a:lnTo>
                      <a:pt x="1120" y="652"/>
                    </a:lnTo>
                    <a:lnTo>
                      <a:pt x="1120" y="652"/>
                    </a:lnTo>
                    <a:lnTo>
                      <a:pt x="1118" y="652"/>
                    </a:lnTo>
                    <a:lnTo>
                      <a:pt x="1118" y="654"/>
                    </a:lnTo>
                    <a:lnTo>
                      <a:pt x="1118" y="654"/>
                    </a:lnTo>
                    <a:lnTo>
                      <a:pt x="1120" y="654"/>
                    </a:lnTo>
                    <a:lnTo>
                      <a:pt x="1120" y="656"/>
                    </a:lnTo>
                    <a:lnTo>
                      <a:pt x="1116" y="656"/>
                    </a:lnTo>
                    <a:lnTo>
                      <a:pt x="1116" y="656"/>
                    </a:lnTo>
                    <a:lnTo>
                      <a:pt x="1112" y="656"/>
                    </a:lnTo>
                    <a:lnTo>
                      <a:pt x="1112" y="656"/>
                    </a:lnTo>
                    <a:lnTo>
                      <a:pt x="1112" y="660"/>
                    </a:lnTo>
                    <a:lnTo>
                      <a:pt x="1112" y="660"/>
                    </a:lnTo>
                    <a:lnTo>
                      <a:pt x="1114" y="660"/>
                    </a:lnTo>
                    <a:lnTo>
                      <a:pt x="1114" y="660"/>
                    </a:lnTo>
                    <a:lnTo>
                      <a:pt x="1114" y="658"/>
                    </a:lnTo>
                    <a:lnTo>
                      <a:pt x="1114" y="658"/>
                    </a:lnTo>
                    <a:lnTo>
                      <a:pt x="1122" y="660"/>
                    </a:lnTo>
                    <a:lnTo>
                      <a:pt x="1122" y="660"/>
                    </a:lnTo>
                    <a:lnTo>
                      <a:pt x="1120" y="662"/>
                    </a:lnTo>
                    <a:lnTo>
                      <a:pt x="1120" y="662"/>
                    </a:lnTo>
                    <a:lnTo>
                      <a:pt x="1120" y="662"/>
                    </a:lnTo>
                    <a:lnTo>
                      <a:pt x="1120" y="660"/>
                    </a:lnTo>
                    <a:lnTo>
                      <a:pt x="1120" y="660"/>
                    </a:lnTo>
                    <a:lnTo>
                      <a:pt x="1116" y="662"/>
                    </a:lnTo>
                    <a:lnTo>
                      <a:pt x="1116" y="662"/>
                    </a:lnTo>
                    <a:lnTo>
                      <a:pt x="1116" y="666"/>
                    </a:lnTo>
                    <a:lnTo>
                      <a:pt x="1110" y="670"/>
                    </a:lnTo>
                    <a:lnTo>
                      <a:pt x="1110" y="670"/>
                    </a:lnTo>
                    <a:lnTo>
                      <a:pt x="1108" y="672"/>
                    </a:lnTo>
                    <a:lnTo>
                      <a:pt x="1108" y="672"/>
                    </a:lnTo>
                    <a:lnTo>
                      <a:pt x="1110" y="678"/>
                    </a:lnTo>
                    <a:lnTo>
                      <a:pt x="1116" y="678"/>
                    </a:lnTo>
                    <a:lnTo>
                      <a:pt x="1116" y="678"/>
                    </a:lnTo>
                    <a:lnTo>
                      <a:pt x="1118" y="676"/>
                    </a:lnTo>
                    <a:lnTo>
                      <a:pt x="1118" y="676"/>
                    </a:lnTo>
                    <a:lnTo>
                      <a:pt x="1118" y="676"/>
                    </a:lnTo>
                    <a:lnTo>
                      <a:pt x="1132" y="676"/>
                    </a:lnTo>
                    <a:lnTo>
                      <a:pt x="1132" y="676"/>
                    </a:lnTo>
                    <a:lnTo>
                      <a:pt x="1140" y="676"/>
                    </a:lnTo>
                    <a:lnTo>
                      <a:pt x="1140" y="676"/>
                    </a:lnTo>
                    <a:lnTo>
                      <a:pt x="1140" y="678"/>
                    </a:lnTo>
                    <a:lnTo>
                      <a:pt x="1142" y="678"/>
                    </a:lnTo>
                    <a:lnTo>
                      <a:pt x="1142" y="678"/>
                    </a:lnTo>
                    <a:lnTo>
                      <a:pt x="1146" y="676"/>
                    </a:lnTo>
                    <a:lnTo>
                      <a:pt x="1148" y="674"/>
                    </a:lnTo>
                    <a:lnTo>
                      <a:pt x="1148" y="674"/>
                    </a:lnTo>
                    <a:lnTo>
                      <a:pt x="1148" y="678"/>
                    </a:lnTo>
                    <a:lnTo>
                      <a:pt x="1148" y="678"/>
                    </a:lnTo>
                    <a:lnTo>
                      <a:pt x="1168" y="674"/>
                    </a:lnTo>
                    <a:lnTo>
                      <a:pt x="1168" y="674"/>
                    </a:lnTo>
                    <a:lnTo>
                      <a:pt x="1166" y="680"/>
                    </a:lnTo>
                    <a:lnTo>
                      <a:pt x="1172" y="680"/>
                    </a:lnTo>
                    <a:lnTo>
                      <a:pt x="1172" y="680"/>
                    </a:lnTo>
                    <a:lnTo>
                      <a:pt x="1174" y="674"/>
                    </a:lnTo>
                    <a:lnTo>
                      <a:pt x="1174" y="674"/>
                    </a:lnTo>
                    <a:lnTo>
                      <a:pt x="1178" y="674"/>
                    </a:lnTo>
                    <a:lnTo>
                      <a:pt x="1178" y="674"/>
                    </a:lnTo>
                    <a:lnTo>
                      <a:pt x="1176" y="678"/>
                    </a:lnTo>
                    <a:lnTo>
                      <a:pt x="1176" y="678"/>
                    </a:lnTo>
                    <a:lnTo>
                      <a:pt x="1174" y="680"/>
                    </a:lnTo>
                    <a:lnTo>
                      <a:pt x="1172" y="682"/>
                    </a:lnTo>
                    <a:lnTo>
                      <a:pt x="1172" y="682"/>
                    </a:lnTo>
                    <a:lnTo>
                      <a:pt x="1170" y="686"/>
                    </a:lnTo>
                    <a:lnTo>
                      <a:pt x="1170" y="686"/>
                    </a:lnTo>
                    <a:lnTo>
                      <a:pt x="1166" y="688"/>
                    </a:lnTo>
                    <a:lnTo>
                      <a:pt x="1166" y="688"/>
                    </a:lnTo>
                    <a:lnTo>
                      <a:pt x="1166" y="692"/>
                    </a:lnTo>
                    <a:lnTo>
                      <a:pt x="1166" y="692"/>
                    </a:lnTo>
                    <a:lnTo>
                      <a:pt x="1170" y="692"/>
                    </a:lnTo>
                    <a:lnTo>
                      <a:pt x="1170" y="692"/>
                    </a:lnTo>
                    <a:lnTo>
                      <a:pt x="1174" y="688"/>
                    </a:lnTo>
                    <a:lnTo>
                      <a:pt x="1176" y="684"/>
                    </a:lnTo>
                    <a:lnTo>
                      <a:pt x="1176" y="684"/>
                    </a:lnTo>
                    <a:lnTo>
                      <a:pt x="1176" y="684"/>
                    </a:lnTo>
                    <a:lnTo>
                      <a:pt x="1176" y="682"/>
                    </a:lnTo>
                    <a:lnTo>
                      <a:pt x="1178" y="680"/>
                    </a:lnTo>
                    <a:lnTo>
                      <a:pt x="1178" y="680"/>
                    </a:lnTo>
                    <a:lnTo>
                      <a:pt x="1182" y="680"/>
                    </a:lnTo>
                    <a:lnTo>
                      <a:pt x="1182" y="680"/>
                    </a:lnTo>
                    <a:lnTo>
                      <a:pt x="1184" y="674"/>
                    </a:lnTo>
                    <a:lnTo>
                      <a:pt x="1188" y="674"/>
                    </a:lnTo>
                    <a:lnTo>
                      <a:pt x="1188" y="674"/>
                    </a:lnTo>
                    <a:lnTo>
                      <a:pt x="1188" y="678"/>
                    </a:lnTo>
                    <a:lnTo>
                      <a:pt x="1192" y="680"/>
                    </a:lnTo>
                    <a:lnTo>
                      <a:pt x="1192" y="680"/>
                    </a:lnTo>
                    <a:lnTo>
                      <a:pt x="1192" y="684"/>
                    </a:lnTo>
                    <a:lnTo>
                      <a:pt x="1192" y="684"/>
                    </a:lnTo>
                    <a:lnTo>
                      <a:pt x="1190" y="684"/>
                    </a:lnTo>
                    <a:lnTo>
                      <a:pt x="1188" y="684"/>
                    </a:lnTo>
                    <a:lnTo>
                      <a:pt x="1188" y="684"/>
                    </a:lnTo>
                    <a:lnTo>
                      <a:pt x="1188" y="692"/>
                    </a:lnTo>
                    <a:lnTo>
                      <a:pt x="1188" y="692"/>
                    </a:lnTo>
                    <a:lnTo>
                      <a:pt x="1192" y="690"/>
                    </a:lnTo>
                    <a:lnTo>
                      <a:pt x="1192" y="690"/>
                    </a:lnTo>
                    <a:lnTo>
                      <a:pt x="1192" y="686"/>
                    </a:lnTo>
                    <a:lnTo>
                      <a:pt x="1192" y="686"/>
                    </a:lnTo>
                    <a:lnTo>
                      <a:pt x="1196" y="688"/>
                    </a:lnTo>
                    <a:lnTo>
                      <a:pt x="1196" y="694"/>
                    </a:lnTo>
                    <a:lnTo>
                      <a:pt x="1196" y="694"/>
                    </a:lnTo>
                    <a:lnTo>
                      <a:pt x="1202" y="694"/>
                    </a:lnTo>
                    <a:lnTo>
                      <a:pt x="1202" y="694"/>
                    </a:lnTo>
                    <a:lnTo>
                      <a:pt x="1204" y="688"/>
                    </a:lnTo>
                    <a:lnTo>
                      <a:pt x="1204" y="688"/>
                    </a:lnTo>
                    <a:lnTo>
                      <a:pt x="1208" y="680"/>
                    </a:lnTo>
                    <a:lnTo>
                      <a:pt x="1208" y="676"/>
                    </a:lnTo>
                    <a:lnTo>
                      <a:pt x="1208" y="676"/>
                    </a:lnTo>
                    <a:lnTo>
                      <a:pt x="1206" y="678"/>
                    </a:lnTo>
                    <a:lnTo>
                      <a:pt x="1206" y="678"/>
                    </a:lnTo>
                    <a:close/>
                    <a:moveTo>
                      <a:pt x="1088" y="714"/>
                    </a:moveTo>
                    <a:lnTo>
                      <a:pt x="1088" y="712"/>
                    </a:lnTo>
                    <a:lnTo>
                      <a:pt x="1088" y="712"/>
                    </a:lnTo>
                    <a:lnTo>
                      <a:pt x="1084" y="712"/>
                    </a:lnTo>
                    <a:lnTo>
                      <a:pt x="1084" y="712"/>
                    </a:lnTo>
                    <a:lnTo>
                      <a:pt x="1086" y="704"/>
                    </a:lnTo>
                    <a:lnTo>
                      <a:pt x="1090" y="700"/>
                    </a:lnTo>
                    <a:lnTo>
                      <a:pt x="1090" y="700"/>
                    </a:lnTo>
                    <a:lnTo>
                      <a:pt x="1096" y="700"/>
                    </a:lnTo>
                    <a:lnTo>
                      <a:pt x="1096" y="700"/>
                    </a:lnTo>
                    <a:lnTo>
                      <a:pt x="1098" y="698"/>
                    </a:lnTo>
                    <a:lnTo>
                      <a:pt x="1100" y="696"/>
                    </a:lnTo>
                    <a:lnTo>
                      <a:pt x="1100" y="696"/>
                    </a:lnTo>
                    <a:lnTo>
                      <a:pt x="1098" y="694"/>
                    </a:lnTo>
                    <a:lnTo>
                      <a:pt x="1096" y="694"/>
                    </a:lnTo>
                    <a:lnTo>
                      <a:pt x="1096" y="696"/>
                    </a:lnTo>
                    <a:lnTo>
                      <a:pt x="1096" y="696"/>
                    </a:lnTo>
                    <a:lnTo>
                      <a:pt x="1092" y="698"/>
                    </a:lnTo>
                    <a:lnTo>
                      <a:pt x="1090" y="698"/>
                    </a:lnTo>
                    <a:lnTo>
                      <a:pt x="1086" y="696"/>
                    </a:lnTo>
                    <a:lnTo>
                      <a:pt x="1086" y="696"/>
                    </a:lnTo>
                    <a:lnTo>
                      <a:pt x="1080" y="700"/>
                    </a:lnTo>
                    <a:lnTo>
                      <a:pt x="1080" y="700"/>
                    </a:lnTo>
                    <a:lnTo>
                      <a:pt x="1082" y="704"/>
                    </a:lnTo>
                    <a:lnTo>
                      <a:pt x="1080" y="706"/>
                    </a:lnTo>
                    <a:lnTo>
                      <a:pt x="1078" y="706"/>
                    </a:lnTo>
                    <a:lnTo>
                      <a:pt x="1078" y="706"/>
                    </a:lnTo>
                    <a:lnTo>
                      <a:pt x="1076" y="710"/>
                    </a:lnTo>
                    <a:lnTo>
                      <a:pt x="1076" y="710"/>
                    </a:lnTo>
                    <a:lnTo>
                      <a:pt x="1076" y="712"/>
                    </a:lnTo>
                    <a:lnTo>
                      <a:pt x="1076" y="714"/>
                    </a:lnTo>
                    <a:lnTo>
                      <a:pt x="1074" y="716"/>
                    </a:lnTo>
                    <a:lnTo>
                      <a:pt x="1074" y="716"/>
                    </a:lnTo>
                    <a:lnTo>
                      <a:pt x="1074" y="722"/>
                    </a:lnTo>
                    <a:lnTo>
                      <a:pt x="1074" y="724"/>
                    </a:lnTo>
                    <a:lnTo>
                      <a:pt x="1076" y="726"/>
                    </a:lnTo>
                    <a:lnTo>
                      <a:pt x="1076" y="726"/>
                    </a:lnTo>
                    <a:lnTo>
                      <a:pt x="1082" y="728"/>
                    </a:lnTo>
                    <a:lnTo>
                      <a:pt x="1082" y="728"/>
                    </a:lnTo>
                    <a:lnTo>
                      <a:pt x="1082" y="726"/>
                    </a:lnTo>
                    <a:lnTo>
                      <a:pt x="1082" y="726"/>
                    </a:lnTo>
                    <a:lnTo>
                      <a:pt x="1082" y="724"/>
                    </a:lnTo>
                    <a:lnTo>
                      <a:pt x="1080" y="722"/>
                    </a:lnTo>
                    <a:lnTo>
                      <a:pt x="1082" y="718"/>
                    </a:lnTo>
                    <a:lnTo>
                      <a:pt x="1088" y="714"/>
                    </a:lnTo>
                    <a:lnTo>
                      <a:pt x="1088" y="714"/>
                    </a:lnTo>
                    <a:close/>
                    <a:moveTo>
                      <a:pt x="1070" y="654"/>
                    </a:moveTo>
                    <a:lnTo>
                      <a:pt x="1064" y="650"/>
                    </a:lnTo>
                    <a:lnTo>
                      <a:pt x="1064" y="650"/>
                    </a:lnTo>
                    <a:lnTo>
                      <a:pt x="1062" y="650"/>
                    </a:lnTo>
                    <a:lnTo>
                      <a:pt x="1062" y="650"/>
                    </a:lnTo>
                    <a:lnTo>
                      <a:pt x="1058" y="646"/>
                    </a:lnTo>
                    <a:lnTo>
                      <a:pt x="1056" y="642"/>
                    </a:lnTo>
                    <a:lnTo>
                      <a:pt x="1056" y="642"/>
                    </a:lnTo>
                    <a:lnTo>
                      <a:pt x="1052" y="642"/>
                    </a:lnTo>
                    <a:lnTo>
                      <a:pt x="1052" y="642"/>
                    </a:lnTo>
                    <a:lnTo>
                      <a:pt x="1046" y="640"/>
                    </a:lnTo>
                    <a:lnTo>
                      <a:pt x="1042" y="636"/>
                    </a:lnTo>
                    <a:lnTo>
                      <a:pt x="1042" y="636"/>
                    </a:lnTo>
                    <a:lnTo>
                      <a:pt x="1034" y="636"/>
                    </a:lnTo>
                    <a:lnTo>
                      <a:pt x="1034" y="636"/>
                    </a:lnTo>
                    <a:lnTo>
                      <a:pt x="1034" y="642"/>
                    </a:lnTo>
                    <a:lnTo>
                      <a:pt x="1034" y="642"/>
                    </a:lnTo>
                    <a:lnTo>
                      <a:pt x="1040" y="642"/>
                    </a:lnTo>
                    <a:lnTo>
                      <a:pt x="1044" y="646"/>
                    </a:lnTo>
                    <a:lnTo>
                      <a:pt x="1044" y="646"/>
                    </a:lnTo>
                    <a:lnTo>
                      <a:pt x="1044" y="650"/>
                    </a:lnTo>
                    <a:lnTo>
                      <a:pt x="1044" y="650"/>
                    </a:lnTo>
                    <a:lnTo>
                      <a:pt x="1048" y="650"/>
                    </a:lnTo>
                    <a:lnTo>
                      <a:pt x="1054" y="652"/>
                    </a:lnTo>
                    <a:lnTo>
                      <a:pt x="1054" y="652"/>
                    </a:lnTo>
                    <a:lnTo>
                      <a:pt x="1058" y="654"/>
                    </a:lnTo>
                    <a:lnTo>
                      <a:pt x="1062" y="656"/>
                    </a:lnTo>
                    <a:lnTo>
                      <a:pt x="1062" y="656"/>
                    </a:lnTo>
                    <a:lnTo>
                      <a:pt x="1068" y="658"/>
                    </a:lnTo>
                    <a:lnTo>
                      <a:pt x="1068" y="658"/>
                    </a:lnTo>
                    <a:lnTo>
                      <a:pt x="1068" y="656"/>
                    </a:lnTo>
                    <a:lnTo>
                      <a:pt x="1070" y="654"/>
                    </a:lnTo>
                    <a:lnTo>
                      <a:pt x="1070" y="654"/>
                    </a:lnTo>
                    <a:close/>
                    <a:moveTo>
                      <a:pt x="128" y="568"/>
                    </a:moveTo>
                    <a:lnTo>
                      <a:pt x="128" y="568"/>
                    </a:lnTo>
                    <a:lnTo>
                      <a:pt x="128" y="566"/>
                    </a:lnTo>
                    <a:lnTo>
                      <a:pt x="128" y="562"/>
                    </a:lnTo>
                    <a:lnTo>
                      <a:pt x="128" y="562"/>
                    </a:lnTo>
                    <a:lnTo>
                      <a:pt x="132" y="554"/>
                    </a:lnTo>
                    <a:lnTo>
                      <a:pt x="132" y="554"/>
                    </a:lnTo>
                    <a:lnTo>
                      <a:pt x="122" y="556"/>
                    </a:lnTo>
                    <a:lnTo>
                      <a:pt x="118" y="556"/>
                    </a:lnTo>
                    <a:lnTo>
                      <a:pt x="114" y="554"/>
                    </a:lnTo>
                    <a:lnTo>
                      <a:pt x="114" y="554"/>
                    </a:lnTo>
                    <a:lnTo>
                      <a:pt x="116" y="564"/>
                    </a:lnTo>
                    <a:lnTo>
                      <a:pt x="116" y="564"/>
                    </a:lnTo>
                    <a:lnTo>
                      <a:pt x="116" y="566"/>
                    </a:lnTo>
                    <a:lnTo>
                      <a:pt x="116" y="568"/>
                    </a:lnTo>
                    <a:lnTo>
                      <a:pt x="118" y="568"/>
                    </a:lnTo>
                    <a:lnTo>
                      <a:pt x="118" y="568"/>
                    </a:lnTo>
                    <a:lnTo>
                      <a:pt x="118" y="570"/>
                    </a:lnTo>
                    <a:lnTo>
                      <a:pt x="118" y="570"/>
                    </a:lnTo>
                    <a:lnTo>
                      <a:pt x="118" y="570"/>
                    </a:lnTo>
                    <a:lnTo>
                      <a:pt x="118" y="574"/>
                    </a:lnTo>
                    <a:lnTo>
                      <a:pt x="118" y="574"/>
                    </a:lnTo>
                    <a:lnTo>
                      <a:pt x="122" y="572"/>
                    </a:lnTo>
                    <a:lnTo>
                      <a:pt x="124" y="572"/>
                    </a:lnTo>
                    <a:lnTo>
                      <a:pt x="124" y="572"/>
                    </a:lnTo>
                    <a:lnTo>
                      <a:pt x="128" y="568"/>
                    </a:lnTo>
                    <a:lnTo>
                      <a:pt x="128" y="568"/>
                    </a:lnTo>
                    <a:close/>
                    <a:moveTo>
                      <a:pt x="552" y="194"/>
                    </a:moveTo>
                    <a:lnTo>
                      <a:pt x="552" y="194"/>
                    </a:lnTo>
                    <a:lnTo>
                      <a:pt x="550" y="192"/>
                    </a:lnTo>
                    <a:lnTo>
                      <a:pt x="550" y="192"/>
                    </a:lnTo>
                    <a:lnTo>
                      <a:pt x="550" y="188"/>
                    </a:lnTo>
                    <a:lnTo>
                      <a:pt x="550" y="182"/>
                    </a:lnTo>
                    <a:lnTo>
                      <a:pt x="550" y="182"/>
                    </a:lnTo>
                    <a:lnTo>
                      <a:pt x="548" y="180"/>
                    </a:lnTo>
                    <a:lnTo>
                      <a:pt x="548" y="180"/>
                    </a:lnTo>
                    <a:lnTo>
                      <a:pt x="544" y="180"/>
                    </a:lnTo>
                    <a:lnTo>
                      <a:pt x="542" y="182"/>
                    </a:lnTo>
                    <a:lnTo>
                      <a:pt x="542" y="182"/>
                    </a:lnTo>
                    <a:lnTo>
                      <a:pt x="532" y="180"/>
                    </a:lnTo>
                    <a:lnTo>
                      <a:pt x="526" y="178"/>
                    </a:lnTo>
                    <a:lnTo>
                      <a:pt x="522" y="172"/>
                    </a:lnTo>
                    <a:lnTo>
                      <a:pt x="520" y="166"/>
                    </a:lnTo>
                    <a:lnTo>
                      <a:pt x="518" y="166"/>
                    </a:lnTo>
                    <a:lnTo>
                      <a:pt x="518" y="166"/>
                    </a:lnTo>
                    <a:lnTo>
                      <a:pt x="518" y="174"/>
                    </a:lnTo>
                    <a:lnTo>
                      <a:pt x="518" y="174"/>
                    </a:lnTo>
                    <a:lnTo>
                      <a:pt x="516" y="172"/>
                    </a:lnTo>
                    <a:lnTo>
                      <a:pt x="516" y="172"/>
                    </a:lnTo>
                    <a:lnTo>
                      <a:pt x="510" y="172"/>
                    </a:lnTo>
                    <a:lnTo>
                      <a:pt x="508" y="172"/>
                    </a:lnTo>
                    <a:lnTo>
                      <a:pt x="508" y="172"/>
                    </a:lnTo>
                    <a:lnTo>
                      <a:pt x="506" y="168"/>
                    </a:lnTo>
                    <a:lnTo>
                      <a:pt x="506" y="168"/>
                    </a:lnTo>
                    <a:lnTo>
                      <a:pt x="502" y="164"/>
                    </a:lnTo>
                    <a:lnTo>
                      <a:pt x="498" y="158"/>
                    </a:lnTo>
                    <a:lnTo>
                      <a:pt x="498" y="158"/>
                    </a:lnTo>
                    <a:lnTo>
                      <a:pt x="498" y="154"/>
                    </a:lnTo>
                    <a:lnTo>
                      <a:pt x="496" y="148"/>
                    </a:lnTo>
                    <a:lnTo>
                      <a:pt x="496" y="148"/>
                    </a:lnTo>
                    <a:lnTo>
                      <a:pt x="494" y="148"/>
                    </a:lnTo>
                    <a:lnTo>
                      <a:pt x="490" y="146"/>
                    </a:lnTo>
                    <a:lnTo>
                      <a:pt x="490" y="146"/>
                    </a:lnTo>
                    <a:lnTo>
                      <a:pt x="490" y="142"/>
                    </a:lnTo>
                    <a:lnTo>
                      <a:pt x="490" y="138"/>
                    </a:lnTo>
                    <a:lnTo>
                      <a:pt x="490" y="138"/>
                    </a:lnTo>
                    <a:lnTo>
                      <a:pt x="488" y="134"/>
                    </a:lnTo>
                    <a:lnTo>
                      <a:pt x="486" y="132"/>
                    </a:lnTo>
                    <a:lnTo>
                      <a:pt x="486" y="132"/>
                    </a:lnTo>
                    <a:lnTo>
                      <a:pt x="486" y="130"/>
                    </a:lnTo>
                    <a:lnTo>
                      <a:pt x="486" y="130"/>
                    </a:lnTo>
                    <a:lnTo>
                      <a:pt x="482" y="128"/>
                    </a:lnTo>
                    <a:lnTo>
                      <a:pt x="478" y="130"/>
                    </a:lnTo>
                    <a:lnTo>
                      <a:pt x="478" y="130"/>
                    </a:lnTo>
                    <a:lnTo>
                      <a:pt x="474" y="128"/>
                    </a:lnTo>
                    <a:lnTo>
                      <a:pt x="470" y="128"/>
                    </a:lnTo>
                    <a:lnTo>
                      <a:pt x="468" y="130"/>
                    </a:lnTo>
                    <a:lnTo>
                      <a:pt x="468" y="130"/>
                    </a:lnTo>
                    <a:lnTo>
                      <a:pt x="466" y="130"/>
                    </a:lnTo>
                    <a:lnTo>
                      <a:pt x="462" y="130"/>
                    </a:lnTo>
                    <a:lnTo>
                      <a:pt x="460" y="126"/>
                    </a:lnTo>
                    <a:lnTo>
                      <a:pt x="458" y="126"/>
                    </a:lnTo>
                    <a:lnTo>
                      <a:pt x="458" y="126"/>
                    </a:lnTo>
                    <a:lnTo>
                      <a:pt x="454" y="134"/>
                    </a:lnTo>
                    <a:lnTo>
                      <a:pt x="454" y="134"/>
                    </a:lnTo>
                    <a:lnTo>
                      <a:pt x="454" y="136"/>
                    </a:lnTo>
                    <a:lnTo>
                      <a:pt x="454" y="140"/>
                    </a:lnTo>
                    <a:lnTo>
                      <a:pt x="454" y="140"/>
                    </a:lnTo>
                    <a:lnTo>
                      <a:pt x="450" y="142"/>
                    </a:lnTo>
                    <a:lnTo>
                      <a:pt x="446" y="144"/>
                    </a:lnTo>
                    <a:lnTo>
                      <a:pt x="446" y="144"/>
                    </a:lnTo>
                    <a:lnTo>
                      <a:pt x="444" y="138"/>
                    </a:lnTo>
                    <a:lnTo>
                      <a:pt x="446" y="132"/>
                    </a:lnTo>
                    <a:lnTo>
                      <a:pt x="450" y="120"/>
                    </a:lnTo>
                    <a:lnTo>
                      <a:pt x="450" y="120"/>
                    </a:lnTo>
                    <a:lnTo>
                      <a:pt x="448" y="120"/>
                    </a:lnTo>
                    <a:lnTo>
                      <a:pt x="442" y="112"/>
                    </a:lnTo>
                    <a:lnTo>
                      <a:pt x="442" y="112"/>
                    </a:lnTo>
                    <a:lnTo>
                      <a:pt x="442" y="110"/>
                    </a:lnTo>
                    <a:lnTo>
                      <a:pt x="442" y="110"/>
                    </a:lnTo>
                    <a:lnTo>
                      <a:pt x="440" y="108"/>
                    </a:lnTo>
                    <a:lnTo>
                      <a:pt x="438" y="108"/>
                    </a:lnTo>
                    <a:lnTo>
                      <a:pt x="438" y="110"/>
                    </a:lnTo>
                    <a:lnTo>
                      <a:pt x="438" y="110"/>
                    </a:lnTo>
                    <a:lnTo>
                      <a:pt x="434" y="106"/>
                    </a:lnTo>
                    <a:lnTo>
                      <a:pt x="434" y="106"/>
                    </a:lnTo>
                    <a:lnTo>
                      <a:pt x="428" y="106"/>
                    </a:lnTo>
                    <a:lnTo>
                      <a:pt x="428" y="106"/>
                    </a:lnTo>
                    <a:lnTo>
                      <a:pt x="428" y="110"/>
                    </a:lnTo>
                    <a:lnTo>
                      <a:pt x="428" y="110"/>
                    </a:lnTo>
                    <a:lnTo>
                      <a:pt x="426" y="112"/>
                    </a:lnTo>
                    <a:lnTo>
                      <a:pt x="422" y="114"/>
                    </a:lnTo>
                    <a:lnTo>
                      <a:pt x="422" y="114"/>
                    </a:lnTo>
                    <a:lnTo>
                      <a:pt x="422" y="120"/>
                    </a:lnTo>
                    <a:lnTo>
                      <a:pt x="422" y="120"/>
                    </a:lnTo>
                    <a:lnTo>
                      <a:pt x="418" y="120"/>
                    </a:lnTo>
                    <a:lnTo>
                      <a:pt x="418" y="120"/>
                    </a:lnTo>
                    <a:lnTo>
                      <a:pt x="418" y="118"/>
                    </a:lnTo>
                    <a:lnTo>
                      <a:pt x="416" y="118"/>
                    </a:lnTo>
                    <a:lnTo>
                      <a:pt x="416" y="118"/>
                    </a:lnTo>
                    <a:lnTo>
                      <a:pt x="416" y="114"/>
                    </a:lnTo>
                    <a:lnTo>
                      <a:pt x="416" y="114"/>
                    </a:lnTo>
                    <a:lnTo>
                      <a:pt x="412" y="110"/>
                    </a:lnTo>
                    <a:lnTo>
                      <a:pt x="406" y="106"/>
                    </a:lnTo>
                    <a:lnTo>
                      <a:pt x="406" y="106"/>
                    </a:lnTo>
                    <a:lnTo>
                      <a:pt x="396" y="104"/>
                    </a:lnTo>
                    <a:lnTo>
                      <a:pt x="396" y="104"/>
                    </a:lnTo>
                    <a:lnTo>
                      <a:pt x="394" y="116"/>
                    </a:lnTo>
                    <a:lnTo>
                      <a:pt x="394" y="116"/>
                    </a:lnTo>
                    <a:lnTo>
                      <a:pt x="394" y="118"/>
                    </a:lnTo>
                    <a:lnTo>
                      <a:pt x="396" y="120"/>
                    </a:lnTo>
                    <a:lnTo>
                      <a:pt x="396" y="120"/>
                    </a:lnTo>
                    <a:lnTo>
                      <a:pt x="396" y="130"/>
                    </a:lnTo>
                    <a:lnTo>
                      <a:pt x="396" y="130"/>
                    </a:lnTo>
                    <a:lnTo>
                      <a:pt x="392" y="132"/>
                    </a:lnTo>
                    <a:lnTo>
                      <a:pt x="392" y="132"/>
                    </a:lnTo>
                    <a:lnTo>
                      <a:pt x="390" y="128"/>
                    </a:lnTo>
                    <a:lnTo>
                      <a:pt x="390" y="128"/>
                    </a:lnTo>
                    <a:lnTo>
                      <a:pt x="384" y="128"/>
                    </a:lnTo>
                    <a:lnTo>
                      <a:pt x="384" y="128"/>
                    </a:lnTo>
                    <a:lnTo>
                      <a:pt x="374" y="118"/>
                    </a:lnTo>
                    <a:lnTo>
                      <a:pt x="374" y="118"/>
                    </a:lnTo>
                    <a:lnTo>
                      <a:pt x="374" y="116"/>
                    </a:lnTo>
                    <a:lnTo>
                      <a:pt x="374" y="114"/>
                    </a:lnTo>
                    <a:lnTo>
                      <a:pt x="376" y="110"/>
                    </a:lnTo>
                    <a:lnTo>
                      <a:pt x="376" y="110"/>
                    </a:lnTo>
                    <a:lnTo>
                      <a:pt x="374" y="102"/>
                    </a:lnTo>
                    <a:lnTo>
                      <a:pt x="374" y="96"/>
                    </a:lnTo>
                    <a:lnTo>
                      <a:pt x="374" y="96"/>
                    </a:lnTo>
                    <a:lnTo>
                      <a:pt x="364" y="94"/>
                    </a:lnTo>
                    <a:lnTo>
                      <a:pt x="364" y="94"/>
                    </a:lnTo>
                    <a:lnTo>
                      <a:pt x="358" y="100"/>
                    </a:lnTo>
                    <a:lnTo>
                      <a:pt x="350" y="106"/>
                    </a:lnTo>
                    <a:lnTo>
                      <a:pt x="348" y="108"/>
                    </a:lnTo>
                    <a:lnTo>
                      <a:pt x="348" y="108"/>
                    </a:lnTo>
                    <a:lnTo>
                      <a:pt x="340" y="108"/>
                    </a:lnTo>
                    <a:lnTo>
                      <a:pt x="336" y="108"/>
                    </a:lnTo>
                    <a:lnTo>
                      <a:pt x="336" y="108"/>
                    </a:lnTo>
                    <a:lnTo>
                      <a:pt x="330" y="110"/>
                    </a:lnTo>
                    <a:lnTo>
                      <a:pt x="326" y="112"/>
                    </a:lnTo>
                    <a:lnTo>
                      <a:pt x="326" y="112"/>
                    </a:lnTo>
                    <a:lnTo>
                      <a:pt x="324" y="114"/>
                    </a:lnTo>
                    <a:lnTo>
                      <a:pt x="320" y="114"/>
                    </a:lnTo>
                    <a:lnTo>
                      <a:pt x="320" y="114"/>
                    </a:lnTo>
                    <a:lnTo>
                      <a:pt x="318" y="116"/>
                    </a:lnTo>
                    <a:lnTo>
                      <a:pt x="316" y="120"/>
                    </a:lnTo>
                    <a:lnTo>
                      <a:pt x="316" y="130"/>
                    </a:lnTo>
                    <a:lnTo>
                      <a:pt x="316" y="130"/>
                    </a:lnTo>
                    <a:lnTo>
                      <a:pt x="310" y="130"/>
                    </a:lnTo>
                    <a:lnTo>
                      <a:pt x="310" y="130"/>
                    </a:lnTo>
                    <a:lnTo>
                      <a:pt x="310" y="132"/>
                    </a:lnTo>
                    <a:lnTo>
                      <a:pt x="310" y="134"/>
                    </a:lnTo>
                    <a:lnTo>
                      <a:pt x="310" y="134"/>
                    </a:lnTo>
                    <a:lnTo>
                      <a:pt x="306" y="138"/>
                    </a:lnTo>
                    <a:lnTo>
                      <a:pt x="302" y="142"/>
                    </a:lnTo>
                    <a:lnTo>
                      <a:pt x="302" y="142"/>
                    </a:lnTo>
                    <a:lnTo>
                      <a:pt x="300" y="142"/>
                    </a:lnTo>
                    <a:lnTo>
                      <a:pt x="300" y="142"/>
                    </a:lnTo>
                    <a:lnTo>
                      <a:pt x="302" y="146"/>
                    </a:lnTo>
                    <a:lnTo>
                      <a:pt x="304" y="148"/>
                    </a:lnTo>
                    <a:lnTo>
                      <a:pt x="308" y="148"/>
                    </a:lnTo>
                    <a:lnTo>
                      <a:pt x="308" y="148"/>
                    </a:lnTo>
                    <a:lnTo>
                      <a:pt x="312" y="148"/>
                    </a:lnTo>
                    <a:lnTo>
                      <a:pt x="314" y="148"/>
                    </a:lnTo>
                    <a:lnTo>
                      <a:pt x="314" y="146"/>
                    </a:lnTo>
                    <a:lnTo>
                      <a:pt x="316" y="144"/>
                    </a:lnTo>
                    <a:lnTo>
                      <a:pt x="316" y="144"/>
                    </a:lnTo>
                    <a:lnTo>
                      <a:pt x="318" y="144"/>
                    </a:lnTo>
                    <a:lnTo>
                      <a:pt x="320" y="146"/>
                    </a:lnTo>
                    <a:lnTo>
                      <a:pt x="320" y="146"/>
                    </a:lnTo>
                    <a:lnTo>
                      <a:pt x="318" y="146"/>
                    </a:lnTo>
                    <a:lnTo>
                      <a:pt x="318" y="146"/>
                    </a:lnTo>
                    <a:lnTo>
                      <a:pt x="318" y="148"/>
                    </a:lnTo>
                    <a:lnTo>
                      <a:pt x="318" y="148"/>
                    </a:lnTo>
                    <a:lnTo>
                      <a:pt x="322" y="150"/>
                    </a:lnTo>
                    <a:lnTo>
                      <a:pt x="322" y="150"/>
                    </a:lnTo>
                    <a:lnTo>
                      <a:pt x="322" y="150"/>
                    </a:lnTo>
                    <a:lnTo>
                      <a:pt x="314" y="150"/>
                    </a:lnTo>
                    <a:lnTo>
                      <a:pt x="314" y="154"/>
                    </a:lnTo>
                    <a:lnTo>
                      <a:pt x="326" y="154"/>
                    </a:lnTo>
                    <a:lnTo>
                      <a:pt x="326" y="154"/>
                    </a:lnTo>
                    <a:lnTo>
                      <a:pt x="328" y="148"/>
                    </a:lnTo>
                    <a:lnTo>
                      <a:pt x="328" y="148"/>
                    </a:lnTo>
                    <a:lnTo>
                      <a:pt x="334" y="150"/>
                    </a:lnTo>
                    <a:lnTo>
                      <a:pt x="340" y="152"/>
                    </a:lnTo>
                    <a:lnTo>
                      <a:pt x="340" y="152"/>
                    </a:lnTo>
                    <a:lnTo>
                      <a:pt x="344" y="148"/>
                    </a:lnTo>
                    <a:lnTo>
                      <a:pt x="344" y="148"/>
                    </a:lnTo>
                    <a:lnTo>
                      <a:pt x="352" y="146"/>
                    </a:lnTo>
                    <a:lnTo>
                      <a:pt x="360" y="148"/>
                    </a:lnTo>
                    <a:lnTo>
                      <a:pt x="360" y="148"/>
                    </a:lnTo>
                    <a:lnTo>
                      <a:pt x="360" y="150"/>
                    </a:lnTo>
                    <a:lnTo>
                      <a:pt x="360" y="150"/>
                    </a:lnTo>
                    <a:lnTo>
                      <a:pt x="352" y="150"/>
                    </a:lnTo>
                    <a:lnTo>
                      <a:pt x="344" y="152"/>
                    </a:lnTo>
                    <a:lnTo>
                      <a:pt x="344" y="152"/>
                    </a:lnTo>
                    <a:lnTo>
                      <a:pt x="344" y="156"/>
                    </a:lnTo>
                    <a:lnTo>
                      <a:pt x="344" y="156"/>
                    </a:lnTo>
                    <a:lnTo>
                      <a:pt x="342" y="156"/>
                    </a:lnTo>
                    <a:lnTo>
                      <a:pt x="340" y="154"/>
                    </a:lnTo>
                    <a:lnTo>
                      <a:pt x="340" y="154"/>
                    </a:lnTo>
                    <a:lnTo>
                      <a:pt x="336" y="156"/>
                    </a:lnTo>
                    <a:lnTo>
                      <a:pt x="334" y="156"/>
                    </a:lnTo>
                    <a:lnTo>
                      <a:pt x="334" y="156"/>
                    </a:lnTo>
                    <a:lnTo>
                      <a:pt x="322" y="160"/>
                    </a:lnTo>
                    <a:lnTo>
                      <a:pt x="318" y="162"/>
                    </a:lnTo>
                    <a:lnTo>
                      <a:pt x="318" y="164"/>
                    </a:lnTo>
                    <a:lnTo>
                      <a:pt x="320" y="166"/>
                    </a:lnTo>
                    <a:lnTo>
                      <a:pt x="320" y="166"/>
                    </a:lnTo>
                    <a:lnTo>
                      <a:pt x="324" y="168"/>
                    </a:lnTo>
                    <a:lnTo>
                      <a:pt x="330" y="170"/>
                    </a:lnTo>
                    <a:lnTo>
                      <a:pt x="330" y="170"/>
                    </a:lnTo>
                    <a:lnTo>
                      <a:pt x="330" y="168"/>
                    </a:lnTo>
                    <a:lnTo>
                      <a:pt x="332" y="166"/>
                    </a:lnTo>
                    <a:lnTo>
                      <a:pt x="332" y="166"/>
                    </a:lnTo>
                    <a:lnTo>
                      <a:pt x="334" y="168"/>
                    </a:lnTo>
                    <a:lnTo>
                      <a:pt x="338" y="170"/>
                    </a:lnTo>
                    <a:lnTo>
                      <a:pt x="338" y="170"/>
                    </a:lnTo>
                    <a:lnTo>
                      <a:pt x="346" y="168"/>
                    </a:lnTo>
                    <a:lnTo>
                      <a:pt x="346" y="168"/>
                    </a:lnTo>
                    <a:lnTo>
                      <a:pt x="358" y="168"/>
                    </a:lnTo>
                    <a:lnTo>
                      <a:pt x="358" y="168"/>
                    </a:lnTo>
                    <a:lnTo>
                      <a:pt x="360" y="168"/>
                    </a:lnTo>
                    <a:lnTo>
                      <a:pt x="364" y="170"/>
                    </a:lnTo>
                    <a:lnTo>
                      <a:pt x="364" y="170"/>
                    </a:lnTo>
                    <a:lnTo>
                      <a:pt x="368" y="168"/>
                    </a:lnTo>
                    <a:lnTo>
                      <a:pt x="374" y="166"/>
                    </a:lnTo>
                    <a:lnTo>
                      <a:pt x="374" y="166"/>
                    </a:lnTo>
                    <a:lnTo>
                      <a:pt x="376" y="168"/>
                    </a:lnTo>
                    <a:lnTo>
                      <a:pt x="376" y="168"/>
                    </a:lnTo>
                    <a:lnTo>
                      <a:pt x="380" y="170"/>
                    </a:lnTo>
                    <a:lnTo>
                      <a:pt x="380" y="170"/>
                    </a:lnTo>
                    <a:lnTo>
                      <a:pt x="384" y="168"/>
                    </a:lnTo>
                    <a:lnTo>
                      <a:pt x="386" y="164"/>
                    </a:lnTo>
                    <a:lnTo>
                      <a:pt x="386" y="164"/>
                    </a:lnTo>
                    <a:lnTo>
                      <a:pt x="390" y="166"/>
                    </a:lnTo>
                    <a:lnTo>
                      <a:pt x="392" y="168"/>
                    </a:lnTo>
                    <a:lnTo>
                      <a:pt x="392" y="168"/>
                    </a:lnTo>
                    <a:lnTo>
                      <a:pt x="392" y="170"/>
                    </a:lnTo>
                    <a:lnTo>
                      <a:pt x="392" y="170"/>
                    </a:lnTo>
                    <a:lnTo>
                      <a:pt x="398" y="170"/>
                    </a:lnTo>
                    <a:lnTo>
                      <a:pt x="398" y="170"/>
                    </a:lnTo>
                    <a:lnTo>
                      <a:pt x="400" y="168"/>
                    </a:lnTo>
                    <a:lnTo>
                      <a:pt x="404" y="166"/>
                    </a:lnTo>
                    <a:lnTo>
                      <a:pt x="404" y="166"/>
                    </a:lnTo>
                    <a:lnTo>
                      <a:pt x="404" y="166"/>
                    </a:lnTo>
                    <a:lnTo>
                      <a:pt x="406" y="168"/>
                    </a:lnTo>
                    <a:lnTo>
                      <a:pt x="406" y="168"/>
                    </a:lnTo>
                    <a:lnTo>
                      <a:pt x="406" y="170"/>
                    </a:lnTo>
                    <a:lnTo>
                      <a:pt x="406" y="170"/>
                    </a:lnTo>
                    <a:lnTo>
                      <a:pt x="402" y="170"/>
                    </a:lnTo>
                    <a:lnTo>
                      <a:pt x="402" y="170"/>
                    </a:lnTo>
                    <a:lnTo>
                      <a:pt x="402" y="174"/>
                    </a:lnTo>
                    <a:lnTo>
                      <a:pt x="396" y="176"/>
                    </a:lnTo>
                    <a:lnTo>
                      <a:pt x="396" y="176"/>
                    </a:lnTo>
                    <a:lnTo>
                      <a:pt x="396" y="180"/>
                    </a:lnTo>
                    <a:lnTo>
                      <a:pt x="396" y="180"/>
                    </a:lnTo>
                    <a:lnTo>
                      <a:pt x="388" y="180"/>
                    </a:lnTo>
                    <a:lnTo>
                      <a:pt x="378" y="180"/>
                    </a:lnTo>
                    <a:lnTo>
                      <a:pt x="378" y="180"/>
                    </a:lnTo>
                    <a:lnTo>
                      <a:pt x="374" y="176"/>
                    </a:lnTo>
                    <a:lnTo>
                      <a:pt x="374" y="176"/>
                    </a:lnTo>
                    <a:lnTo>
                      <a:pt x="358" y="180"/>
                    </a:lnTo>
                    <a:lnTo>
                      <a:pt x="358" y="180"/>
                    </a:lnTo>
                    <a:lnTo>
                      <a:pt x="356" y="182"/>
                    </a:lnTo>
                    <a:lnTo>
                      <a:pt x="356" y="182"/>
                    </a:lnTo>
                    <a:lnTo>
                      <a:pt x="352" y="184"/>
                    </a:lnTo>
                    <a:lnTo>
                      <a:pt x="344" y="184"/>
                    </a:lnTo>
                    <a:lnTo>
                      <a:pt x="332" y="182"/>
                    </a:lnTo>
                    <a:lnTo>
                      <a:pt x="332" y="182"/>
                    </a:lnTo>
                    <a:lnTo>
                      <a:pt x="334" y="184"/>
                    </a:lnTo>
                    <a:lnTo>
                      <a:pt x="332" y="188"/>
                    </a:lnTo>
                    <a:lnTo>
                      <a:pt x="332" y="190"/>
                    </a:lnTo>
                    <a:lnTo>
                      <a:pt x="332" y="190"/>
                    </a:lnTo>
                    <a:lnTo>
                      <a:pt x="332" y="194"/>
                    </a:lnTo>
                    <a:lnTo>
                      <a:pt x="334" y="194"/>
                    </a:lnTo>
                    <a:lnTo>
                      <a:pt x="334" y="194"/>
                    </a:lnTo>
                    <a:lnTo>
                      <a:pt x="334" y="198"/>
                    </a:lnTo>
                    <a:lnTo>
                      <a:pt x="334" y="198"/>
                    </a:lnTo>
                    <a:lnTo>
                      <a:pt x="340" y="200"/>
                    </a:lnTo>
                    <a:lnTo>
                      <a:pt x="340" y="200"/>
                    </a:lnTo>
                    <a:lnTo>
                      <a:pt x="340" y="204"/>
                    </a:lnTo>
                    <a:lnTo>
                      <a:pt x="340" y="204"/>
                    </a:lnTo>
                    <a:lnTo>
                      <a:pt x="346" y="206"/>
                    </a:lnTo>
                    <a:lnTo>
                      <a:pt x="354" y="208"/>
                    </a:lnTo>
                    <a:lnTo>
                      <a:pt x="354" y="208"/>
                    </a:lnTo>
                    <a:lnTo>
                      <a:pt x="358" y="208"/>
                    </a:lnTo>
                    <a:lnTo>
                      <a:pt x="358" y="208"/>
                    </a:lnTo>
                    <a:lnTo>
                      <a:pt x="364" y="208"/>
                    </a:lnTo>
                    <a:lnTo>
                      <a:pt x="370" y="210"/>
                    </a:lnTo>
                    <a:lnTo>
                      <a:pt x="370" y="210"/>
                    </a:lnTo>
                    <a:lnTo>
                      <a:pt x="372" y="216"/>
                    </a:lnTo>
                    <a:lnTo>
                      <a:pt x="374" y="222"/>
                    </a:lnTo>
                    <a:lnTo>
                      <a:pt x="374" y="222"/>
                    </a:lnTo>
                    <a:lnTo>
                      <a:pt x="376" y="222"/>
                    </a:lnTo>
                    <a:lnTo>
                      <a:pt x="380" y="222"/>
                    </a:lnTo>
                    <a:lnTo>
                      <a:pt x="382" y="224"/>
                    </a:lnTo>
                    <a:lnTo>
                      <a:pt x="382" y="224"/>
                    </a:lnTo>
                    <a:lnTo>
                      <a:pt x="384" y="224"/>
                    </a:lnTo>
                    <a:lnTo>
                      <a:pt x="384" y="226"/>
                    </a:lnTo>
                    <a:lnTo>
                      <a:pt x="384" y="226"/>
                    </a:lnTo>
                    <a:lnTo>
                      <a:pt x="390" y="226"/>
                    </a:lnTo>
                    <a:lnTo>
                      <a:pt x="396" y="224"/>
                    </a:lnTo>
                    <a:lnTo>
                      <a:pt x="396" y="224"/>
                    </a:lnTo>
                    <a:lnTo>
                      <a:pt x="396" y="222"/>
                    </a:lnTo>
                    <a:lnTo>
                      <a:pt x="396" y="222"/>
                    </a:lnTo>
                    <a:lnTo>
                      <a:pt x="400" y="220"/>
                    </a:lnTo>
                    <a:lnTo>
                      <a:pt x="400" y="220"/>
                    </a:lnTo>
                    <a:lnTo>
                      <a:pt x="404" y="220"/>
                    </a:lnTo>
                    <a:lnTo>
                      <a:pt x="406" y="222"/>
                    </a:lnTo>
                    <a:lnTo>
                      <a:pt x="406" y="222"/>
                    </a:lnTo>
                    <a:lnTo>
                      <a:pt x="420" y="222"/>
                    </a:lnTo>
                    <a:lnTo>
                      <a:pt x="420" y="220"/>
                    </a:lnTo>
                    <a:lnTo>
                      <a:pt x="420" y="220"/>
                    </a:lnTo>
                    <a:lnTo>
                      <a:pt x="428" y="218"/>
                    </a:lnTo>
                    <a:lnTo>
                      <a:pt x="428" y="218"/>
                    </a:lnTo>
                    <a:lnTo>
                      <a:pt x="434" y="218"/>
                    </a:lnTo>
                    <a:lnTo>
                      <a:pt x="436" y="214"/>
                    </a:lnTo>
                    <a:lnTo>
                      <a:pt x="436" y="214"/>
                    </a:lnTo>
                    <a:lnTo>
                      <a:pt x="436" y="214"/>
                    </a:lnTo>
                    <a:lnTo>
                      <a:pt x="440" y="214"/>
                    </a:lnTo>
                    <a:lnTo>
                      <a:pt x="440" y="214"/>
                    </a:lnTo>
                    <a:lnTo>
                      <a:pt x="446" y="212"/>
                    </a:lnTo>
                    <a:lnTo>
                      <a:pt x="452" y="208"/>
                    </a:lnTo>
                    <a:lnTo>
                      <a:pt x="452" y="208"/>
                    </a:lnTo>
                    <a:lnTo>
                      <a:pt x="458" y="208"/>
                    </a:lnTo>
                    <a:lnTo>
                      <a:pt x="462" y="206"/>
                    </a:lnTo>
                    <a:lnTo>
                      <a:pt x="462" y="206"/>
                    </a:lnTo>
                    <a:lnTo>
                      <a:pt x="466" y="200"/>
                    </a:lnTo>
                    <a:lnTo>
                      <a:pt x="466" y="200"/>
                    </a:lnTo>
                    <a:lnTo>
                      <a:pt x="468" y="200"/>
                    </a:lnTo>
                    <a:lnTo>
                      <a:pt x="472" y="200"/>
                    </a:lnTo>
                    <a:lnTo>
                      <a:pt x="472" y="200"/>
                    </a:lnTo>
                    <a:lnTo>
                      <a:pt x="478" y="194"/>
                    </a:lnTo>
                    <a:lnTo>
                      <a:pt x="478" y="192"/>
                    </a:lnTo>
                    <a:lnTo>
                      <a:pt x="478" y="192"/>
                    </a:lnTo>
                    <a:lnTo>
                      <a:pt x="482" y="194"/>
                    </a:lnTo>
                    <a:lnTo>
                      <a:pt x="484" y="194"/>
                    </a:lnTo>
                    <a:lnTo>
                      <a:pt x="484" y="194"/>
                    </a:lnTo>
                    <a:lnTo>
                      <a:pt x="480" y="204"/>
                    </a:lnTo>
                    <a:lnTo>
                      <a:pt x="480" y="204"/>
                    </a:lnTo>
                    <a:lnTo>
                      <a:pt x="482" y="206"/>
                    </a:lnTo>
                    <a:lnTo>
                      <a:pt x="482" y="206"/>
                    </a:lnTo>
                    <a:lnTo>
                      <a:pt x="492" y="208"/>
                    </a:lnTo>
                    <a:lnTo>
                      <a:pt x="492" y="208"/>
                    </a:lnTo>
                    <a:lnTo>
                      <a:pt x="492" y="212"/>
                    </a:lnTo>
                    <a:lnTo>
                      <a:pt x="492" y="212"/>
                    </a:lnTo>
                    <a:lnTo>
                      <a:pt x="496" y="212"/>
                    </a:lnTo>
                    <a:lnTo>
                      <a:pt x="496" y="212"/>
                    </a:lnTo>
                    <a:lnTo>
                      <a:pt x="498" y="210"/>
                    </a:lnTo>
                    <a:lnTo>
                      <a:pt x="498" y="210"/>
                    </a:lnTo>
                    <a:lnTo>
                      <a:pt x="502" y="212"/>
                    </a:lnTo>
                    <a:lnTo>
                      <a:pt x="508" y="214"/>
                    </a:lnTo>
                    <a:lnTo>
                      <a:pt x="508" y="214"/>
                    </a:lnTo>
                    <a:lnTo>
                      <a:pt x="510" y="214"/>
                    </a:lnTo>
                    <a:lnTo>
                      <a:pt x="512" y="212"/>
                    </a:lnTo>
                    <a:lnTo>
                      <a:pt x="512" y="212"/>
                    </a:lnTo>
                    <a:lnTo>
                      <a:pt x="514" y="216"/>
                    </a:lnTo>
                    <a:lnTo>
                      <a:pt x="516" y="216"/>
                    </a:lnTo>
                    <a:lnTo>
                      <a:pt x="518" y="216"/>
                    </a:lnTo>
                    <a:lnTo>
                      <a:pt x="518" y="216"/>
                    </a:lnTo>
                    <a:lnTo>
                      <a:pt x="520" y="216"/>
                    </a:lnTo>
                    <a:lnTo>
                      <a:pt x="520" y="212"/>
                    </a:lnTo>
                    <a:lnTo>
                      <a:pt x="520" y="212"/>
                    </a:lnTo>
                    <a:lnTo>
                      <a:pt x="528" y="214"/>
                    </a:lnTo>
                    <a:lnTo>
                      <a:pt x="530" y="210"/>
                    </a:lnTo>
                    <a:lnTo>
                      <a:pt x="530" y="210"/>
                    </a:lnTo>
                    <a:lnTo>
                      <a:pt x="534" y="210"/>
                    </a:lnTo>
                    <a:lnTo>
                      <a:pt x="536" y="208"/>
                    </a:lnTo>
                    <a:lnTo>
                      <a:pt x="536" y="208"/>
                    </a:lnTo>
                    <a:lnTo>
                      <a:pt x="538" y="206"/>
                    </a:lnTo>
                    <a:lnTo>
                      <a:pt x="538" y="204"/>
                    </a:lnTo>
                    <a:lnTo>
                      <a:pt x="538" y="204"/>
                    </a:lnTo>
                    <a:lnTo>
                      <a:pt x="536" y="204"/>
                    </a:lnTo>
                    <a:lnTo>
                      <a:pt x="536" y="204"/>
                    </a:lnTo>
                    <a:lnTo>
                      <a:pt x="536" y="200"/>
                    </a:lnTo>
                    <a:lnTo>
                      <a:pt x="536" y="200"/>
                    </a:lnTo>
                    <a:lnTo>
                      <a:pt x="532" y="200"/>
                    </a:lnTo>
                    <a:lnTo>
                      <a:pt x="528" y="200"/>
                    </a:lnTo>
                    <a:lnTo>
                      <a:pt x="528" y="200"/>
                    </a:lnTo>
                    <a:lnTo>
                      <a:pt x="526" y="202"/>
                    </a:lnTo>
                    <a:lnTo>
                      <a:pt x="526" y="204"/>
                    </a:lnTo>
                    <a:lnTo>
                      <a:pt x="526" y="204"/>
                    </a:lnTo>
                    <a:lnTo>
                      <a:pt x="522" y="204"/>
                    </a:lnTo>
                    <a:lnTo>
                      <a:pt x="522" y="204"/>
                    </a:lnTo>
                    <a:lnTo>
                      <a:pt x="520" y="202"/>
                    </a:lnTo>
                    <a:lnTo>
                      <a:pt x="518" y="198"/>
                    </a:lnTo>
                    <a:lnTo>
                      <a:pt x="518" y="198"/>
                    </a:lnTo>
                    <a:lnTo>
                      <a:pt x="514" y="196"/>
                    </a:lnTo>
                    <a:lnTo>
                      <a:pt x="514" y="192"/>
                    </a:lnTo>
                    <a:lnTo>
                      <a:pt x="514" y="192"/>
                    </a:lnTo>
                    <a:lnTo>
                      <a:pt x="520" y="192"/>
                    </a:lnTo>
                    <a:lnTo>
                      <a:pt x="520" y="192"/>
                    </a:lnTo>
                    <a:lnTo>
                      <a:pt x="524" y="198"/>
                    </a:lnTo>
                    <a:lnTo>
                      <a:pt x="524" y="198"/>
                    </a:lnTo>
                    <a:lnTo>
                      <a:pt x="530" y="198"/>
                    </a:lnTo>
                    <a:lnTo>
                      <a:pt x="538" y="198"/>
                    </a:lnTo>
                    <a:lnTo>
                      <a:pt x="538" y="198"/>
                    </a:lnTo>
                    <a:lnTo>
                      <a:pt x="538" y="196"/>
                    </a:lnTo>
                    <a:lnTo>
                      <a:pt x="538" y="196"/>
                    </a:lnTo>
                    <a:lnTo>
                      <a:pt x="532" y="194"/>
                    </a:lnTo>
                    <a:lnTo>
                      <a:pt x="532" y="194"/>
                    </a:lnTo>
                    <a:lnTo>
                      <a:pt x="530" y="192"/>
                    </a:lnTo>
                    <a:lnTo>
                      <a:pt x="532" y="192"/>
                    </a:lnTo>
                    <a:lnTo>
                      <a:pt x="536" y="190"/>
                    </a:lnTo>
                    <a:lnTo>
                      <a:pt x="536" y="190"/>
                    </a:lnTo>
                    <a:lnTo>
                      <a:pt x="536" y="190"/>
                    </a:lnTo>
                    <a:lnTo>
                      <a:pt x="538" y="188"/>
                    </a:lnTo>
                    <a:lnTo>
                      <a:pt x="538" y="188"/>
                    </a:lnTo>
                    <a:lnTo>
                      <a:pt x="540" y="192"/>
                    </a:lnTo>
                    <a:lnTo>
                      <a:pt x="546" y="194"/>
                    </a:lnTo>
                    <a:lnTo>
                      <a:pt x="546" y="194"/>
                    </a:lnTo>
                    <a:lnTo>
                      <a:pt x="546" y="198"/>
                    </a:lnTo>
                    <a:lnTo>
                      <a:pt x="546" y="198"/>
                    </a:lnTo>
                    <a:lnTo>
                      <a:pt x="548" y="198"/>
                    </a:lnTo>
                    <a:lnTo>
                      <a:pt x="550" y="200"/>
                    </a:lnTo>
                    <a:lnTo>
                      <a:pt x="550" y="200"/>
                    </a:lnTo>
                    <a:lnTo>
                      <a:pt x="552" y="198"/>
                    </a:lnTo>
                    <a:lnTo>
                      <a:pt x="552" y="198"/>
                    </a:lnTo>
                    <a:lnTo>
                      <a:pt x="552" y="198"/>
                    </a:lnTo>
                    <a:lnTo>
                      <a:pt x="552" y="194"/>
                    </a:lnTo>
                    <a:lnTo>
                      <a:pt x="552" y="194"/>
                    </a:lnTo>
                    <a:close/>
                    <a:moveTo>
                      <a:pt x="610" y="134"/>
                    </a:moveTo>
                    <a:lnTo>
                      <a:pt x="610" y="134"/>
                    </a:lnTo>
                    <a:lnTo>
                      <a:pt x="610" y="124"/>
                    </a:lnTo>
                    <a:lnTo>
                      <a:pt x="608" y="122"/>
                    </a:lnTo>
                    <a:lnTo>
                      <a:pt x="608" y="122"/>
                    </a:lnTo>
                    <a:lnTo>
                      <a:pt x="608" y="120"/>
                    </a:lnTo>
                    <a:lnTo>
                      <a:pt x="610" y="116"/>
                    </a:lnTo>
                    <a:lnTo>
                      <a:pt x="610" y="116"/>
                    </a:lnTo>
                    <a:lnTo>
                      <a:pt x="606" y="114"/>
                    </a:lnTo>
                    <a:lnTo>
                      <a:pt x="606" y="114"/>
                    </a:lnTo>
                    <a:lnTo>
                      <a:pt x="596" y="120"/>
                    </a:lnTo>
                    <a:lnTo>
                      <a:pt x="596" y="120"/>
                    </a:lnTo>
                    <a:lnTo>
                      <a:pt x="594" y="108"/>
                    </a:lnTo>
                    <a:lnTo>
                      <a:pt x="594" y="108"/>
                    </a:lnTo>
                    <a:lnTo>
                      <a:pt x="590" y="110"/>
                    </a:lnTo>
                    <a:lnTo>
                      <a:pt x="588" y="110"/>
                    </a:lnTo>
                    <a:lnTo>
                      <a:pt x="584" y="104"/>
                    </a:lnTo>
                    <a:lnTo>
                      <a:pt x="582" y="104"/>
                    </a:lnTo>
                    <a:lnTo>
                      <a:pt x="584" y="100"/>
                    </a:lnTo>
                    <a:lnTo>
                      <a:pt x="584" y="100"/>
                    </a:lnTo>
                    <a:lnTo>
                      <a:pt x="596" y="100"/>
                    </a:lnTo>
                    <a:lnTo>
                      <a:pt x="596" y="100"/>
                    </a:lnTo>
                    <a:lnTo>
                      <a:pt x="596" y="96"/>
                    </a:lnTo>
                    <a:lnTo>
                      <a:pt x="596" y="96"/>
                    </a:lnTo>
                    <a:lnTo>
                      <a:pt x="594" y="96"/>
                    </a:lnTo>
                    <a:lnTo>
                      <a:pt x="594" y="96"/>
                    </a:lnTo>
                    <a:lnTo>
                      <a:pt x="596" y="90"/>
                    </a:lnTo>
                    <a:lnTo>
                      <a:pt x="596" y="90"/>
                    </a:lnTo>
                    <a:lnTo>
                      <a:pt x="592" y="90"/>
                    </a:lnTo>
                    <a:lnTo>
                      <a:pt x="592" y="90"/>
                    </a:lnTo>
                    <a:lnTo>
                      <a:pt x="590" y="86"/>
                    </a:lnTo>
                    <a:lnTo>
                      <a:pt x="590" y="86"/>
                    </a:lnTo>
                    <a:lnTo>
                      <a:pt x="584" y="86"/>
                    </a:lnTo>
                    <a:lnTo>
                      <a:pt x="578" y="86"/>
                    </a:lnTo>
                    <a:lnTo>
                      <a:pt x="578" y="88"/>
                    </a:lnTo>
                    <a:lnTo>
                      <a:pt x="578" y="88"/>
                    </a:lnTo>
                    <a:lnTo>
                      <a:pt x="572" y="88"/>
                    </a:lnTo>
                    <a:lnTo>
                      <a:pt x="572" y="88"/>
                    </a:lnTo>
                    <a:lnTo>
                      <a:pt x="576" y="86"/>
                    </a:lnTo>
                    <a:lnTo>
                      <a:pt x="576" y="86"/>
                    </a:lnTo>
                    <a:lnTo>
                      <a:pt x="580" y="84"/>
                    </a:lnTo>
                    <a:lnTo>
                      <a:pt x="580" y="84"/>
                    </a:lnTo>
                    <a:lnTo>
                      <a:pt x="584" y="82"/>
                    </a:lnTo>
                    <a:lnTo>
                      <a:pt x="584" y="82"/>
                    </a:lnTo>
                    <a:lnTo>
                      <a:pt x="586" y="80"/>
                    </a:lnTo>
                    <a:lnTo>
                      <a:pt x="586" y="78"/>
                    </a:lnTo>
                    <a:lnTo>
                      <a:pt x="584" y="76"/>
                    </a:lnTo>
                    <a:lnTo>
                      <a:pt x="580" y="76"/>
                    </a:lnTo>
                    <a:lnTo>
                      <a:pt x="580" y="76"/>
                    </a:lnTo>
                    <a:lnTo>
                      <a:pt x="578" y="80"/>
                    </a:lnTo>
                    <a:lnTo>
                      <a:pt x="576" y="82"/>
                    </a:lnTo>
                    <a:lnTo>
                      <a:pt x="576" y="82"/>
                    </a:lnTo>
                    <a:lnTo>
                      <a:pt x="566" y="84"/>
                    </a:lnTo>
                    <a:lnTo>
                      <a:pt x="562" y="86"/>
                    </a:lnTo>
                    <a:lnTo>
                      <a:pt x="566" y="88"/>
                    </a:lnTo>
                    <a:lnTo>
                      <a:pt x="566" y="88"/>
                    </a:lnTo>
                    <a:lnTo>
                      <a:pt x="564" y="90"/>
                    </a:lnTo>
                    <a:lnTo>
                      <a:pt x="564" y="90"/>
                    </a:lnTo>
                    <a:lnTo>
                      <a:pt x="560" y="90"/>
                    </a:lnTo>
                    <a:lnTo>
                      <a:pt x="554" y="88"/>
                    </a:lnTo>
                    <a:lnTo>
                      <a:pt x="554" y="88"/>
                    </a:lnTo>
                    <a:lnTo>
                      <a:pt x="552" y="84"/>
                    </a:lnTo>
                    <a:lnTo>
                      <a:pt x="552" y="84"/>
                    </a:lnTo>
                    <a:lnTo>
                      <a:pt x="544" y="90"/>
                    </a:lnTo>
                    <a:lnTo>
                      <a:pt x="540" y="96"/>
                    </a:lnTo>
                    <a:lnTo>
                      <a:pt x="540" y="100"/>
                    </a:lnTo>
                    <a:lnTo>
                      <a:pt x="540" y="100"/>
                    </a:lnTo>
                    <a:lnTo>
                      <a:pt x="542" y="102"/>
                    </a:lnTo>
                    <a:lnTo>
                      <a:pt x="542" y="102"/>
                    </a:lnTo>
                    <a:lnTo>
                      <a:pt x="548" y="104"/>
                    </a:lnTo>
                    <a:lnTo>
                      <a:pt x="548" y="104"/>
                    </a:lnTo>
                    <a:lnTo>
                      <a:pt x="554" y="106"/>
                    </a:lnTo>
                    <a:lnTo>
                      <a:pt x="554" y="106"/>
                    </a:lnTo>
                    <a:lnTo>
                      <a:pt x="556" y="108"/>
                    </a:lnTo>
                    <a:lnTo>
                      <a:pt x="554" y="110"/>
                    </a:lnTo>
                    <a:lnTo>
                      <a:pt x="554" y="110"/>
                    </a:lnTo>
                    <a:lnTo>
                      <a:pt x="554" y="116"/>
                    </a:lnTo>
                    <a:lnTo>
                      <a:pt x="554" y="116"/>
                    </a:lnTo>
                    <a:lnTo>
                      <a:pt x="552" y="118"/>
                    </a:lnTo>
                    <a:lnTo>
                      <a:pt x="544" y="118"/>
                    </a:lnTo>
                    <a:lnTo>
                      <a:pt x="532" y="118"/>
                    </a:lnTo>
                    <a:lnTo>
                      <a:pt x="532" y="118"/>
                    </a:lnTo>
                    <a:lnTo>
                      <a:pt x="528" y="108"/>
                    </a:lnTo>
                    <a:lnTo>
                      <a:pt x="528" y="108"/>
                    </a:lnTo>
                    <a:lnTo>
                      <a:pt x="524" y="110"/>
                    </a:lnTo>
                    <a:lnTo>
                      <a:pt x="524" y="110"/>
                    </a:lnTo>
                    <a:lnTo>
                      <a:pt x="522" y="110"/>
                    </a:lnTo>
                    <a:lnTo>
                      <a:pt x="520" y="110"/>
                    </a:lnTo>
                    <a:lnTo>
                      <a:pt x="520" y="110"/>
                    </a:lnTo>
                    <a:lnTo>
                      <a:pt x="520" y="112"/>
                    </a:lnTo>
                    <a:lnTo>
                      <a:pt x="520" y="114"/>
                    </a:lnTo>
                    <a:lnTo>
                      <a:pt x="520" y="114"/>
                    </a:lnTo>
                    <a:lnTo>
                      <a:pt x="522" y="118"/>
                    </a:lnTo>
                    <a:lnTo>
                      <a:pt x="522" y="118"/>
                    </a:lnTo>
                    <a:lnTo>
                      <a:pt x="520" y="120"/>
                    </a:lnTo>
                    <a:lnTo>
                      <a:pt x="520" y="120"/>
                    </a:lnTo>
                    <a:lnTo>
                      <a:pt x="524" y="124"/>
                    </a:lnTo>
                    <a:lnTo>
                      <a:pt x="524" y="124"/>
                    </a:lnTo>
                    <a:lnTo>
                      <a:pt x="528" y="130"/>
                    </a:lnTo>
                    <a:lnTo>
                      <a:pt x="528" y="130"/>
                    </a:lnTo>
                    <a:lnTo>
                      <a:pt x="534" y="130"/>
                    </a:lnTo>
                    <a:lnTo>
                      <a:pt x="534" y="130"/>
                    </a:lnTo>
                    <a:lnTo>
                      <a:pt x="538" y="134"/>
                    </a:lnTo>
                    <a:lnTo>
                      <a:pt x="540" y="134"/>
                    </a:lnTo>
                    <a:lnTo>
                      <a:pt x="540" y="134"/>
                    </a:lnTo>
                    <a:lnTo>
                      <a:pt x="540" y="130"/>
                    </a:lnTo>
                    <a:lnTo>
                      <a:pt x="540" y="130"/>
                    </a:lnTo>
                    <a:lnTo>
                      <a:pt x="546" y="128"/>
                    </a:lnTo>
                    <a:lnTo>
                      <a:pt x="546" y="128"/>
                    </a:lnTo>
                    <a:lnTo>
                      <a:pt x="550" y="134"/>
                    </a:lnTo>
                    <a:lnTo>
                      <a:pt x="550" y="134"/>
                    </a:lnTo>
                    <a:lnTo>
                      <a:pt x="554" y="138"/>
                    </a:lnTo>
                    <a:lnTo>
                      <a:pt x="554" y="138"/>
                    </a:lnTo>
                    <a:lnTo>
                      <a:pt x="558" y="138"/>
                    </a:lnTo>
                    <a:lnTo>
                      <a:pt x="558" y="138"/>
                    </a:lnTo>
                    <a:lnTo>
                      <a:pt x="564" y="144"/>
                    </a:lnTo>
                    <a:lnTo>
                      <a:pt x="564" y="144"/>
                    </a:lnTo>
                    <a:lnTo>
                      <a:pt x="564" y="148"/>
                    </a:lnTo>
                    <a:lnTo>
                      <a:pt x="564" y="148"/>
                    </a:lnTo>
                    <a:lnTo>
                      <a:pt x="570" y="156"/>
                    </a:lnTo>
                    <a:lnTo>
                      <a:pt x="570" y="156"/>
                    </a:lnTo>
                    <a:lnTo>
                      <a:pt x="572" y="156"/>
                    </a:lnTo>
                    <a:lnTo>
                      <a:pt x="578" y="156"/>
                    </a:lnTo>
                    <a:lnTo>
                      <a:pt x="578" y="156"/>
                    </a:lnTo>
                    <a:lnTo>
                      <a:pt x="582" y="152"/>
                    </a:lnTo>
                    <a:lnTo>
                      <a:pt x="586" y="146"/>
                    </a:lnTo>
                    <a:lnTo>
                      <a:pt x="586" y="146"/>
                    </a:lnTo>
                    <a:lnTo>
                      <a:pt x="590" y="146"/>
                    </a:lnTo>
                    <a:lnTo>
                      <a:pt x="590" y="146"/>
                    </a:lnTo>
                    <a:lnTo>
                      <a:pt x="594" y="144"/>
                    </a:lnTo>
                    <a:lnTo>
                      <a:pt x="594" y="144"/>
                    </a:lnTo>
                    <a:lnTo>
                      <a:pt x="600" y="142"/>
                    </a:lnTo>
                    <a:lnTo>
                      <a:pt x="608" y="140"/>
                    </a:lnTo>
                    <a:lnTo>
                      <a:pt x="608" y="140"/>
                    </a:lnTo>
                    <a:lnTo>
                      <a:pt x="608" y="136"/>
                    </a:lnTo>
                    <a:lnTo>
                      <a:pt x="610" y="134"/>
                    </a:lnTo>
                    <a:close/>
                    <a:moveTo>
                      <a:pt x="614" y="204"/>
                    </a:moveTo>
                    <a:lnTo>
                      <a:pt x="602" y="194"/>
                    </a:lnTo>
                    <a:lnTo>
                      <a:pt x="602" y="194"/>
                    </a:lnTo>
                    <a:lnTo>
                      <a:pt x="596" y="194"/>
                    </a:lnTo>
                    <a:lnTo>
                      <a:pt x="594" y="192"/>
                    </a:lnTo>
                    <a:lnTo>
                      <a:pt x="594" y="192"/>
                    </a:lnTo>
                    <a:lnTo>
                      <a:pt x="592" y="192"/>
                    </a:lnTo>
                    <a:lnTo>
                      <a:pt x="590" y="194"/>
                    </a:lnTo>
                    <a:lnTo>
                      <a:pt x="590" y="194"/>
                    </a:lnTo>
                    <a:lnTo>
                      <a:pt x="590" y="190"/>
                    </a:lnTo>
                    <a:lnTo>
                      <a:pt x="590" y="190"/>
                    </a:lnTo>
                    <a:lnTo>
                      <a:pt x="586" y="190"/>
                    </a:lnTo>
                    <a:lnTo>
                      <a:pt x="586" y="190"/>
                    </a:lnTo>
                    <a:lnTo>
                      <a:pt x="584" y="192"/>
                    </a:lnTo>
                    <a:lnTo>
                      <a:pt x="584" y="192"/>
                    </a:lnTo>
                    <a:lnTo>
                      <a:pt x="584" y="198"/>
                    </a:lnTo>
                    <a:lnTo>
                      <a:pt x="584" y="198"/>
                    </a:lnTo>
                    <a:lnTo>
                      <a:pt x="582" y="196"/>
                    </a:lnTo>
                    <a:lnTo>
                      <a:pt x="582" y="196"/>
                    </a:lnTo>
                    <a:lnTo>
                      <a:pt x="582" y="196"/>
                    </a:lnTo>
                    <a:lnTo>
                      <a:pt x="578" y="196"/>
                    </a:lnTo>
                    <a:lnTo>
                      <a:pt x="578" y="196"/>
                    </a:lnTo>
                    <a:lnTo>
                      <a:pt x="578" y="196"/>
                    </a:lnTo>
                    <a:lnTo>
                      <a:pt x="576" y="204"/>
                    </a:lnTo>
                    <a:lnTo>
                      <a:pt x="574" y="208"/>
                    </a:lnTo>
                    <a:lnTo>
                      <a:pt x="572" y="210"/>
                    </a:lnTo>
                    <a:lnTo>
                      <a:pt x="572" y="210"/>
                    </a:lnTo>
                    <a:lnTo>
                      <a:pt x="568" y="210"/>
                    </a:lnTo>
                    <a:lnTo>
                      <a:pt x="568" y="210"/>
                    </a:lnTo>
                    <a:lnTo>
                      <a:pt x="566" y="212"/>
                    </a:lnTo>
                    <a:lnTo>
                      <a:pt x="566" y="212"/>
                    </a:lnTo>
                    <a:lnTo>
                      <a:pt x="568" y="214"/>
                    </a:lnTo>
                    <a:lnTo>
                      <a:pt x="570" y="216"/>
                    </a:lnTo>
                    <a:lnTo>
                      <a:pt x="570" y="216"/>
                    </a:lnTo>
                    <a:lnTo>
                      <a:pt x="572" y="214"/>
                    </a:lnTo>
                    <a:lnTo>
                      <a:pt x="574" y="214"/>
                    </a:lnTo>
                    <a:lnTo>
                      <a:pt x="574" y="216"/>
                    </a:lnTo>
                    <a:lnTo>
                      <a:pt x="574" y="216"/>
                    </a:lnTo>
                    <a:lnTo>
                      <a:pt x="576" y="218"/>
                    </a:lnTo>
                    <a:lnTo>
                      <a:pt x="576" y="218"/>
                    </a:lnTo>
                    <a:lnTo>
                      <a:pt x="578" y="216"/>
                    </a:lnTo>
                    <a:lnTo>
                      <a:pt x="580" y="214"/>
                    </a:lnTo>
                    <a:lnTo>
                      <a:pt x="582" y="214"/>
                    </a:lnTo>
                    <a:lnTo>
                      <a:pt x="582" y="214"/>
                    </a:lnTo>
                    <a:lnTo>
                      <a:pt x="582" y="216"/>
                    </a:lnTo>
                    <a:lnTo>
                      <a:pt x="582" y="218"/>
                    </a:lnTo>
                    <a:lnTo>
                      <a:pt x="582" y="220"/>
                    </a:lnTo>
                    <a:lnTo>
                      <a:pt x="582" y="220"/>
                    </a:lnTo>
                    <a:lnTo>
                      <a:pt x="586" y="222"/>
                    </a:lnTo>
                    <a:lnTo>
                      <a:pt x="588" y="226"/>
                    </a:lnTo>
                    <a:lnTo>
                      <a:pt x="588" y="226"/>
                    </a:lnTo>
                    <a:lnTo>
                      <a:pt x="590" y="226"/>
                    </a:lnTo>
                    <a:lnTo>
                      <a:pt x="592" y="226"/>
                    </a:lnTo>
                    <a:lnTo>
                      <a:pt x="592" y="226"/>
                    </a:lnTo>
                    <a:lnTo>
                      <a:pt x="592" y="226"/>
                    </a:lnTo>
                    <a:lnTo>
                      <a:pt x="594" y="226"/>
                    </a:lnTo>
                    <a:lnTo>
                      <a:pt x="596" y="226"/>
                    </a:lnTo>
                    <a:lnTo>
                      <a:pt x="596" y="226"/>
                    </a:lnTo>
                    <a:lnTo>
                      <a:pt x="598" y="224"/>
                    </a:lnTo>
                    <a:lnTo>
                      <a:pt x="598" y="224"/>
                    </a:lnTo>
                    <a:lnTo>
                      <a:pt x="598" y="224"/>
                    </a:lnTo>
                    <a:lnTo>
                      <a:pt x="598" y="224"/>
                    </a:lnTo>
                    <a:lnTo>
                      <a:pt x="598" y="220"/>
                    </a:lnTo>
                    <a:lnTo>
                      <a:pt x="598" y="220"/>
                    </a:lnTo>
                    <a:lnTo>
                      <a:pt x="604" y="222"/>
                    </a:lnTo>
                    <a:lnTo>
                      <a:pt x="610" y="220"/>
                    </a:lnTo>
                    <a:lnTo>
                      <a:pt x="610" y="220"/>
                    </a:lnTo>
                    <a:lnTo>
                      <a:pt x="616" y="220"/>
                    </a:lnTo>
                    <a:lnTo>
                      <a:pt x="616" y="220"/>
                    </a:lnTo>
                    <a:lnTo>
                      <a:pt x="618" y="216"/>
                    </a:lnTo>
                    <a:lnTo>
                      <a:pt x="618" y="216"/>
                    </a:lnTo>
                    <a:lnTo>
                      <a:pt x="614" y="216"/>
                    </a:lnTo>
                    <a:lnTo>
                      <a:pt x="614" y="216"/>
                    </a:lnTo>
                    <a:lnTo>
                      <a:pt x="614" y="210"/>
                    </a:lnTo>
                    <a:lnTo>
                      <a:pt x="614" y="204"/>
                    </a:lnTo>
                    <a:lnTo>
                      <a:pt x="614" y="204"/>
                    </a:lnTo>
                    <a:close/>
                    <a:moveTo>
                      <a:pt x="134" y="582"/>
                    </a:moveTo>
                    <a:lnTo>
                      <a:pt x="134" y="582"/>
                    </a:lnTo>
                    <a:lnTo>
                      <a:pt x="136" y="578"/>
                    </a:lnTo>
                    <a:lnTo>
                      <a:pt x="136" y="576"/>
                    </a:lnTo>
                    <a:lnTo>
                      <a:pt x="136" y="576"/>
                    </a:lnTo>
                    <a:lnTo>
                      <a:pt x="132" y="576"/>
                    </a:lnTo>
                    <a:lnTo>
                      <a:pt x="132" y="576"/>
                    </a:lnTo>
                    <a:lnTo>
                      <a:pt x="134" y="574"/>
                    </a:lnTo>
                    <a:lnTo>
                      <a:pt x="134" y="572"/>
                    </a:lnTo>
                    <a:lnTo>
                      <a:pt x="134" y="572"/>
                    </a:lnTo>
                    <a:lnTo>
                      <a:pt x="132" y="570"/>
                    </a:lnTo>
                    <a:lnTo>
                      <a:pt x="130" y="570"/>
                    </a:lnTo>
                    <a:lnTo>
                      <a:pt x="130" y="570"/>
                    </a:lnTo>
                    <a:lnTo>
                      <a:pt x="124" y="574"/>
                    </a:lnTo>
                    <a:lnTo>
                      <a:pt x="124" y="574"/>
                    </a:lnTo>
                    <a:lnTo>
                      <a:pt x="124" y="576"/>
                    </a:lnTo>
                    <a:lnTo>
                      <a:pt x="126" y="576"/>
                    </a:lnTo>
                    <a:lnTo>
                      <a:pt x="126" y="578"/>
                    </a:lnTo>
                    <a:lnTo>
                      <a:pt x="126" y="578"/>
                    </a:lnTo>
                    <a:lnTo>
                      <a:pt x="124" y="576"/>
                    </a:lnTo>
                    <a:lnTo>
                      <a:pt x="124" y="578"/>
                    </a:lnTo>
                    <a:lnTo>
                      <a:pt x="126" y="584"/>
                    </a:lnTo>
                    <a:lnTo>
                      <a:pt x="126" y="584"/>
                    </a:lnTo>
                    <a:lnTo>
                      <a:pt x="130" y="588"/>
                    </a:lnTo>
                    <a:lnTo>
                      <a:pt x="138" y="592"/>
                    </a:lnTo>
                    <a:lnTo>
                      <a:pt x="138" y="592"/>
                    </a:lnTo>
                    <a:lnTo>
                      <a:pt x="138" y="590"/>
                    </a:lnTo>
                    <a:lnTo>
                      <a:pt x="138" y="590"/>
                    </a:lnTo>
                    <a:lnTo>
                      <a:pt x="136" y="586"/>
                    </a:lnTo>
                    <a:lnTo>
                      <a:pt x="134" y="586"/>
                    </a:lnTo>
                    <a:lnTo>
                      <a:pt x="134" y="586"/>
                    </a:lnTo>
                    <a:lnTo>
                      <a:pt x="138" y="584"/>
                    </a:lnTo>
                    <a:lnTo>
                      <a:pt x="138" y="584"/>
                    </a:lnTo>
                    <a:lnTo>
                      <a:pt x="134" y="582"/>
                    </a:lnTo>
                    <a:lnTo>
                      <a:pt x="134" y="582"/>
                    </a:lnTo>
                    <a:close/>
                    <a:moveTo>
                      <a:pt x="470" y="122"/>
                    </a:moveTo>
                    <a:lnTo>
                      <a:pt x="470" y="122"/>
                    </a:lnTo>
                    <a:lnTo>
                      <a:pt x="474" y="124"/>
                    </a:lnTo>
                    <a:lnTo>
                      <a:pt x="474" y="124"/>
                    </a:lnTo>
                    <a:lnTo>
                      <a:pt x="476" y="126"/>
                    </a:lnTo>
                    <a:lnTo>
                      <a:pt x="480" y="126"/>
                    </a:lnTo>
                    <a:lnTo>
                      <a:pt x="480" y="126"/>
                    </a:lnTo>
                    <a:lnTo>
                      <a:pt x="482" y="124"/>
                    </a:lnTo>
                    <a:lnTo>
                      <a:pt x="482" y="124"/>
                    </a:lnTo>
                    <a:lnTo>
                      <a:pt x="480" y="116"/>
                    </a:lnTo>
                    <a:lnTo>
                      <a:pt x="480" y="116"/>
                    </a:lnTo>
                    <a:lnTo>
                      <a:pt x="478" y="114"/>
                    </a:lnTo>
                    <a:lnTo>
                      <a:pt x="474" y="112"/>
                    </a:lnTo>
                    <a:lnTo>
                      <a:pt x="474" y="112"/>
                    </a:lnTo>
                    <a:lnTo>
                      <a:pt x="472" y="108"/>
                    </a:lnTo>
                    <a:lnTo>
                      <a:pt x="472" y="104"/>
                    </a:lnTo>
                    <a:lnTo>
                      <a:pt x="462" y="96"/>
                    </a:lnTo>
                    <a:lnTo>
                      <a:pt x="462" y="96"/>
                    </a:lnTo>
                    <a:lnTo>
                      <a:pt x="458" y="96"/>
                    </a:lnTo>
                    <a:lnTo>
                      <a:pt x="458" y="96"/>
                    </a:lnTo>
                    <a:lnTo>
                      <a:pt x="456" y="108"/>
                    </a:lnTo>
                    <a:lnTo>
                      <a:pt x="460" y="120"/>
                    </a:lnTo>
                    <a:lnTo>
                      <a:pt x="460" y="120"/>
                    </a:lnTo>
                    <a:lnTo>
                      <a:pt x="470" y="122"/>
                    </a:lnTo>
                    <a:lnTo>
                      <a:pt x="470" y="122"/>
                    </a:lnTo>
                    <a:close/>
                    <a:moveTo>
                      <a:pt x="238" y="144"/>
                    </a:moveTo>
                    <a:lnTo>
                      <a:pt x="238" y="146"/>
                    </a:lnTo>
                    <a:lnTo>
                      <a:pt x="240" y="146"/>
                    </a:lnTo>
                    <a:lnTo>
                      <a:pt x="240" y="146"/>
                    </a:lnTo>
                    <a:lnTo>
                      <a:pt x="242" y="152"/>
                    </a:lnTo>
                    <a:lnTo>
                      <a:pt x="244" y="156"/>
                    </a:lnTo>
                    <a:lnTo>
                      <a:pt x="246" y="158"/>
                    </a:lnTo>
                    <a:lnTo>
                      <a:pt x="246" y="158"/>
                    </a:lnTo>
                    <a:lnTo>
                      <a:pt x="250" y="158"/>
                    </a:lnTo>
                    <a:lnTo>
                      <a:pt x="254" y="158"/>
                    </a:lnTo>
                    <a:lnTo>
                      <a:pt x="260" y="154"/>
                    </a:lnTo>
                    <a:lnTo>
                      <a:pt x="268" y="144"/>
                    </a:lnTo>
                    <a:lnTo>
                      <a:pt x="268" y="144"/>
                    </a:lnTo>
                    <a:lnTo>
                      <a:pt x="270" y="144"/>
                    </a:lnTo>
                    <a:lnTo>
                      <a:pt x="272" y="148"/>
                    </a:lnTo>
                    <a:lnTo>
                      <a:pt x="272" y="148"/>
                    </a:lnTo>
                    <a:lnTo>
                      <a:pt x="280" y="148"/>
                    </a:lnTo>
                    <a:lnTo>
                      <a:pt x="286" y="146"/>
                    </a:lnTo>
                    <a:lnTo>
                      <a:pt x="286" y="146"/>
                    </a:lnTo>
                    <a:lnTo>
                      <a:pt x="290" y="146"/>
                    </a:lnTo>
                    <a:lnTo>
                      <a:pt x="290" y="144"/>
                    </a:lnTo>
                    <a:lnTo>
                      <a:pt x="290" y="144"/>
                    </a:lnTo>
                    <a:lnTo>
                      <a:pt x="292" y="142"/>
                    </a:lnTo>
                    <a:lnTo>
                      <a:pt x="292" y="140"/>
                    </a:lnTo>
                    <a:lnTo>
                      <a:pt x="292" y="140"/>
                    </a:lnTo>
                    <a:lnTo>
                      <a:pt x="296" y="138"/>
                    </a:lnTo>
                    <a:lnTo>
                      <a:pt x="296" y="138"/>
                    </a:lnTo>
                    <a:lnTo>
                      <a:pt x="296" y="134"/>
                    </a:lnTo>
                    <a:lnTo>
                      <a:pt x="296" y="132"/>
                    </a:lnTo>
                    <a:lnTo>
                      <a:pt x="296" y="132"/>
                    </a:lnTo>
                    <a:lnTo>
                      <a:pt x="296" y="128"/>
                    </a:lnTo>
                    <a:lnTo>
                      <a:pt x="296" y="128"/>
                    </a:lnTo>
                    <a:lnTo>
                      <a:pt x="300" y="128"/>
                    </a:lnTo>
                    <a:lnTo>
                      <a:pt x="300" y="128"/>
                    </a:lnTo>
                    <a:lnTo>
                      <a:pt x="300" y="124"/>
                    </a:lnTo>
                    <a:lnTo>
                      <a:pt x="302" y="120"/>
                    </a:lnTo>
                    <a:lnTo>
                      <a:pt x="302" y="120"/>
                    </a:lnTo>
                    <a:lnTo>
                      <a:pt x="308" y="118"/>
                    </a:lnTo>
                    <a:lnTo>
                      <a:pt x="308" y="116"/>
                    </a:lnTo>
                    <a:lnTo>
                      <a:pt x="316" y="108"/>
                    </a:lnTo>
                    <a:lnTo>
                      <a:pt x="316" y="108"/>
                    </a:lnTo>
                    <a:lnTo>
                      <a:pt x="324" y="106"/>
                    </a:lnTo>
                    <a:lnTo>
                      <a:pt x="324" y="106"/>
                    </a:lnTo>
                    <a:lnTo>
                      <a:pt x="330" y="104"/>
                    </a:lnTo>
                    <a:lnTo>
                      <a:pt x="334" y="100"/>
                    </a:lnTo>
                    <a:lnTo>
                      <a:pt x="334" y="100"/>
                    </a:lnTo>
                    <a:lnTo>
                      <a:pt x="338" y="100"/>
                    </a:lnTo>
                    <a:lnTo>
                      <a:pt x="340" y="102"/>
                    </a:lnTo>
                    <a:lnTo>
                      <a:pt x="342" y="100"/>
                    </a:lnTo>
                    <a:lnTo>
                      <a:pt x="342" y="100"/>
                    </a:lnTo>
                    <a:lnTo>
                      <a:pt x="350" y="100"/>
                    </a:lnTo>
                    <a:lnTo>
                      <a:pt x="350" y="100"/>
                    </a:lnTo>
                    <a:lnTo>
                      <a:pt x="354" y="96"/>
                    </a:lnTo>
                    <a:lnTo>
                      <a:pt x="354" y="96"/>
                    </a:lnTo>
                    <a:lnTo>
                      <a:pt x="354" y="92"/>
                    </a:lnTo>
                    <a:lnTo>
                      <a:pt x="354" y="92"/>
                    </a:lnTo>
                    <a:lnTo>
                      <a:pt x="350" y="90"/>
                    </a:lnTo>
                    <a:lnTo>
                      <a:pt x="346" y="88"/>
                    </a:lnTo>
                    <a:lnTo>
                      <a:pt x="346" y="88"/>
                    </a:lnTo>
                    <a:lnTo>
                      <a:pt x="346" y="86"/>
                    </a:lnTo>
                    <a:lnTo>
                      <a:pt x="344" y="82"/>
                    </a:lnTo>
                    <a:lnTo>
                      <a:pt x="344" y="82"/>
                    </a:lnTo>
                    <a:lnTo>
                      <a:pt x="330" y="78"/>
                    </a:lnTo>
                    <a:lnTo>
                      <a:pt x="322" y="78"/>
                    </a:lnTo>
                    <a:lnTo>
                      <a:pt x="316" y="78"/>
                    </a:lnTo>
                    <a:lnTo>
                      <a:pt x="316" y="78"/>
                    </a:lnTo>
                    <a:lnTo>
                      <a:pt x="314" y="80"/>
                    </a:lnTo>
                    <a:lnTo>
                      <a:pt x="314" y="80"/>
                    </a:lnTo>
                    <a:lnTo>
                      <a:pt x="298" y="78"/>
                    </a:lnTo>
                    <a:lnTo>
                      <a:pt x="284" y="72"/>
                    </a:lnTo>
                    <a:lnTo>
                      <a:pt x="284" y="72"/>
                    </a:lnTo>
                    <a:lnTo>
                      <a:pt x="280" y="68"/>
                    </a:lnTo>
                    <a:lnTo>
                      <a:pt x="274" y="66"/>
                    </a:lnTo>
                    <a:lnTo>
                      <a:pt x="274" y="66"/>
                    </a:lnTo>
                    <a:lnTo>
                      <a:pt x="268" y="70"/>
                    </a:lnTo>
                    <a:lnTo>
                      <a:pt x="268" y="70"/>
                    </a:lnTo>
                    <a:lnTo>
                      <a:pt x="260" y="72"/>
                    </a:lnTo>
                    <a:lnTo>
                      <a:pt x="252" y="72"/>
                    </a:lnTo>
                    <a:lnTo>
                      <a:pt x="250" y="74"/>
                    </a:lnTo>
                    <a:lnTo>
                      <a:pt x="250" y="74"/>
                    </a:lnTo>
                    <a:lnTo>
                      <a:pt x="244" y="76"/>
                    </a:lnTo>
                    <a:lnTo>
                      <a:pt x="244" y="76"/>
                    </a:lnTo>
                    <a:lnTo>
                      <a:pt x="234" y="80"/>
                    </a:lnTo>
                    <a:lnTo>
                      <a:pt x="234" y="80"/>
                    </a:lnTo>
                    <a:lnTo>
                      <a:pt x="236" y="86"/>
                    </a:lnTo>
                    <a:lnTo>
                      <a:pt x="238" y="92"/>
                    </a:lnTo>
                    <a:lnTo>
                      <a:pt x="236" y="96"/>
                    </a:lnTo>
                    <a:lnTo>
                      <a:pt x="236" y="96"/>
                    </a:lnTo>
                    <a:lnTo>
                      <a:pt x="236" y="102"/>
                    </a:lnTo>
                    <a:lnTo>
                      <a:pt x="236" y="108"/>
                    </a:lnTo>
                    <a:lnTo>
                      <a:pt x="238" y="108"/>
                    </a:lnTo>
                    <a:lnTo>
                      <a:pt x="238" y="108"/>
                    </a:lnTo>
                    <a:lnTo>
                      <a:pt x="238" y="110"/>
                    </a:lnTo>
                    <a:lnTo>
                      <a:pt x="238" y="110"/>
                    </a:lnTo>
                    <a:lnTo>
                      <a:pt x="232" y="110"/>
                    </a:lnTo>
                    <a:lnTo>
                      <a:pt x="232" y="110"/>
                    </a:lnTo>
                    <a:lnTo>
                      <a:pt x="234" y="118"/>
                    </a:lnTo>
                    <a:lnTo>
                      <a:pt x="236" y="122"/>
                    </a:lnTo>
                    <a:lnTo>
                      <a:pt x="234" y="126"/>
                    </a:lnTo>
                    <a:lnTo>
                      <a:pt x="234" y="126"/>
                    </a:lnTo>
                    <a:lnTo>
                      <a:pt x="230" y="130"/>
                    </a:lnTo>
                    <a:lnTo>
                      <a:pt x="230" y="130"/>
                    </a:lnTo>
                    <a:lnTo>
                      <a:pt x="228" y="134"/>
                    </a:lnTo>
                    <a:lnTo>
                      <a:pt x="228" y="138"/>
                    </a:lnTo>
                    <a:lnTo>
                      <a:pt x="228" y="138"/>
                    </a:lnTo>
                    <a:lnTo>
                      <a:pt x="232" y="140"/>
                    </a:lnTo>
                    <a:lnTo>
                      <a:pt x="232" y="140"/>
                    </a:lnTo>
                    <a:lnTo>
                      <a:pt x="234" y="142"/>
                    </a:lnTo>
                    <a:lnTo>
                      <a:pt x="238" y="144"/>
                    </a:lnTo>
                    <a:lnTo>
                      <a:pt x="238" y="14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3" name="Freeform 238"/>
              <p:cNvSpPr>
                <a:spLocks/>
              </p:cNvSpPr>
              <p:nvPr/>
            </p:nvSpPr>
            <p:spPr bwMode="auto">
              <a:xfrm>
                <a:off x="3083" y="2462"/>
                <a:ext cx="120" cy="186"/>
              </a:xfrm>
              <a:custGeom>
                <a:avLst/>
                <a:gdLst/>
                <a:ahLst/>
                <a:cxnLst>
                  <a:cxn ang="0">
                    <a:pos x="2" y="148"/>
                  </a:cxn>
                  <a:cxn ang="0">
                    <a:pos x="8" y="148"/>
                  </a:cxn>
                  <a:cxn ang="0">
                    <a:pos x="8" y="150"/>
                  </a:cxn>
                  <a:cxn ang="0">
                    <a:pos x="10" y="156"/>
                  </a:cxn>
                  <a:cxn ang="0">
                    <a:pos x="16" y="158"/>
                  </a:cxn>
                  <a:cxn ang="0">
                    <a:pos x="22" y="170"/>
                  </a:cxn>
                  <a:cxn ang="0">
                    <a:pos x="45" y="182"/>
                  </a:cxn>
                  <a:cxn ang="0">
                    <a:pos x="51" y="180"/>
                  </a:cxn>
                  <a:cxn ang="0">
                    <a:pos x="57" y="180"/>
                  </a:cxn>
                  <a:cxn ang="0">
                    <a:pos x="65" y="180"/>
                  </a:cxn>
                  <a:cxn ang="0">
                    <a:pos x="79" y="180"/>
                  </a:cxn>
                  <a:cxn ang="0">
                    <a:pos x="89" y="182"/>
                  </a:cxn>
                  <a:cxn ang="0">
                    <a:pos x="95" y="184"/>
                  </a:cxn>
                  <a:cxn ang="0">
                    <a:pos x="109" y="186"/>
                  </a:cxn>
                  <a:cxn ang="0">
                    <a:pos x="107" y="180"/>
                  </a:cxn>
                  <a:cxn ang="0">
                    <a:pos x="111" y="172"/>
                  </a:cxn>
                  <a:cxn ang="0">
                    <a:pos x="101" y="162"/>
                  </a:cxn>
                  <a:cxn ang="0">
                    <a:pos x="93" y="154"/>
                  </a:cxn>
                  <a:cxn ang="0">
                    <a:pos x="87" y="144"/>
                  </a:cxn>
                  <a:cxn ang="0">
                    <a:pos x="79" y="126"/>
                  </a:cxn>
                  <a:cxn ang="0">
                    <a:pos x="75" y="122"/>
                  </a:cxn>
                  <a:cxn ang="0">
                    <a:pos x="79" y="118"/>
                  </a:cxn>
                  <a:cxn ang="0">
                    <a:pos x="89" y="100"/>
                  </a:cxn>
                  <a:cxn ang="0">
                    <a:pos x="91" y="86"/>
                  </a:cxn>
                  <a:cxn ang="0">
                    <a:pos x="79" y="68"/>
                  </a:cxn>
                  <a:cxn ang="0">
                    <a:pos x="79" y="64"/>
                  </a:cxn>
                  <a:cxn ang="0">
                    <a:pos x="85" y="58"/>
                  </a:cxn>
                  <a:cxn ang="0">
                    <a:pos x="97" y="58"/>
                  </a:cxn>
                  <a:cxn ang="0">
                    <a:pos x="97" y="52"/>
                  </a:cxn>
                  <a:cxn ang="0">
                    <a:pos x="95" y="44"/>
                  </a:cxn>
                  <a:cxn ang="0">
                    <a:pos x="91" y="34"/>
                  </a:cxn>
                  <a:cxn ang="0">
                    <a:pos x="95" y="28"/>
                  </a:cxn>
                  <a:cxn ang="0">
                    <a:pos x="95" y="20"/>
                  </a:cxn>
                  <a:cxn ang="0">
                    <a:pos x="91" y="14"/>
                  </a:cxn>
                  <a:cxn ang="0">
                    <a:pos x="91" y="8"/>
                  </a:cxn>
                  <a:cxn ang="0">
                    <a:pos x="81" y="12"/>
                  </a:cxn>
                  <a:cxn ang="0">
                    <a:pos x="85" y="16"/>
                  </a:cxn>
                  <a:cxn ang="0">
                    <a:pos x="79" y="28"/>
                  </a:cxn>
                  <a:cxn ang="0">
                    <a:pos x="75" y="32"/>
                  </a:cxn>
                  <a:cxn ang="0">
                    <a:pos x="69" y="40"/>
                  </a:cxn>
                  <a:cxn ang="0">
                    <a:pos x="69" y="42"/>
                  </a:cxn>
                  <a:cxn ang="0">
                    <a:pos x="67" y="50"/>
                  </a:cxn>
                  <a:cxn ang="0">
                    <a:pos x="63" y="56"/>
                  </a:cxn>
                  <a:cxn ang="0">
                    <a:pos x="65" y="62"/>
                  </a:cxn>
                  <a:cxn ang="0">
                    <a:pos x="63" y="66"/>
                  </a:cxn>
                  <a:cxn ang="0">
                    <a:pos x="51" y="72"/>
                  </a:cxn>
                  <a:cxn ang="0">
                    <a:pos x="49" y="80"/>
                  </a:cxn>
                  <a:cxn ang="0">
                    <a:pos x="45" y="88"/>
                  </a:cxn>
                  <a:cxn ang="0">
                    <a:pos x="41" y="96"/>
                  </a:cxn>
                  <a:cxn ang="0">
                    <a:pos x="37" y="102"/>
                  </a:cxn>
                  <a:cxn ang="0">
                    <a:pos x="37" y="112"/>
                  </a:cxn>
                  <a:cxn ang="0">
                    <a:pos x="35" y="114"/>
                  </a:cxn>
                  <a:cxn ang="0">
                    <a:pos x="28" y="122"/>
                  </a:cxn>
                  <a:cxn ang="0">
                    <a:pos x="26" y="116"/>
                  </a:cxn>
                  <a:cxn ang="0">
                    <a:pos x="24" y="114"/>
                  </a:cxn>
                  <a:cxn ang="0">
                    <a:pos x="18" y="112"/>
                  </a:cxn>
                  <a:cxn ang="0">
                    <a:pos x="8" y="116"/>
                  </a:cxn>
                  <a:cxn ang="0">
                    <a:pos x="4" y="118"/>
                  </a:cxn>
                  <a:cxn ang="0">
                    <a:pos x="0" y="128"/>
                  </a:cxn>
                  <a:cxn ang="0">
                    <a:pos x="0" y="132"/>
                  </a:cxn>
                  <a:cxn ang="0">
                    <a:pos x="2" y="136"/>
                  </a:cxn>
                </a:cxnLst>
                <a:rect l="0" t="0" r="r" b="b"/>
                <a:pathLst>
                  <a:path w="111" h="186">
                    <a:moveTo>
                      <a:pt x="0" y="146"/>
                    </a:moveTo>
                    <a:lnTo>
                      <a:pt x="0" y="146"/>
                    </a:lnTo>
                    <a:lnTo>
                      <a:pt x="2" y="148"/>
                    </a:lnTo>
                    <a:lnTo>
                      <a:pt x="2" y="150"/>
                    </a:lnTo>
                    <a:lnTo>
                      <a:pt x="2" y="150"/>
                    </a:lnTo>
                    <a:lnTo>
                      <a:pt x="8" y="148"/>
                    </a:lnTo>
                    <a:lnTo>
                      <a:pt x="8" y="148"/>
                    </a:lnTo>
                    <a:lnTo>
                      <a:pt x="8" y="148"/>
                    </a:lnTo>
                    <a:lnTo>
                      <a:pt x="8" y="150"/>
                    </a:lnTo>
                    <a:lnTo>
                      <a:pt x="8" y="150"/>
                    </a:lnTo>
                    <a:lnTo>
                      <a:pt x="8" y="154"/>
                    </a:lnTo>
                    <a:lnTo>
                      <a:pt x="10" y="156"/>
                    </a:lnTo>
                    <a:lnTo>
                      <a:pt x="18" y="154"/>
                    </a:lnTo>
                    <a:lnTo>
                      <a:pt x="18" y="154"/>
                    </a:lnTo>
                    <a:lnTo>
                      <a:pt x="16" y="158"/>
                    </a:lnTo>
                    <a:lnTo>
                      <a:pt x="16" y="158"/>
                    </a:lnTo>
                    <a:lnTo>
                      <a:pt x="20" y="170"/>
                    </a:lnTo>
                    <a:lnTo>
                      <a:pt x="22" y="170"/>
                    </a:lnTo>
                    <a:lnTo>
                      <a:pt x="22" y="170"/>
                    </a:lnTo>
                    <a:lnTo>
                      <a:pt x="20" y="182"/>
                    </a:lnTo>
                    <a:lnTo>
                      <a:pt x="45" y="182"/>
                    </a:lnTo>
                    <a:lnTo>
                      <a:pt x="45" y="182"/>
                    </a:lnTo>
                    <a:lnTo>
                      <a:pt x="47" y="182"/>
                    </a:lnTo>
                    <a:lnTo>
                      <a:pt x="51" y="180"/>
                    </a:lnTo>
                    <a:lnTo>
                      <a:pt x="51" y="180"/>
                    </a:lnTo>
                    <a:lnTo>
                      <a:pt x="55" y="180"/>
                    </a:lnTo>
                    <a:lnTo>
                      <a:pt x="57" y="180"/>
                    </a:lnTo>
                    <a:lnTo>
                      <a:pt x="59" y="180"/>
                    </a:lnTo>
                    <a:lnTo>
                      <a:pt x="59" y="180"/>
                    </a:lnTo>
                    <a:lnTo>
                      <a:pt x="65" y="180"/>
                    </a:lnTo>
                    <a:lnTo>
                      <a:pt x="69" y="180"/>
                    </a:lnTo>
                    <a:lnTo>
                      <a:pt x="79" y="180"/>
                    </a:lnTo>
                    <a:lnTo>
                      <a:pt x="79" y="180"/>
                    </a:lnTo>
                    <a:lnTo>
                      <a:pt x="85" y="180"/>
                    </a:lnTo>
                    <a:lnTo>
                      <a:pt x="89" y="182"/>
                    </a:lnTo>
                    <a:lnTo>
                      <a:pt x="89" y="182"/>
                    </a:lnTo>
                    <a:lnTo>
                      <a:pt x="91" y="184"/>
                    </a:lnTo>
                    <a:lnTo>
                      <a:pt x="95" y="184"/>
                    </a:lnTo>
                    <a:lnTo>
                      <a:pt x="95" y="184"/>
                    </a:lnTo>
                    <a:lnTo>
                      <a:pt x="103" y="184"/>
                    </a:lnTo>
                    <a:lnTo>
                      <a:pt x="103" y="184"/>
                    </a:lnTo>
                    <a:lnTo>
                      <a:pt x="109" y="186"/>
                    </a:lnTo>
                    <a:lnTo>
                      <a:pt x="109" y="186"/>
                    </a:lnTo>
                    <a:lnTo>
                      <a:pt x="107" y="180"/>
                    </a:lnTo>
                    <a:lnTo>
                      <a:pt x="107" y="180"/>
                    </a:lnTo>
                    <a:lnTo>
                      <a:pt x="109" y="174"/>
                    </a:lnTo>
                    <a:lnTo>
                      <a:pt x="111" y="172"/>
                    </a:lnTo>
                    <a:lnTo>
                      <a:pt x="111" y="172"/>
                    </a:lnTo>
                    <a:lnTo>
                      <a:pt x="107" y="168"/>
                    </a:lnTo>
                    <a:lnTo>
                      <a:pt x="101" y="162"/>
                    </a:lnTo>
                    <a:lnTo>
                      <a:pt x="101" y="162"/>
                    </a:lnTo>
                    <a:lnTo>
                      <a:pt x="99" y="158"/>
                    </a:lnTo>
                    <a:lnTo>
                      <a:pt x="93" y="154"/>
                    </a:lnTo>
                    <a:lnTo>
                      <a:pt x="93" y="154"/>
                    </a:lnTo>
                    <a:lnTo>
                      <a:pt x="91" y="148"/>
                    </a:lnTo>
                    <a:lnTo>
                      <a:pt x="87" y="144"/>
                    </a:lnTo>
                    <a:lnTo>
                      <a:pt x="87" y="144"/>
                    </a:lnTo>
                    <a:lnTo>
                      <a:pt x="81" y="130"/>
                    </a:lnTo>
                    <a:lnTo>
                      <a:pt x="81" y="130"/>
                    </a:lnTo>
                    <a:lnTo>
                      <a:pt x="79" y="126"/>
                    </a:lnTo>
                    <a:lnTo>
                      <a:pt x="77" y="124"/>
                    </a:lnTo>
                    <a:lnTo>
                      <a:pt x="77" y="124"/>
                    </a:lnTo>
                    <a:lnTo>
                      <a:pt x="75" y="122"/>
                    </a:lnTo>
                    <a:lnTo>
                      <a:pt x="75" y="122"/>
                    </a:lnTo>
                    <a:lnTo>
                      <a:pt x="79" y="118"/>
                    </a:lnTo>
                    <a:lnTo>
                      <a:pt x="79" y="118"/>
                    </a:lnTo>
                    <a:lnTo>
                      <a:pt x="83" y="114"/>
                    </a:lnTo>
                    <a:lnTo>
                      <a:pt x="85" y="108"/>
                    </a:lnTo>
                    <a:lnTo>
                      <a:pt x="89" y="100"/>
                    </a:lnTo>
                    <a:lnTo>
                      <a:pt x="93" y="92"/>
                    </a:lnTo>
                    <a:lnTo>
                      <a:pt x="93" y="92"/>
                    </a:lnTo>
                    <a:lnTo>
                      <a:pt x="91" y="86"/>
                    </a:lnTo>
                    <a:lnTo>
                      <a:pt x="89" y="80"/>
                    </a:lnTo>
                    <a:lnTo>
                      <a:pt x="89" y="80"/>
                    </a:lnTo>
                    <a:lnTo>
                      <a:pt x="79" y="68"/>
                    </a:lnTo>
                    <a:lnTo>
                      <a:pt x="79" y="68"/>
                    </a:lnTo>
                    <a:lnTo>
                      <a:pt x="79" y="66"/>
                    </a:lnTo>
                    <a:lnTo>
                      <a:pt x="79" y="64"/>
                    </a:lnTo>
                    <a:lnTo>
                      <a:pt x="81" y="60"/>
                    </a:lnTo>
                    <a:lnTo>
                      <a:pt x="81" y="60"/>
                    </a:lnTo>
                    <a:lnTo>
                      <a:pt x="85" y="58"/>
                    </a:lnTo>
                    <a:lnTo>
                      <a:pt x="91" y="58"/>
                    </a:lnTo>
                    <a:lnTo>
                      <a:pt x="97" y="58"/>
                    </a:lnTo>
                    <a:lnTo>
                      <a:pt x="97" y="58"/>
                    </a:lnTo>
                    <a:lnTo>
                      <a:pt x="97" y="56"/>
                    </a:lnTo>
                    <a:lnTo>
                      <a:pt x="97" y="52"/>
                    </a:lnTo>
                    <a:lnTo>
                      <a:pt x="97" y="52"/>
                    </a:lnTo>
                    <a:lnTo>
                      <a:pt x="95" y="48"/>
                    </a:lnTo>
                    <a:lnTo>
                      <a:pt x="95" y="44"/>
                    </a:lnTo>
                    <a:lnTo>
                      <a:pt x="95" y="44"/>
                    </a:lnTo>
                    <a:lnTo>
                      <a:pt x="93" y="40"/>
                    </a:lnTo>
                    <a:lnTo>
                      <a:pt x="91" y="34"/>
                    </a:lnTo>
                    <a:lnTo>
                      <a:pt x="91" y="34"/>
                    </a:lnTo>
                    <a:lnTo>
                      <a:pt x="93" y="30"/>
                    </a:lnTo>
                    <a:lnTo>
                      <a:pt x="95" y="28"/>
                    </a:lnTo>
                    <a:lnTo>
                      <a:pt x="95" y="28"/>
                    </a:lnTo>
                    <a:lnTo>
                      <a:pt x="95" y="24"/>
                    </a:lnTo>
                    <a:lnTo>
                      <a:pt x="95" y="24"/>
                    </a:lnTo>
                    <a:lnTo>
                      <a:pt x="95" y="20"/>
                    </a:lnTo>
                    <a:lnTo>
                      <a:pt x="91" y="16"/>
                    </a:lnTo>
                    <a:lnTo>
                      <a:pt x="91" y="16"/>
                    </a:lnTo>
                    <a:lnTo>
                      <a:pt x="91" y="14"/>
                    </a:lnTo>
                    <a:lnTo>
                      <a:pt x="91" y="12"/>
                    </a:lnTo>
                    <a:lnTo>
                      <a:pt x="91" y="8"/>
                    </a:lnTo>
                    <a:lnTo>
                      <a:pt x="91" y="8"/>
                    </a:lnTo>
                    <a:lnTo>
                      <a:pt x="81" y="0"/>
                    </a:lnTo>
                    <a:lnTo>
                      <a:pt x="81" y="12"/>
                    </a:lnTo>
                    <a:lnTo>
                      <a:pt x="81" y="12"/>
                    </a:lnTo>
                    <a:lnTo>
                      <a:pt x="83" y="14"/>
                    </a:lnTo>
                    <a:lnTo>
                      <a:pt x="85" y="16"/>
                    </a:lnTo>
                    <a:lnTo>
                      <a:pt x="85" y="16"/>
                    </a:lnTo>
                    <a:lnTo>
                      <a:pt x="83" y="24"/>
                    </a:lnTo>
                    <a:lnTo>
                      <a:pt x="81" y="28"/>
                    </a:lnTo>
                    <a:lnTo>
                      <a:pt x="79" y="28"/>
                    </a:lnTo>
                    <a:lnTo>
                      <a:pt x="79" y="28"/>
                    </a:lnTo>
                    <a:lnTo>
                      <a:pt x="77" y="30"/>
                    </a:lnTo>
                    <a:lnTo>
                      <a:pt x="75" y="32"/>
                    </a:lnTo>
                    <a:lnTo>
                      <a:pt x="75" y="32"/>
                    </a:lnTo>
                    <a:lnTo>
                      <a:pt x="73" y="36"/>
                    </a:lnTo>
                    <a:lnTo>
                      <a:pt x="69" y="40"/>
                    </a:lnTo>
                    <a:lnTo>
                      <a:pt x="69" y="40"/>
                    </a:lnTo>
                    <a:lnTo>
                      <a:pt x="69" y="42"/>
                    </a:lnTo>
                    <a:lnTo>
                      <a:pt x="69" y="42"/>
                    </a:lnTo>
                    <a:lnTo>
                      <a:pt x="69" y="46"/>
                    </a:lnTo>
                    <a:lnTo>
                      <a:pt x="69" y="46"/>
                    </a:lnTo>
                    <a:lnTo>
                      <a:pt x="67" y="50"/>
                    </a:lnTo>
                    <a:lnTo>
                      <a:pt x="65" y="52"/>
                    </a:lnTo>
                    <a:lnTo>
                      <a:pt x="65" y="52"/>
                    </a:lnTo>
                    <a:lnTo>
                      <a:pt x="63" y="56"/>
                    </a:lnTo>
                    <a:lnTo>
                      <a:pt x="63" y="58"/>
                    </a:lnTo>
                    <a:lnTo>
                      <a:pt x="63" y="58"/>
                    </a:lnTo>
                    <a:lnTo>
                      <a:pt x="65" y="62"/>
                    </a:lnTo>
                    <a:lnTo>
                      <a:pt x="65" y="64"/>
                    </a:lnTo>
                    <a:lnTo>
                      <a:pt x="63" y="66"/>
                    </a:lnTo>
                    <a:lnTo>
                      <a:pt x="63" y="66"/>
                    </a:lnTo>
                    <a:lnTo>
                      <a:pt x="53" y="70"/>
                    </a:lnTo>
                    <a:lnTo>
                      <a:pt x="53" y="70"/>
                    </a:lnTo>
                    <a:lnTo>
                      <a:pt x="51" y="72"/>
                    </a:lnTo>
                    <a:lnTo>
                      <a:pt x="49" y="76"/>
                    </a:lnTo>
                    <a:lnTo>
                      <a:pt x="49" y="76"/>
                    </a:lnTo>
                    <a:lnTo>
                      <a:pt x="49" y="80"/>
                    </a:lnTo>
                    <a:lnTo>
                      <a:pt x="47" y="84"/>
                    </a:lnTo>
                    <a:lnTo>
                      <a:pt x="47" y="84"/>
                    </a:lnTo>
                    <a:lnTo>
                      <a:pt x="45" y="88"/>
                    </a:lnTo>
                    <a:lnTo>
                      <a:pt x="45" y="92"/>
                    </a:lnTo>
                    <a:lnTo>
                      <a:pt x="45" y="92"/>
                    </a:lnTo>
                    <a:lnTo>
                      <a:pt x="41" y="96"/>
                    </a:lnTo>
                    <a:lnTo>
                      <a:pt x="39" y="98"/>
                    </a:lnTo>
                    <a:lnTo>
                      <a:pt x="39" y="98"/>
                    </a:lnTo>
                    <a:lnTo>
                      <a:pt x="37" y="102"/>
                    </a:lnTo>
                    <a:lnTo>
                      <a:pt x="35" y="108"/>
                    </a:lnTo>
                    <a:lnTo>
                      <a:pt x="35" y="108"/>
                    </a:lnTo>
                    <a:lnTo>
                      <a:pt x="37" y="112"/>
                    </a:lnTo>
                    <a:lnTo>
                      <a:pt x="37" y="112"/>
                    </a:lnTo>
                    <a:lnTo>
                      <a:pt x="35" y="114"/>
                    </a:lnTo>
                    <a:lnTo>
                      <a:pt x="35" y="114"/>
                    </a:lnTo>
                    <a:lnTo>
                      <a:pt x="32" y="116"/>
                    </a:lnTo>
                    <a:lnTo>
                      <a:pt x="30" y="120"/>
                    </a:lnTo>
                    <a:lnTo>
                      <a:pt x="28" y="122"/>
                    </a:lnTo>
                    <a:lnTo>
                      <a:pt x="24" y="122"/>
                    </a:lnTo>
                    <a:lnTo>
                      <a:pt x="24" y="122"/>
                    </a:lnTo>
                    <a:lnTo>
                      <a:pt x="26" y="116"/>
                    </a:lnTo>
                    <a:lnTo>
                      <a:pt x="24" y="114"/>
                    </a:lnTo>
                    <a:lnTo>
                      <a:pt x="24" y="114"/>
                    </a:lnTo>
                    <a:lnTo>
                      <a:pt x="24" y="114"/>
                    </a:lnTo>
                    <a:lnTo>
                      <a:pt x="18" y="112"/>
                    </a:lnTo>
                    <a:lnTo>
                      <a:pt x="18" y="112"/>
                    </a:lnTo>
                    <a:lnTo>
                      <a:pt x="18" y="112"/>
                    </a:lnTo>
                    <a:lnTo>
                      <a:pt x="14" y="114"/>
                    </a:lnTo>
                    <a:lnTo>
                      <a:pt x="14" y="114"/>
                    </a:lnTo>
                    <a:lnTo>
                      <a:pt x="8" y="116"/>
                    </a:lnTo>
                    <a:lnTo>
                      <a:pt x="6" y="116"/>
                    </a:lnTo>
                    <a:lnTo>
                      <a:pt x="4" y="118"/>
                    </a:lnTo>
                    <a:lnTo>
                      <a:pt x="4" y="118"/>
                    </a:lnTo>
                    <a:lnTo>
                      <a:pt x="2" y="124"/>
                    </a:lnTo>
                    <a:lnTo>
                      <a:pt x="2" y="126"/>
                    </a:lnTo>
                    <a:lnTo>
                      <a:pt x="0" y="128"/>
                    </a:lnTo>
                    <a:lnTo>
                      <a:pt x="0" y="128"/>
                    </a:lnTo>
                    <a:lnTo>
                      <a:pt x="0" y="128"/>
                    </a:lnTo>
                    <a:lnTo>
                      <a:pt x="0" y="132"/>
                    </a:lnTo>
                    <a:lnTo>
                      <a:pt x="0" y="132"/>
                    </a:lnTo>
                    <a:lnTo>
                      <a:pt x="0" y="134"/>
                    </a:lnTo>
                    <a:lnTo>
                      <a:pt x="2" y="136"/>
                    </a:lnTo>
                    <a:lnTo>
                      <a:pt x="0" y="142"/>
                    </a:lnTo>
                    <a:lnTo>
                      <a:pt x="0" y="14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4" name="Freeform 239"/>
              <p:cNvSpPr>
                <a:spLocks/>
              </p:cNvSpPr>
              <p:nvPr/>
            </p:nvSpPr>
            <p:spPr bwMode="auto">
              <a:xfrm>
                <a:off x="4447" y="2440"/>
                <a:ext cx="76" cy="80"/>
              </a:xfrm>
              <a:custGeom>
                <a:avLst/>
                <a:gdLst/>
                <a:ahLst/>
                <a:cxnLst>
                  <a:cxn ang="0">
                    <a:pos x="6" y="60"/>
                  </a:cxn>
                  <a:cxn ang="0">
                    <a:pos x="6" y="60"/>
                  </a:cxn>
                  <a:cxn ang="0">
                    <a:pos x="8" y="66"/>
                  </a:cxn>
                  <a:cxn ang="0">
                    <a:pos x="10" y="66"/>
                  </a:cxn>
                  <a:cxn ang="0">
                    <a:pos x="10" y="66"/>
                  </a:cxn>
                  <a:cxn ang="0">
                    <a:pos x="12" y="74"/>
                  </a:cxn>
                  <a:cxn ang="0">
                    <a:pos x="12" y="74"/>
                  </a:cxn>
                  <a:cxn ang="0">
                    <a:pos x="18" y="72"/>
                  </a:cxn>
                  <a:cxn ang="0">
                    <a:pos x="18" y="72"/>
                  </a:cxn>
                  <a:cxn ang="0">
                    <a:pos x="18" y="78"/>
                  </a:cxn>
                  <a:cxn ang="0">
                    <a:pos x="18" y="78"/>
                  </a:cxn>
                  <a:cxn ang="0">
                    <a:pos x="24" y="78"/>
                  </a:cxn>
                  <a:cxn ang="0">
                    <a:pos x="26" y="80"/>
                  </a:cxn>
                  <a:cxn ang="0">
                    <a:pos x="32" y="72"/>
                  </a:cxn>
                  <a:cxn ang="0">
                    <a:pos x="36" y="70"/>
                  </a:cxn>
                  <a:cxn ang="0">
                    <a:pos x="38" y="66"/>
                  </a:cxn>
                  <a:cxn ang="0">
                    <a:pos x="46" y="66"/>
                  </a:cxn>
                  <a:cxn ang="0">
                    <a:pos x="52" y="68"/>
                  </a:cxn>
                  <a:cxn ang="0">
                    <a:pos x="54" y="62"/>
                  </a:cxn>
                  <a:cxn ang="0">
                    <a:pos x="56" y="60"/>
                  </a:cxn>
                  <a:cxn ang="0">
                    <a:pos x="62" y="58"/>
                  </a:cxn>
                  <a:cxn ang="0">
                    <a:pos x="66" y="54"/>
                  </a:cxn>
                  <a:cxn ang="0">
                    <a:pos x="68" y="48"/>
                  </a:cxn>
                  <a:cxn ang="0">
                    <a:pos x="68" y="40"/>
                  </a:cxn>
                  <a:cxn ang="0">
                    <a:pos x="70" y="34"/>
                  </a:cxn>
                  <a:cxn ang="0">
                    <a:pos x="70" y="26"/>
                  </a:cxn>
                  <a:cxn ang="0">
                    <a:pos x="68" y="18"/>
                  </a:cxn>
                  <a:cxn ang="0">
                    <a:pos x="66" y="12"/>
                  </a:cxn>
                  <a:cxn ang="0">
                    <a:pos x="66" y="4"/>
                  </a:cxn>
                  <a:cxn ang="0">
                    <a:pos x="60" y="6"/>
                  </a:cxn>
                  <a:cxn ang="0">
                    <a:pos x="56" y="2"/>
                  </a:cxn>
                  <a:cxn ang="0">
                    <a:pos x="52" y="0"/>
                  </a:cxn>
                  <a:cxn ang="0">
                    <a:pos x="48" y="6"/>
                  </a:cxn>
                  <a:cxn ang="0">
                    <a:pos x="48" y="12"/>
                  </a:cxn>
                  <a:cxn ang="0">
                    <a:pos x="44" y="14"/>
                  </a:cxn>
                  <a:cxn ang="0">
                    <a:pos x="40" y="10"/>
                  </a:cxn>
                  <a:cxn ang="0">
                    <a:pos x="38" y="8"/>
                  </a:cxn>
                  <a:cxn ang="0">
                    <a:pos x="30" y="6"/>
                  </a:cxn>
                  <a:cxn ang="0">
                    <a:pos x="26" y="10"/>
                  </a:cxn>
                  <a:cxn ang="0">
                    <a:pos x="20" y="14"/>
                  </a:cxn>
                  <a:cxn ang="0">
                    <a:pos x="16" y="14"/>
                  </a:cxn>
                  <a:cxn ang="0">
                    <a:pos x="10" y="14"/>
                  </a:cxn>
                  <a:cxn ang="0">
                    <a:pos x="4" y="18"/>
                  </a:cxn>
                  <a:cxn ang="0">
                    <a:pos x="0" y="20"/>
                  </a:cxn>
                  <a:cxn ang="0">
                    <a:pos x="0" y="28"/>
                  </a:cxn>
                  <a:cxn ang="0">
                    <a:pos x="0" y="38"/>
                  </a:cxn>
                  <a:cxn ang="0">
                    <a:pos x="4" y="44"/>
                  </a:cxn>
                  <a:cxn ang="0">
                    <a:pos x="6" y="52"/>
                  </a:cxn>
                  <a:cxn ang="0">
                    <a:pos x="6" y="60"/>
                  </a:cxn>
                </a:cxnLst>
                <a:rect l="0" t="0" r="r" b="b"/>
                <a:pathLst>
                  <a:path w="70" h="80">
                    <a:moveTo>
                      <a:pt x="6" y="60"/>
                    </a:moveTo>
                    <a:lnTo>
                      <a:pt x="6" y="60"/>
                    </a:lnTo>
                    <a:lnTo>
                      <a:pt x="8" y="66"/>
                    </a:lnTo>
                    <a:lnTo>
                      <a:pt x="10" y="66"/>
                    </a:lnTo>
                    <a:lnTo>
                      <a:pt x="10" y="66"/>
                    </a:lnTo>
                    <a:lnTo>
                      <a:pt x="12" y="74"/>
                    </a:lnTo>
                    <a:lnTo>
                      <a:pt x="12" y="74"/>
                    </a:lnTo>
                    <a:lnTo>
                      <a:pt x="18" y="72"/>
                    </a:lnTo>
                    <a:lnTo>
                      <a:pt x="18" y="72"/>
                    </a:lnTo>
                    <a:lnTo>
                      <a:pt x="18" y="78"/>
                    </a:lnTo>
                    <a:lnTo>
                      <a:pt x="18" y="78"/>
                    </a:lnTo>
                    <a:lnTo>
                      <a:pt x="24" y="78"/>
                    </a:lnTo>
                    <a:lnTo>
                      <a:pt x="26" y="80"/>
                    </a:lnTo>
                    <a:lnTo>
                      <a:pt x="32" y="72"/>
                    </a:lnTo>
                    <a:lnTo>
                      <a:pt x="36" y="70"/>
                    </a:lnTo>
                    <a:lnTo>
                      <a:pt x="38" y="66"/>
                    </a:lnTo>
                    <a:lnTo>
                      <a:pt x="46" y="66"/>
                    </a:lnTo>
                    <a:lnTo>
                      <a:pt x="52" y="68"/>
                    </a:lnTo>
                    <a:lnTo>
                      <a:pt x="54" y="62"/>
                    </a:lnTo>
                    <a:lnTo>
                      <a:pt x="56" y="60"/>
                    </a:lnTo>
                    <a:lnTo>
                      <a:pt x="62" y="58"/>
                    </a:lnTo>
                    <a:lnTo>
                      <a:pt x="66" y="54"/>
                    </a:lnTo>
                    <a:lnTo>
                      <a:pt x="68" y="48"/>
                    </a:lnTo>
                    <a:lnTo>
                      <a:pt x="68" y="40"/>
                    </a:lnTo>
                    <a:lnTo>
                      <a:pt x="70" y="34"/>
                    </a:lnTo>
                    <a:lnTo>
                      <a:pt x="70" y="26"/>
                    </a:lnTo>
                    <a:lnTo>
                      <a:pt x="68" y="18"/>
                    </a:lnTo>
                    <a:lnTo>
                      <a:pt x="66" y="12"/>
                    </a:lnTo>
                    <a:lnTo>
                      <a:pt x="66" y="4"/>
                    </a:lnTo>
                    <a:lnTo>
                      <a:pt x="60" y="6"/>
                    </a:lnTo>
                    <a:lnTo>
                      <a:pt x="56" y="2"/>
                    </a:lnTo>
                    <a:lnTo>
                      <a:pt x="52" y="0"/>
                    </a:lnTo>
                    <a:lnTo>
                      <a:pt x="48" y="6"/>
                    </a:lnTo>
                    <a:lnTo>
                      <a:pt x="48" y="12"/>
                    </a:lnTo>
                    <a:lnTo>
                      <a:pt x="44" y="14"/>
                    </a:lnTo>
                    <a:lnTo>
                      <a:pt x="40" y="10"/>
                    </a:lnTo>
                    <a:lnTo>
                      <a:pt x="38" y="8"/>
                    </a:lnTo>
                    <a:lnTo>
                      <a:pt x="30" y="6"/>
                    </a:lnTo>
                    <a:lnTo>
                      <a:pt x="26" y="10"/>
                    </a:lnTo>
                    <a:lnTo>
                      <a:pt x="20" y="14"/>
                    </a:lnTo>
                    <a:lnTo>
                      <a:pt x="16" y="14"/>
                    </a:lnTo>
                    <a:lnTo>
                      <a:pt x="10" y="14"/>
                    </a:lnTo>
                    <a:lnTo>
                      <a:pt x="4" y="18"/>
                    </a:lnTo>
                    <a:lnTo>
                      <a:pt x="0" y="20"/>
                    </a:lnTo>
                    <a:lnTo>
                      <a:pt x="0" y="28"/>
                    </a:lnTo>
                    <a:lnTo>
                      <a:pt x="0" y="38"/>
                    </a:lnTo>
                    <a:lnTo>
                      <a:pt x="4" y="44"/>
                    </a:lnTo>
                    <a:lnTo>
                      <a:pt x="6" y="52"/>
                    </a:lnTo>
                    <a:lnTo>
                      <a:pt x="6" y="6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5" name="Freeform 240"/>
              <p:cNvSpPr>
                <a:spLocks/>
              </p:cNvSpPr>
              <p:nvPr/>
            </p:nvSpPr>
            <p:spPr bwMode="auto">
              <a:xfrm>
                <a:off x="3385" y="2736"/>
                <a:ext cx="33" cy="34"/>
              </a:xfrm>
              <a:custGeom>
                <a:avLst/>
                <a:gdLst/>
                <a:ahLst/>
                <a:cxnLst>
                  <a:cxn ang="0">
                    <a:pos x="0" y="2"/>
                  </a:cxn>
                  <a:cxn ang="0">
                    <a:pos x="0" y="2"/>
                  </a:cxn>
                  <a:cxn ang="0">
                    <a:pos x="2" y="2"/>
                  </a:cxn>
                  <a:cxn ang="0">
                    <a:pos x="4" y="0"/>
                  </a:cxn>
                  <a:cxn ang="0">
                    <a:pos x="6" y="2"/>
                  </a:cxn>
                  <a:cxn ang="0">
                    <a:pos x="6" y="2"/>
                  </a:cxn>
                  <a:cxn ang="0">
                    <a:pos x="8" y="8"/>
                  </a:cxn>
                  <a:cxn ang="0">
                    <a:pos x="8" y="8"/>
                  </a:cxn>
                  <a:cxn ang="0">
                    <a:pos x="12" y="6"/>
                  </a:cxn>
                  <a:cxn ang="0">
                    <a:pos x="12" y="6"/>
                  </a:cxn>
                  <a:cxn ang="0">
                    <a:pos x="14" y="4"/>
                  </a:cxn>
                  <a:cxn ang="0">
                    <a:pos x="14" y="2"/>
                  </a:cxn>
                  <a:cxn ang="0">
                    <a:pos x="14" y="0"/>
                  </a:cxn>
                  <a:cxn ang="0">
                    <a:pos x="16" y="0"/>
                  </a:cxn>
                  <a:cxn ang="0">
                    <a:pos x="16" y="0"/>
                  </a:cxn>
                  <a:cxn ang="0">
                    <a:pos x="22" y="2"/>
                  </a:cxn>
                  <a:cxn ang="0">
                    <a:pos x="24" y="2"/>
                  </a:cxn>
                  <a:cxn ang="0">
                    <a:pos x="24" y="2"/>
                  </a:cxn>
                  <a:cxn ang="0">
                    <a:pos x="24" y="6"/>
                  </a:cxn>
                  <a:cxn ang="0">
                    <a:pos x="24" y="8"/>
                  </a:cxn>
                  <a:cxn ang="0">
                    <a:pos x="26" y="12"/>
                  </a:cxn>
                  <a:cxn ang="0">
                    <a:pos x="26" y="12"/>
                  </a:cxn>
                  <a:cxn ang="0">
                    <a:pos x="30" y="12"/>
                  </a:cxn>
                  <a:cxn ang="0">
                    <a:pos x="30" y="12"/>
                  </a:cxn>
                  <a:cxn ang="0">
                    <a:pos x="30" y="12"/>
                  </a:cxn>
                  <a:cxn ang="0">
                    <a:pos x="28" y="18"/>
                  </a:cxn>
                  <a:cxn ang="0">
                    <a:pos x="28" y="18"/>
                  </a:cxn>
                  <a:cxn ang="0">
                    <a:pos x="22" y="22"/>
                  </a:cxn>
                  <a:cxn ang="0">
                    <a:pos x="20" y="30"/>
                  </a:cxn>
                  <a:cxn ang="0">
                    <a:pos x="20" y="30"/>
                  </a:cxn>
                  <a:cxn ang="0">
                    <a:pos x="14" y="34"/>
                  </a:cxn>
                  <a:cxn ang="0">
                    <a:pos x="14" y="34"/>
                  </a:cxn>
                  <a:cxn ang="0">
                    <a:pos x="8" y="32"/>
                  </a:cxn>
                  <a:cxn ang="0">
                    <a:pos x="8" y="32"/>
                  </a:cxn>
                  <a:cxn ang="0">
                    <a:pos x="8" y="10"/>
                  </a:cxn>
                  <a:cxn ang="0">
                    <a:pos x="8" y="10"/>
                  </a:cxn>
                  <a:cxn ang="0">
                    <a:pos x="2" y="8"/>
                  </a:cxn>
                  <a:cxn ang="0">
                    <a:pos x="2" y="8"/>
                  </a:cxn>
                  <a:cxn ang="0">
                    <a:pos x="0" y="4"/>
                  </a:cxn>
                  <a:cxn ang="0">
                    <a:pos x="0" y="2"/>
                  </a:cxn>
                </a:cxnLst>
                <a:rect l="0" t="0" r="r" b="b"/>
                <a:pathLst>
                  <a:path w="30" h="34">
                    <a:moveTo>
                      <a:pt x="0" y="2"/>
                    </a:moveTo>
                    <a:lnTo>
                      <a:pt x="0" y="2"/>
                    </a:lnTo>
                    <a:lnTo>
                      <a:pt x="2" y="2"/>
                    </a:lnTo>
                    <a:lnTo>
                      <a:pt x="4" y="0"/>
                    </a:lnTo>
                    <a:lnTo>
                      <a:pt x="6" y="2"/>
                    </a:lnTo>
                    <a:lnTo>
                      <a:pt x="6" y="2"/>
                    </a:lnTo>
                    <a:lnTo>
                      <a:pt x="8" y="8"/>
                    </a:lnTo>
                    <a:lnTo>
                      <a:pt x="8" y="8"/>
                    </a:lnTo>
                    <a:lnTo>
                      <a:pt x="12" y="6"/>
                    </a:lnTo>
                    <a:lnTo>
                      <a:pt x="12" y="6"/>
                    </a:lnTo>
                    <a:lnTo>
                      <a:pt x="14" y="4"/>
                    </a:lnTo>
                    <a:lnTo>
                      <a:pt x="14" y="2"/>
                    </a:lnTo>
                    <a:lnTo>
                      <a:pt x="14" y="0"/>
                    </a:lnTo>
                    <a:lnTo>
                      <a:pt x="16" y="0"/>
                    </a:lnTo>
                    <a:lnTo>
                      <a:pt x="16" y="0"/>
                    </a:lnTo>
                    <a:lnTo>
                      <a:pt x="22" y="2"/>
                    </a:lnTo>
                    <a:lnTo>
                      <a:pt x="24" y="2"/>
                    </a:lnTo>
                    <a:lnTo>
                      <a:pt x="24" y="2"/>
                    </a:lnTo>
                    <a:lnTo>
                      <a:pt x="24" y="6"/>
                    </a:lnTo>
                    <a:lnTo>
                      <a:pt x="24" y="8"/>
                    </a:lnTo>
                    <a:lnTo>
                      <a:pt x="26" y="12"/>
                    </a:lnTo>
                    <a:lnTo>
                      <a:pt x="26" y="12"/>
                    </a:lnTo>
                    <a:lnTo>
                      <a:pt x="30" y="12"/>
                    </a:lnTo>
                    <a:lnTo>
                      <a:pt x="30" y="12"/>
                    </a:lnTo>
                    <a:lnTo>
                      <a:pt x="30" y="12"/>
                    </a:lnTo>
                    <a:lnTo>
                      <a:pt x="28" y="18"/>
                    </a:lnTo>
                    <a:lnTo>
                      <a:pt x="28" y="18"/>
                    </a:lnTo>
                    <a:lnTo>
                      <a:pt x="22" y="22"/>
                    </a:lnTo>
                    <a:lnTo>
                      <a:pt x="20" y="30"/>
                    </a:lnTo>
                    <a:lnTo>
                      <a:pt x="20" y="30"/>
                    </a:lnTo>
                    <a:lnTo>
                      <a:pt x="14" y="34"/>
                    </a:lnTo>
                    <a:lnTo>
                      <a:pt x="14" y="34"/>
                    </a:lnTo>
                    <a:lnTo>
                      <a:pt x="8" y="32"/>
                    </a:lnTo>
                    <a:lnTo>
                      <a:pt x="8" y="32"/>
                    </a:lnTo>
                    <a:lnTo>
                      <a:pt x="8" y="10"/>
                    </a:lnTo>
                    <a:lnTo>
                      <a:pt x="8" y="10"/>
                    </a:lnTo>
                    <a:lnTo>
                      <a:pt x="2" y="8"/>
                    </a:lnTo>
                    <a:lnTo>
                      <a:pt x="2" y="8"/>
                    </a:lnTo>
                    <a:lnTo>
                      <a:pt x="0" y="4"/>
                    </a:lnTo>
                    <a:lnTo>
                      <a:pt x="0"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6" name="Freeform 241"/>
              <p:cNvSpPr>
                <a:spLocks/>
              </p:cNvSpPr>
              <p:nvPr/>
            </p:nvSpPr>
            <p:spPr bwMode="auto">
              <a:xfrm>
                <a:off x="4306" y="2232"/>
                <a:ext cx="124" cy="274"/>
              </a:xfrm>
              <a:custGeom>
                <a:avLst/>
                <a:gdLst/>
                <a:ahLst/>
                <a:cxnLst>
                  <a:cxn ang="0">
                    <a:pos x="90" y="260"/>
                  </a:cxn>
                  <a:cxn ang="0">
                    <a:pos x="92" y="234"/>
                  </a:cxn>
                  <a:cxn ang="0">
                    <a:pos x="76" y="202"/>
                  </a:cxn>
                  <a:cxn ang="0">
                    <a:pos x="78" y="186"/>
                  </a:cxn>
                  <a:cxn ang="0">
                    <a:pos x="72" y="158"/>
                  </a:cxn>
                  <a:cxn ang="0">
                    <a:pos x="72" y="138"/>
                  </a:cxn>
                  <a:cxn ang="0">
                    <a:pos x="84" y="132"/>
                  </a:cxn>
                  <a:cxn ang="0">
                    <a:pos x="90" y="122"/>
                  </a:cxn>
                  <a:cxn ang="0">
                    <a:pos x="106" y="122"/>
                  </a:cxn>
                  <a:cxn ang="0">
                    <a:pos x="114" y="104"/>
                  </a:cxn>
                  <a:cxn ang="0">
                    <a:pos x="100" y="88"/>
                  </a:cxn>
                  <a:cxn ang="0">
                    <a:pos x="90" y="82"/>
                  </a:cxn>
                  <a:cxn ang="0">
                    <a:pos x="90" y="72"/>
                  </a:cxn>
                  <a:cxn ang="0">
                    <a:pos x="86" y="58"/>
                  </a:cxn>
                  <a:cxn ang="0">
                    <a:pos x="74" y="64"/>
                  </a:cxn>
                  <a:cxn ang="0">
                    <a:pos x="70" y="56"/>
                  </a:cxn>
                  <a:cxn ang="0">
                    <a:pos x="72" y="42"/>
                  </a:cxn>
                  <a:cxn ang="0">
                    <a:pos x="78" y="22"/>
                  </a:cxn>
                  <a:cxn ang="0">
                    <a:pos x="76" y="6"/>
                  </a:cxn>
                  <a:cxn ang="0">
                    <a:pos x="66" y="0"/>
                  </a:cxn>
                  <a:cxn ang="0">
                    <a:pos x="56" y="16"/>
                  </a:cxn>
                  <a:cxn ang="0">
                    <a:pos x="44" y="30"/>
                  </a:cxn>
                  <a:cxn ang="0">
                    <a:pos x="28" y="44"/>
                  </a:cxn>
                  <a:cxn ang="0">
                    <a:pos x="30" y="52"/>
                  </a:cxn>
                  <a:cxn ang="0">
                    <a:pos x="14" y="64"/>
                  </a:cxn>
                  <a:cxn ang="0">
                    <a:pos x="16" y="88"/>
                  </a:cxn>
                  <a:cxn ang="0">
                    <a:pos x="10" y="98"/>
                  </a:cxn>
                  <a:cxn ang="0">
                    <a:pos x="4" y="104"/>
                  </a:cxn>
                  <a:cxn ang="0">
                    <a:pos x="6" y="114"/>
                  </a:cxn>
                  <a:cxn ang="0">
                    <a:pos x="0" y="120"/>
                  </a:cxn>
                  <a:cxn ang="0">
                    <a:pos x="4" y="128"/>
                  </a:cxn>
                  <a:cxn ang="0">
                    <a:pos x="6" y="124"/>
                  </a:cxn>
                  <a:cxn ang="0">
                    <a:pos x="8" y="122"/>
                  </a:cxn>
                  <a:cxn ang="0">
                    <a:pos x="14" y="122"/>
                  </a:cxn>
                  <a:cxn ang="0">
                    <a:pos x="16" y="132"/>
                  </a:cxn>
                  <a:cxn ang="0">
                    <a:pos x="20" y="140"/>
                  </a:cxn>
                  <a:cxn ang="0">
                    <a:pos x="18" y="148"/>
                  </a:cxn>
                  <a:cxn ang="0">
                    <a:pos x="24" y="154"/>
                  </a:cxn>
                  <a:cxn ang="0">
                    <a:pos x="26" y="162"/>
                  </a:cxn>
                  <a:cxn ang="0">
                    <a:pos x="20" y="190"/>
                  </a:cxn>
                  <a:cxn ang="0">
                    <a:pos x="22" y="192"/>
                  </a:cxn>
                  <a:cxn ang="0">
                    <a:pos x="26" y="192"/>
                  </a:cxn>
                  <a:cxn ang="0">
                    <a:pos x="38" y="194"/>
                  </a:cxn>
                  <a:cxn ang="0">
                    <a:pos x="40" y="188"/>
                  </a:cxn>
                  <a:cxn ang="0">
                    <a:pos x="42" y="188"/>
                  </a:cxn>
                  <a:cxn ang="0">
                    <a:pos x="50" y="176"/>
                  </a:cxn>
                  <a:cxn ang="0">
                    <a:pos x="60" y="180"/>
                  </a:cxn>
                  <a:cxn ang="0">
                    <a:pos x="60" y="184"/>
                  </a:cxn>
                  <a:cxn ang="0">
                    <a:pos x="66" y="186"/>
                  </a:cxn>
                  <a:cxn ang="0">
                    <a:pos x="68" y="200"/>
                  </a:cxn>
                  <a:cxn ang="0">
                    <a:pos x="74" y="224"/>
                  </a:cxn>
                  <a:cxn ang="0">
                    <a:pos x="78" y="230"/>
                  </a:cxn>
                  <a:cxn ang="0">
                    <a:pos x="82" y="258"/>
                  </a:cxn>
                  <a:cxn ang="0">
                    <a:pos x="80" y="260"/>
                  </a:cxn>
                  <a:cxn ang="0">
                    <a:pos x="86" y="274"/>
                  </a:cxn>
                </a:cxnLst>
                <a:rect l="0" t="0" r="r" b="b"/>
                <a:pathLst>
                  <a:path w="114" h="274">
                    <a:moveTo>
                      <a:pt x="86" y="274"/>
                    </a:moveTo>
                    <a:lnTo>
                      <a:pt x="88" y="268"/>
                    </a:lnTo>
                    <a:lnTo>
                      <a:pt x="90" y="260"/>
                    </a:lnTo>
                    <a:lnTo>
                      <a:pt x="96" y="252"/>
                    </a:lnTo>
                    <a:lnTo>
                      <a:pt x="96" y="244"/>
                    </a:lnTo>
                    <a:lnTo>
                      <a:pt x="92" y="234"/>
                    </a:lnTo>
                    <a:lnTo>
                      <a:pt x="84" y="226"/>
                    </a:lnTo>
                    <a:lnTo>
                      <a:pt x="80" y="214"/>
                    </a:lnTo>
                    <a:lnTo>
                      <a:pt x="76" y="202"/>
                    </a:lnTo>
                    <a:lnTo>
                      <a:pt x="84" y="198"/>
                    </a:lnTo>
                    <a:lnTo>
                      <a:pt x="84" y="192"/>
                    </a:lnTo>
                    <a:lnTo>
                      <a:pt x="78" y="186"/>
                    </a:lnTo>
                    <a:lnTo>
                      <a:pt x="72" y="178"/>
                    </a:lnTo>
                    <a:lnTo>
                      <a:pt x="70" y="166"/>
                    </a:lnTo>
                    <a:lnTo>
                      <a:pt x="72" y="158"/>
                    </a:lnTo>
                    <a:lnTo>
                      <a:pt x="72" y="152"/>
                    </a:lnTo>
                    <a:lnTo>
                      <a:pt x="70" y="144"/>
                    </a:lnTo>
                    <a:lnTo>
                      <a:pt x="72" y="138"/>
                    </a:lnTo>
                    <a:lnTo>
                      <a:pt x="76" y="138"/>
                    </a:lnTo>
                    <a:lnTo>
                      <a:pt x="80" y="132"/>
                    </a:lnTo>
                    <a:lnTo>
                      <a:pt x="84" y="132"/>
                    </a:lnTo>
                    <a:lnTo>
                      <a:pt x="84" y="128"/>
                    </a:lnTo>
                    <a:lnTo>
                      <a:pt x="86" y="122"/>
                    </a:lnTo>
                    <a:lnTo>
                      <a:pt x="90" y="122"/>
                    </a:lnTo>
                    <a:lnTo>
                      <a:pt x="94" y="124"/>
                    </a:lnTo>
                    <a:lnTo>
                      <a:pt x="104" y="124"/>
                    </a:lnTo>
                    <a:lnTo>
                      <a:pt x="106" y="122"/>
                    </a:lnTo>
                    <a:lnTo>
                      <a:pt x="106" y="116"/>
                    </a:lnTo>
                    <a:lnTo>
                      <a:pt x="112" y="108"/>
                    </a:lnTo>
                    <a:lnTo>
                      <a:pt x="114" y="104"/>
                    </a:lnTo>
                    <a:lnTo>
                      <a:pt x="104" y="102"/>
                    </a:lnTo>
                    <a:lnTo>
                      <a:pt x="102" y="96"/>
                    </a:lnTo>
                    <a:lnTo>
                      <a:pt x="100" y="88"/>
                    </a:lnTo>
                    <a:lnTo>
                      <a:pt x="96" y="88"/>
                    </a:lnTo>
                    <a:lnTo>
                      <a:pt x="90" y="86"/>
                    </a:lnTo>
                    <a:lnTo>
                      <a:pt x="90" y="82"/>
                    </a:lnTo>
                    <a:lnTo>
                      <a:pt x="94" y="76"/>
                    </a:lnTo>
                    <a:lnTo>
                      <a:pt x="94" y="72"/>
                    </a:lnTo>
                    <a:lnTo>
                      <a:pt x="90" y="72"/>
                    </a:lnTo>
                    <a:lnTo>
                      <a:pt x="88" y="66"/>
                    </a:lnTo>
                    <a:lnTo>
                      <a:pt x="88" y="62"/>
                    </a:lnTo>
                    <a:lnTo>
                      <a:pt x="86" y="58"/>
                    </a:lnTo>
                    <a:lnTo>
                      <a:pt x="82" y="58"/>
                    </a:lnTo>
                    <a:lnTo>
                      <a:pt x="76" y="60"/>
                    </a:lnTo>
                    <a:lnTo>
                      <a:pt x="74" y="64"/>
                    </a:lnTo>
                    <a:lnTo>
                      <a:pt x="72" y="64"/>
                    </a:lnTo>
                    <a:lnTo>
                      <a:pt x="70" y="62"/>
                    </a:lnTo>
                    <a:lnTo>
                      <a:pt x="70" y="56"/>
                    </a:lnTo>
                    <a:lnTo>
                      <a:pt x="68" y="52"/>
                    </a:lnTo>
                    <a:lnTo>
                      <a:pt x="68" y="48"/>
                    </a:lnTo>
                    <a:lnTo>
                      <a:pt x="72" y="42"/>
                    </a:lnTo>
                    <a:lnTo>
                      <a:pt x="76" y="36"/>
                    </a:lnTo>
                    <a:lnTo>
                      <a:pt x="78" y="26"/>
                    </a:lnTo>
                    <a:lnTo>
                      <a:pt x="78" y="22"/>
                    </a:lnTo>
                    <a:lnTo>
                      <a:pt x="76" y="18"/>
                    </a:lnTo>
                    <a:lnTo>
                      <a:pt x="78" y="10"/>
                    </a:lnTo>
                    <a:lnTo>
                      <a:pt x="76" y="6"/>
                    </a:lnTo>
                    <a:lnTo>
                      <a:pt x="74" y="0"/>
                    </a:lnTo>
                    <a:lnTo>
                      <a:pt x="70" y="0"/>
                    </a:lnTo>
                    <a:lnTo>
                      <a:pt x="66" y="0"/>
                    </a:lnTo>
                    <a:lnTo>
                      <a:pt x="66" y="10"/>
                    </a:lnTo>
                    <a:lnTo>
                      <a:pt x="60" y="18"/>
                    </a:lnTo>
                    <a:lnTo>
                      <a:pt x="56" y="16"/>
                    </a:lnTo>
                    <a:lnTo>
                      <a:pt x="48" y="16"/>
                    </a:lnTo>
                    <a:lnTo>
                      <a:pt x="44" y="26"/>
                    </a:lnTo>
                    <a:lnTo>
                      <a:pt x="44" y="30"/>
                    </a:lnTo>
                    <a:lnTo>
                      <a:pt x="38" y="36"/>
                    </a:lnTo>
                    <a:lnTo>
                      <a:pt x="34" y="40"/>
                    </a:lnTo>
                    <a:lnTo>
                      <a:pt x="28" y="44"/>
                    </a:lnTo>
                    <a:lnTo>
                      <a:pt x="26" y="46"/>
                    </a:lnTo>
                    <a:lnTo>
                      <a:pt x="30" y="48"/>
                    </a:lnTo>
                    <a:lnTo>
                      <a:pt x="30" y="52"/>
                    </a:lnTo>
                    <a:lnTo>
                      <a:pt x="24" y="60"/>
                    </a:lnTo>
                    <a:lnTo>
                      <a:pt x="22" y="68"/>
                    </a:lnTo>
                    <a:lnTo>
                      <a:pt x="14" y="64"/>
                    </a:lnTo>
                    <a:lnTo>
                      <a:pt x="14" y="76"/>
                    </a:lnTo>
                    <a:lnTo>
                      <a:pt x="16" y="82"/>
                    </a:lnTo>
                    <a:lnTo>
                      <a:pt x="16" y="88"/>
                    </a:lnTo>
                    <a:lnTo>
                      <a:pt x="16" y="92"/>
                    </a:lnTo>
                    <a:lnTo>
                      <a:pt x="14" y="96"/>
                    </a:lnTo>
                    <a:lnTo>
                      <a:pt x="10" y="98"/>
                    </a:lnTo>
                    <a:lnTo>
                      <a:pt x="6" y="96"/>
                    </a:lnTo>
                    <a:lnTo>
                      <a:pt x="2" y="96"/>
                    </a:lnTo>
                    <a:lnTo>
                      <a:pt x="4" y="104"/>
                    </a:lnTo>
                    <a:lnTo>
                      <a:pt x="6" y="108"/>
                    </a:lnTo>
                    <a:lnTo>
                      <a:pt x="6" y="114"/>
                    </a:lnTo>
                    <a:lnTo>
                      <a:pt x="6" y="114"/>
                    </a:lnTo>
                    <a:lnTo>
                      <a:pt x="2" y="112"/>
                    </a:lnTo>
                    <a:lnTo>
                      <a:pt x="0" y="116"/>
                    </a:lnTo>
                    <a:lnTo>
                      <a:pt x="0" y="120"/>
                    </a:lnTo>
                    <a:lnTo>
                      <a:pt x="0" y="120"/>
                    </a:lnTo>
                    <a:lnTo>
                      <a:pt x="2" y="128"/>
                    </a:lnTo>
                    <a:lnTo>
                      <a:pt x="4" y="128"/>
                    </a:lnTo>
                    <a:lnTo>
                      <a:pt x="4" y="128"/>
                    </a:lnTo>
                    <a:lnTo>
                      <a:pt x="6" y="126"/>
                    </a:lnTo>
                    <a:lnTo>
                      <a:pt x="6" y="124"/>
                    </a:lnTo>
                    <a:lnTo>
                      <a:pt x="6" y="124"/>
                    </a:lnTo>
                    <a:lnTo>
                      <a:pt x="8" y="124"/>
                    </a:lnTo>
                    <a:lnTo>
                      <a:pt x="8" y="122"/>
                    </a:lnTo>
                    <a:lnTo>
                      <a:pt x="8" y="122"/>
                    </a:lnTo>
                    <a:lnTo>
                      <a:pt x="14" y="122"/>
                    </a:lnTo>
                    <a:lnTo>
                      <a:pt x="14" y="122"/>
                    </a:lnTo>
                    <a:lnTo>
                      <a:pt x="14" y="130"/>
                    </a:lnTo>
                    <a:lnTo>
                      <a:pt x="16" y="132"/>
                    </a:lnTo>
                    <a:lnTo>
                      <a:pt x="16" y="132"/>
                    </a:lnTo>
                    <a:lnTo>
                      <a:pt x="16" y="138"/>
                    </a:lnTo>
                    <a:lnTo>
                      <a:pt x="16" y="138"/>
                    </a:lnTo>
                    <a:lnTo>
                      <a:pt x="20" y="140"/>
                    </a:lnTo>
                    <a:lnTo>
                      <a:pt x="20" y="140"/>
                    </a:lnTo>
                    <a:lnTo>
                      <a:pt x="18" y="146"/>
                    </a:lnTo>
                    <a:lnTo>
                      <a:pt x="18" y="148"/>
                    </a:lnTo>
                    <a:lnTo>
                      <a:pt x="20" y="152"/>
                    </a:lnTo>
                    <a:lnTo>
                      <a:pt x="20" y="152"/>
                    </a:lnTo>
                    <a:lnTo>
                      <a:pt x="24" y="154"/>
                    </a:lnTo>
                    <a:lnTo>
                      <a:pt x="24" y="154"/>
                    </a:lnTo>
                    <a:lnTo>
                      <a:pt x="26" y="162"/>
                    </a:lnTo>
                    <a:lnTo>
                      <a:pt x="26" y="162"/>
                    </a:lnTo>
                    <a:lnTo>
                      <a:pt x="24" y="168"/>
                    </a:lnTo>
                    <a:lnTo>
                      <a:pt x="22" y="174"/>
                    </a:lnTo>
                    <a:lnTo>
                      <a:pt x="20" y="190"/>
                    </a:lnTo>
                    <a:lnTo>
                      <a:pt x="20" y="190"/>
                    </a:lnTo>
                    <a:lnTo>
                      <a:pt x="22" y="192"/>
                    </a:lnTo>
                    <a:lnTo>
                      <a:pt x="22" y="192"/>
                    </a:lnTo>
                    <a:lnTo>
                      <a:pt x="24" y="192"/>
                    </a:lnTo>
                    <a:lnTo>
                      <a:pt x="26" y="192"/>
                    </a:lnTo>
                    <a:lnTo>
                      <a:pt x="26" y="192"/>
                    </a:lnTo>
                    <a:lnTo>
                      <a:pt x="28" y="194"/>
                    </a:lnTo>
                    <a:lnTo>
                      <a:pt x="28" y="194"/>
                    </a:lnTo>
                    <a:lnTo>
                      <a:pt x="38" y="194"/>
                    </a:lnTo>
                    <a:lnTo>
                      <a:pt x="38" y="194"/>
                    </a:lnTo>
                    <a:lnTo>
                      <a:pt x="38" y="190"/>
                    </a:lnTo>
                    <a:lnTo>
                      <a:pt x="40" y="188"/>
                    </a:lnTo>
                    <a:lnTo>
                      <a:pt x="40" y="188"/>
                    </a:lnTo>
                    <a:lnTo>
                      <a:pt x="42" y="188"/>
                    </a:lnTo>
                    <a:lnTo>
                      <a:pt x="42" y="188"/>
                    </a:lnTo>
                    <a:lnTo>
                      <a:pt x="46" y="186"/>
                    </a:lnTo>
                    <a:lnTo>
                      <a:pt x="48" y="184"/>
                    </a:lnTo>
                    <a:lnTo>
                      <a:pt x="50" y="176"/>
                    </a:lnTo>
                    <a:lnTo>
                      <a:pt x="52" y="174"/>
                    </a:lnTo>
                    <a:lnTo>
                      <a:pt x="52" y="174"/>
                    </a:lnTo>
                    <a:lnTo>
                      <a:pt x="60" y="180"/>
                    </a:lnTo>
                    <a:lnTo>
                      <a:pt x="60" y="180"/>
                    </a:lnTo>
                    <a:lnTo>
                      <a:pt x="60" y="182"/>
                    </a:lnTo>
                    <a:lnTo>
                      <a:pt x="60" y="184"/>
                    </a:lnTo>
                    <a:lnTo>
                      <a:pt x="60" y="184"/>
                    </a:lnTo>
                    <a:lnTo>
                      <a:pt x="66" y="186"/>
                    </a:lnTo>
                    <a:lnTo>
                      <a:pt x="66" y="186"/>
                    </a:lnTo>
                    <a:lnTo>
                      <a:pt x="64" y="196"/>
                    </a:lnTo>
                    <a:lnTo>
                      <a:pt x="64" y="196"/>
                    </a:lnTo>
                    <a:lnTo>
                      <a:pt x="68" y="200"/>
                    </a:lnTo>
                    <a:lnTo>
                      <a:pt x="68" y="200"/>
                    </a:lnTo>
                    <a:lnTo>
                      <a:pt x="74" y="224"/>
                    </a:lnTo>
                    <a:lnTo>
                      <a:pt x="74" y="224"/>
                    </a:lnTo>
                    <a:lnTo>
                      <a:pt x="74" y="228"/>
                    </a:lnTo>
                    <a:lnTo>
                      <a:pt x="74" y="228"/>
                    </a:lnTo>
                    <a:lnTo>
                      <a:pt x="78" y="230"/>
                    </a:lnTo>
                    <a:lnTo>
                      <a:pt x="78" y="230"/>
                    </a:lnTo>
                    <a:lnTo>
                      <a:pt x="80" y="244"/>
                    </a:lnTo>
                    <a:lnTo>
                      <a:pt x="82" y="258"/>
                    </a:lnTo>
                    <a:lnTo>
                      <a:pt x="82" y="258"/>
                    </a:lnTo>
                    <a:lnTo>
                      <a:pt x="80" y="260"/>
                    </a:lnTo>
                    <a:lnTo>
                      <a:pt x="80" y="260"/>
                    </a:lnTo>
                    <a:lnTo>
                      <a:pt x="82" y="262"/>
                    </a:lnTo>
                    <a:lnTo>
                      <a:pt x="82" y="262"/>
                    </a:lnTo>
                    <a:lnTo>
                      <a:pt x="86" y="274"/>
                    </a:lnTo>
                    <a:lnTo>
                      <a:pt x="86" y="27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7" name="Freeform 242"/>
              <p:cNvSpPr>
                <a:spLocks/>
              </p:cNvSpPr>
              <p:nvPr/>
            </p:nvSpPr>
            <p:spPr bwMode="auto">
              <a:xfrm>
                <a:off x="2880" y="2420"/>
                <a:ext cx="106" cy="98"/>
              </a:xfrm>
              <a:custGeom>
                <a:avLst/>
                <a:gdLst/>
                <a:ahLst/>
                <a:cxnLst>
                  <a:cxn ang="0">
                    <a:pos x="64" y="70"/>
                  </a:cxn>
                  <a:cxn ang="0">
                    <a:pos x="64" y="72"/>
                  </a:cxn>
                  <a:cxn ang="0">
                    <a:pos x="44" y="72"/>
                  </a:cxn>
                  <a:cxn ang="0">
                    <a:pos x="40" y="74"/>
                  </a:cxn>
                  <a:cxn ang="0">
                    <a:pos x="40" y="78"/>
                  </a:cxn>
                  <a:cxn ang="0">
                    <a:pos x="42" y="88"/>
                  </a:cxn>
                  <a:cxn ang="0">
                    <a:pos x="40" y="96"/>
                  </a:cxn>
                  <a:cxn ang="0">
                    <a:pos x="30" y="98"/>
                  </a:cxn>
                  <a:cxn ang="0">
                    <a:pos x="28" y="96"/>
                  </a:cxn>
                  <a:cxn ang="0">
                    <a:pos x="28" y="90"/>
                  </a:cxn>
                  <a:cxn ang="0">
                    <a:pos x="18" y="94"/>
                  </a:cxn>
                  <a:cxn ang="0">
                    <a:pos x="12" y="88"/>
                  </a:cxn>
                  <a:cxn ang="0">
                    <a:pos x="0" y="88"/>
                  </a:cxn>
                  <a:cxn ang="0">
                    <a:pos x="0" y="78"/>
                  </a:cxn>
                  <a:cxn ang="0">
                    <a:pos x="2" y="76"/>
                  </a:cxn>
                  <a:cxn ang="0">
                    <a:pos x="4" y="72"/>
                  </a:cxn>
                  <a:cxn ang="0">
                    <a:pos x="4" y="68"/>
                  </a:cxn>
                  <a:cxn ang="0">
                    <a:pos x="4" y="62"/>
                  </a:cxn>
                  <a:cxn ang="0">
                    <a:pos x="6" y="60"/>
                  </a:cxn>
                  <a:cxn ang="0">
                    <a:pos x="10" y="56"/>
                  </a:cxn>
                  <a:cxn ang="0">
                    <a:pos x="12" y="58"/>
                  </a:cxn>
                  <a:cxn ang="0">
                    <a:pos x="16" y="48"/>
                  </a:cxn>
                  <a:cxn ang="0">
                    <a:pos x="18" y="42"/>
                  </a:cxn>
                  <a:cxn ang="0">
                    <a:pos x="20" y="40"/>
                  </a:cxn>
                  <a:cxn ang="0">
                    <a:pos x="32" y="36"/>
                  </a:cxn>
                  <a:cxn ang="0">
                    <a:pos x="34" y="34"/>
                  </a:cxn>
                  <a:cxn ang="0">
                    <a:pos x="36" y="30"/>
                  </a:cxn>
                  <a:cxn ang="0">
                    <a:pos x="42" y="22"/>
                  </a:cxn>
                  <a:cxn ang="0">
                    <a:pos x="46" y="20"/>
                  </a:cxn>
                  <a:cxn ang="0">
                    <a:pos x="48" y="18"/>
                  </a:cxn>
                  <a:cxn ang="0">
                    <a:pos x="50" y="12"/>
                  </a:cxn>
                  <a:cxn ang="0">
                    <a:pos x="54" y="8"/>
                  </a:cxn>
                  <a:cxn ang="0">
                    <a:pos x="58" y="8"/>
                  </a:cxn>
                  <a:cxn ang="0">
                    <a:pos x="60" y="4"/>
                  </a:cxn>
                  <a:cxn ang="0">
                    <a:pos x="64" y="0"/>
                  </a:cxn>
                  <a:cxn ang="0">
                    <a:pos x="66" y="2"/>
                  </a:cxn>
                  <a:cxn ang="0">
                    <a:pos x="68" y="2"/>
                  </a:cxn>
                  <a:cxn ang="0">
                    <a:pos x="70" y="2"/>
                  </a:cxn>
                  <a:cxn ang="0">
                    <a:pos x="74" y="6"/>
                  </a:cxn>
                  <a:cxn ang="0">
                    <a:pos x="76" y="18"/>
                  </a:cxn>
                  <a:cxn ang="0">
                    <a:pos x="86" y="28"/>
                  </a:cxn>
                  <a:cxn ang="0">
                    <a:pos x="92" y="42"/>
                  </a:cxn>
                  <a:cxn ang="0">
                    <a:pos x="96" y="42"/>
                  </a:cxn>
                  <a:cxn ang="0">
                    <a:pos x="96" y="42"/>
                  </a:cxn>
                  <a:cxn ang="0">
                    <a:pos x="94" y="48"/>
                  </a:cxn>
                  <a:cxn ang="0">
                    <a:pos x="98" y="62"/>
                  </a:cxn>
                  <a:cxn ang="0">
                    <a:pos x="98" y="66"/>
                  </a:cxn>
                  <a:cxn ang="0">
                    <a:pos x="92" y="68"/>
                  </a:cxn>
                  <a:cxn ang="0">
                    <a:pos x="92" y="70"/>
                  </a:cxn>
                  <a:cxn ang="0">
                    <a:pos x="90" y="72"/>
                  </a:cxn>
                  <a:cxn ang="0">
                    <a:pos x="86" y="72"/>
                  </a:cxn>
                  <a:cxn ang="0">
                    <a:pos x="80" y="72"/>
                  </a:cxn>
                  <a:cxn ang="0">
                    <a:pos x="74" y="70"/>
                  </a:cxn>
                </a:cxnLst>
                <a:rect l="0" t="0" r="r" b="b"/>
                <a:pathLst>
                  <a:path w="98" h="98">
                    <a:moveTo>
                      <a:pt x="74" y="70"/>
                    </a:moveTo>
                    <a:lnTo>
                      <a:pt x="64" y="70"/>
                    </a:lnTo>
                    <a:lnTo>
                      <a:pt x="64" y="72"/>
                    </a:lnTo>
                    <a:lnTo>
                      <a:pt x="64" y="72"/>
                    </a:lnTo>
                    <a:lnTo>
                      <a:pt x="54" y="72"/>
                    </a:lnTo>
                    <a:lnTo>
                      <a:pt x="44" y="72"/>
                    </a:lnTo>
                    <a:lnTo>
                      <a:pt x="44" y="72"/>
                    </a:lnTo>
                    <a:lnTo>
                      <a:pt x="40" y="74"/>
                    </a:lnTo>
                    <a:lnTo>
                      <a:pt x="40" y="78"/>
                    </a:lnTo>
                    <a:lnTo>
                      <a:pt x="40" y="78"/>
                    </a:lnTo>
                    <a:lnTo>
                      <a:pt x="40" y="84"/>
                    </a:lnTo>
                    <a:lnTo>
                      <a:pt x="42" y="88"/>
                    </a:lnTo>
                    <a:lnTo>
                      <a:pt x="42" y="88"/>
                    </a:lnTo>
                    <a:lnTo>
                      <a:pt x="40" y="96"/>
                    </a:lnTo>
                    <a:lnTo>
                      <a:pt x="40" y="96"/>
                    </a:lnTo>
                    <a:lnTo>
                      <a:pt x="30" y="98"/>
                    </a:lnTo>
                    <a:lnTo>
                      <a:pt x="30" y="98"/>
                    </a:lnTo>
                    <a:lnTo>
                      <a:pt x="28" y="96"/>
                    </a:lnTo>
                    <a:lnTo>
                      <a:pt x="28" y="94"/>
                    </a:lnTo>
                    <a:lnTo>
                      <a:pt x="28" y="90"/>
                    </a:lnTo>
                    <a:lnTo>
                      <a:pt x="22" y="90"/>
                    </a:lnTo>
                    <a:lnTo>
                      <a:pt x="18" y="94"/>
                    </a:lnTo>
                    <a:lnTo>
                      <a:pt x="12" y="92"/>
                    </a:lnTo>
                    <a:lnTo>
                      <a:pt x="12" y="88"/>
                    </a:lnTo>
                    <a:lnTo>
                      <a:pt x="0" y="88"/>
                    </a:lnTo>
                    <a:lnTo>
                      <a:pt x="0" y="88"/>
                    </a:lnTo>
                    <a:lnTo>
                      <a:pt x="0" y="82"/>
                    </a:lnTo>
                    <a:lnTo>
                      <a:pt x="0" y="78"/>
                    </a:lnTo>
                    <a:lnTo>
                      <a:pt x="2" y="76"/>
                    </a:lnTo>
                    <a:lnTo>
                      <a:pt x="2" y="76"/>
                    </a:lnTo>
                    <a:lnTo>
                      <a:pt x="4" y="74"/>
                    </a:lnTo>
                    <a:lnTo>
                      <a:pt x="4" y="72"/>
                    </a:lnTo>
                    <a:lnTo>
                      <a:pt x="4" y="68"/>
                    </a:lnTo>
                    <a:lnTo>
                      <a:pt x="4" y="68"/>
                    </a:lnTo>
                    <a:lnTo>
                      <a:pt x="4" y="64"/>
                    </a:lnTo>
                    <a:lnTo>
                      <a:pt x="4" y="62"/>
                    </a:lnTo>
                    <a:lnTo>
                      <a:pt x="4" y="62"/>
                    </a:lnTo>
                    <a:lnTo>
                      <a:pt x="6" y="60"/>
                    </a:lnTo>
                    <a:lnTo>
                      <a:pt x="10" y="56"/>
                    </a:lnTo>
                    <a:lnTo>
                      <a:pt x="10" y="56"/>
                    </a:lnTo>
                    <a:lnTo>
                      <a:pt x="12" y="58"/>
                    </a:lnTo>
                    <a:lnTo>
                      <a:pt x="12" y="58"/>
                    </a:lnTo>
                    <a:lnTo>
                      <a:pt x="12" y="58"/>
                    </a:lnTo>
                    <a:lnTo>
                      <a:pt x="16" y="48"/>
                    </a:lnTo>
                    <a:lnTo>
                      <a:pt x="16" y="48"/>
                    </a:lnTo>
                    <a:lnTo>
                      <a:pt x="18" y="42"/>
                    </a:lnTo>
                    <a:lnTo>
                      <a:pt x="20" y="40"/>
                    </a:lnTo>
                    <a:lnTo>
                      <a:pt x="20" y="40"/>
                    </a:lnTo>
                    <a:lnTo>
                      <a:pt x="26" y="38"/>
                    </a:lnTo>
                    <a:lnTo>
                      <a:pt x="32" y="36"/>
                    </a:lnTo>
                    <a:lnTo>
                      <a:pt x="32" y="36"/>
                    </a:lnTo>
                    <a:lnTo>
                      <a:pt x="34" y="34"/>
                    </a:lnTo>
                    <a:lnTo>
                      <a:pt x="36" y="30"/>
                    </a:lnTo>
                    <a:lnTo>
                      <a:pt x="36" y="30"/>
                    </a:lnTo>
                    <a:lnTo>
                      <a:pt x="38" y="26"/>
                    </a:lnTo>
                    <a:lnTo>
                      <a:pt x="42" y="22"/>
                    </a:lnTo>
                    <a:lnTo>
                      <a:pt x="42" y="22"/>
                    </a:lnTo>
                    <a:lnTo>
                      <a:pt x="46" y="20"/>
                    </a:lnTo>
                    <a:lnTo>
                      <a:pt x="48" y="18"/>
                    </a:lnTo>
                    <a:lnTo>
                      <a:pt x="48" y="18"/>
                    </a:lnTo>
                    <a:lnTo>
                      <a:pt x="48" y="18"/>
                    </a:lnTo>
                    <a:lnTo>
                      <a:pt x="50" y="12"/>
                    </a:lnTo>
                    <a:lnTo>
                      <a:pt x="50" y="10"/>
                    </a:lnTo>
                    <a:lnTo>
                      <a:pt x="54" y="8"/>
                    </a:lnTo>
                    <a:lnTo>
                      <a:pt x="54" y="8"/>
                    </a:lnTo>
                    <a:lnTo>
                      <a:pt x="58" y="8"/>
                    </a:lnTo>
                    <a:lnTo>
                      <a:pt x="60" y="4"/>
                    </a:lnTo>
                    <a:lnTo>
                      <a:pt x="60" y="4"/>
                    </a:lnTo>
                    <a:lnTo>
                      <a:pt x="62" y="0"/>
                    </a:lnTo>
                    <a:lnTo>
                      <a:pt x="64" y="0"/>
                    </a:lnTo>
                    <a:lnTo>
                      <a:pt x="66" y="2"/>
                    </a:lnTo>
                    <a:lnTo>
                      <a:pt x="66" y="2"/>
                    </a:lnTo>
                    <a:lnTo>
                      <a:pt x="66" y="2"/>
                    </a:lnTo>
                    <a:lnTo>
                      <a:pt x="68" y="2"/>
                    </a:lnTo>
                    <a:lnTo>
                      <a:pt x="70" y="0"/>
                    </a:lnTo>
                    <a:lnTo>
                      <a:pt x="70" y="2"/>
                    </a:lnTo>
                    <a:lnTo>
                      <a:pt x="70" y="2"/>
                    </a:lnTo>
                    <a:lnTo>
                      <a:pt x="74" y="6"/>
                    </a:lnTo>
                    <a:lnTo>
                      <a:pt x="72" y="12"/>
                    </a:lnTo>
                    <a:lnTo>
                      <a:pt x="76" y="18"/>
                    </a:lnTo>
                    <a:lnTo>
                      <a:pt x="86" y="24"/>
                    </a:lnTo>
                    <a:lnTo>
                      <a:pt x="86" y="28"/>
                    </a:lnTo>
                    <a:lnTo>
                      <a:pt x="92" y="42"/>
                    </a:lnTo>
                    <a:lnTo>
                      <a:pt x="92" y="42"/>
                    </a:lnTo>
                    <a:lnTo>
                      <a:pt x="94" y="40"/>
                    </a:lnTo>
                    <a:lnTo>
                      <a:pt x="96" y="42"/>
                    </a:lnTo>
                    <a:lnTo>
                      <a:pt x="96" y="42"/>
                    </a:lnTo>
                    <a:lnTo>
                      <a:pt x="96" y="42"/>
                    </a:lnTo>
                    <a:lnTo>
                      <a:pt x="96" y="46"/>
                    </a:lnTo>
                    <a:lnTo>
                      <a:pt x="94" y="48"/>
                    </a:lnTo>
                    <a:lnTo>
                      <a:pt x="98" y="62"/>
                    </a:lnTo>
                    <a:lnTo>
                      <a:pt x="98" y="62"/>
                    </a:lnTo>
                    <a:lnTo>
                      <a:pt x="98" y="62"/>
                    </a:lnTo>
                    <a:lnTo>
                      <a:pt x="98" y="66"/>
                    </a:lnTo>
                    <a:lnTo>
                      <a:pt x="98" y="66"/>
                    </a:lnTo>
                    <a:lnTo>
                      <a:pt x="92" y="68"/>
                    </a:lnTo>
                    <a:lnTo>
                      <a:pt x="92" y="68"/>
                    </a:lnTo>
                    <a:lnTo>
                      <a:pt x="92" y="70"/>
                    </a:lnTo>
                    <a:lnTo>
                      <a:pt x="92" y="72"/>
                    </a:lnTo>
                    <a:lnTo>
                      <a:pt x="90" y="72"/>
                    </a:lnTo>
                    <a:lnTo>
                      <a:pt x="90" y="72"/>
                    </a:lnTo>
                    <a:lnTo>
                      <a:pt x="86" y="72"/>
                    </a:lnTo>
                    <a:lnTo>
                      <a:pt x="86" y="72"/>
                    </a:lnTo>
                    <a:lnTo>
                      <a:pt x="80" y="72"/>
                    </a:lnTo>
                    <a:lnTo>
                      <a:pt x="80" y="72"/>
                    </a:lnTo>
                    <a:lnTo>
                      <a:pt x="74" y="70"/>
                    </a:lnTo>
                    <a:lnTo>
                      <a:pt x="74" y="7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8" name="Freeform 243"/>
              <p:cNvSpPr>
                <a:spLocks/>
              </p:cNvSpPr>
              <p:nvPr/>
            </p:nvSpPr>
            <p:spPr bwMode="auto">
              <a:xfrm>
                <a:off x="3294" y="1918"/>
                <a:ext cx="87" cy="58"/>
              </a:xfrm>
              <a:custGeom>
                <a:avLst/>
                <a:gdLst/>
                <a:ahLst/>
                <a:cxnLst>
                  <a:cxn ang="0">
                    <a:pos x="80" y="4"/>
                  </a:cxn>
                  <a:cxn ang="0">
                    <a:pos x="74" y="0"/>
                  </a:cxn>
                  <a:cxn ang="0">
                    <a:pos x="66" y="2"/>
                  </a:cxn>
                  <a:cxn ang="0">
                    <a:pos x="62" y="4"/>
                  </a:cxn>
                  <a:cxn ang="0">
                    <a:pos x="56" y="0"/>
                  </a:cxn>
                  <a:cxn ang="0">
                    <a:pos x="52" y="0"/>
                  </a:cxn>
                  <a:cxn ang="0">
                    <a:pos x="48" y="4"/>
                  </a:cxn>
                  <a:cxn ang="0">
                    <a:pos x="40" y="8"/>
                  </a:cxn>
                  <a:cxn ang="0">
                    <a:pos x="34" y="8"/>
                  </a:cxn>
                  <a:cxn ang="0">
                    <a:pos x="28" y="8"/>
                  </a:cxn>
                  <a:cxn ang="0">
                    <a:pos x="24" y="8"/>
                  </a:cxn>
                  <a:cxn ang="0">
                    <a:pos x="20" y="8"/>
                  </a:cxn>
                  <a:cxn ang="0">
                    <a:pos x="16" y="8"/>
                  </a:cxn>
                  <a:cxn ang="0">
                    <a:pos x="14" y="6"/>
                  </a:cxn>
                  <a:cxn ang="0">
                    <a:pos x="16" y="4"/>
                  </a:cxn>
                  <a:cxn ang="0">
                    <a:pos x="14" y="2"/>
                  </a:cxn>
                  <a:cxn ang="0">
                    <a:pos x="10" y="0"/>
                  </a:cxn>
                  <a:cxn ang="0">
                    <a:pos x="6" y="8"/>
                  </a:cxn>
                  <a:cxn ang="0">
                    <a:pos x="2" y="10"/>
                  </a:cxn>
                  <a:cxn ang="0">
                    <a:pos x="2" y="12"/>
                  </a:cxn>
                  <a:cxn ang="0">
                    <a:pos x="2" y="20"/>
                  </a:cxn>
                  <a:cxn ang="0">
                    <a:pos x="4" y="22"/>
                  </a:cxn>
                  <a:cxn ang="0">
                    <a:pos x="10" y="24"/>
                  </a:cxn>
                  <a:cxn ang="0">
                    <a:pos x="10" y="26"/>
                  </a:cxn>
                  <a:cxn ang="0">
                    <a:pos x="6" y="32"/>
                  </a:cxn>
                  <a:cxn ang="0">
                    <a:pos x="4" y="36"/>
                  </a:cxn>
                  <a:cxn ang="0">
                    <a:pos x="8" y="40"/>
                  </a:cxn>
                  <a:cxn ang="0">
                    <a:pos x="8" y="42"/>
                  </a:cxn>
                  <a:cxn ang="0">
                    <a:pos x="8" y="44"/>
                  </a:cxn>
                  <a:cxn ang="0">
                    <a:pos x="8" y="46"/>
                  </a:cxn>
                  <a:cxn ang="0">
                    <a:pos x="10" y="50"/>
                  </a:cxn>
                  <a:cxn ang="0">
                    <a:pos x="10" y="56"/>
                  </a:cxn>
                  <a:cxn ang="0">
                    <a:pos x="20" y="58"/>
                  </a:cxn>
                  <a:cxn ang="0">
                    <a:pos x="24" y="58"/>
                  </a:cxn>
                  <a:cxn ang="0">
                    <a:pos x="26" y="54"/>
                  </a:cxn>
                  <a:cxn ang="0">
                    <a:pos x="30" y="50"/>
                  </a:cxn>
                  <a:cxn ang="0">
                    <a:pos x="36" y="52"/>
                  </a:cxn>
                  <a:cxn ang="0">
                    <a:pos x="40" y="54"/>
                  </a:cxn>
                  <a:cxn ang="0">
                    <a:pos x="40" y="56"/>
                  </a:cxn>
                  <a:cxn ang="0">
                    <a:pos x="46" y="56"/>
                  </a:cxn>
                  <a:cxn ang="0">
                    <a:pos x="52" y="56"/>
                  </a:cxn>
                  <a:cxn ang="0">
                    <a:pos x="50" y="54"/>
                  </a:cxn>
                  <a:cxn ang="0">
                    <a:pos x="52" y="50"/>
                  </a:cxn>
                  <a:cxn ang="0">
                    <a:pos x="56" y="50"/>
                  </a:cxn>
                  <a:cxn ang="0">
                    <a:pos x="56" y="48"/>
                  </a:cxn>
                  <a:cxn ang="0">
                    <a:pos x="60" y="46"/>
                  </a:cxn>
                  <a:cxn ang="0">
                    <a:pos x="64" y="48"/>
                  </a:cxn>
                  <a:cxn ang="0">
                    <a:pos x="72" y="48"/>
                  </a:cxn>
                  <a:cxn ang="0">
                    <a:pos x="70" y="42"/>
                  </a:cxn>
                  <a:cxn ang="0">
                    <a:pos x="66" y="40"/>
                  </a:cxn>
                  <a:cxn ang="0">
                    <a:pos x="70" y="34"/>
                  </a:cxn>
                  <a:cxn ang="0">
                    <a:pos x="70" y="34"/>
                  </a:cxn>
                  <a:cxn ang="0">
                    <a:pos x="70" y="28"/>
                  </a:cxn>
                  <a:cxn ang="0">
                    <a:pos x="80" y="20"/>
                  </a:cxn>
                  <a:cxn ang="0">
                    <a:pos x="80" y="16"/>
                  </a:cxn>
                  <a:cxn ang="0">
                    <a:pos x="80" y="4"/>
                  </a:cxn>
                </a:cxnLst>
                <a:rect l="0" t="0" r="r" b="b"/>
                <a:pathLst>
                  <a:path w="80" h="58">
                    <a:moveTo>
                      <a:pt x="80" y="4"/>
                    </a:moveTo>
                    <a:lnTo>
                      <a:pt x="80" y="4"/>
                    </a:lnTo>
                    <a:lnTo>
                      <a:pt x="74" y="0"/>
                    </a:lnTo>
                    <a:lnTo>
                      <a:pt x="74" y="0"/>
                    </a:lnTo>
                    <a:lnTo>
                      <a:pt x="70" y="0"/>
                    </a:lnTo>
                    <a:lnTo>
                      <a:pt x="66" y="2"/>
                    </a:lnTo>
                    <a:lnTo>
                      <a:pt x="66" y="2"/>
                    </a:lnTo>
                    <a:lnTo>
                      <a:pt x="62" y="4"/>
                    </a:lnTo>
                    <a:lnTo>
                      <a:pt x="60" y="2"/>
                    </a:lnTo>
                    <a:lnTo>
                      <a:pt x="56" y="0"/>
                    </a:lnTo>
                    <a:lnTo>
                      <a:pt x="56" y="0"/>
                    </a:lnTo>
                    <a:lnTo>
                      <a:pt x="52" y="0"/>
                    </a:lnTo>
                    <a:lnTo>
                      <a:pt x="48" y="4"/>
                    </a:lnTo>
                    <a:lnTo>
                      <a:pt x="48" y="4"/>
                    </a:lnTo>
                    <a:lnTo>
                      <a:pt x="44" y="6"/>
                    </a:lnTo>
                    <a:lnTo>
                      <a:pt x="40" y="8"/>
                    </a:lnTo>
                    <a:lnTo>
                      <a:pt x="40" y="8"/>
                    </a:lnTo>
                    <a:lnTo>
                      <a:pt x="34" y="8"/>
                    </a:lnTo>
                    <a:lnTo>
                      <a:pt x="28" y="8"/>
                    </a:lnTo>
                    <a:lnTo>
                      <a:pt x="28" y="8"/>
                    </a:lnTo>
                    <a:lnTo>
                      <a:pt x="26" y="6"/>
                    </a:lnTo>
                    <a:lnTo>
                      <a:pt x="24" y="8"/>
                    </a:lnTo>
                    <a:lnTo>
                      <a:pt x="24" y="8"/>
                    </a:lnTo>
                    <a:lnTo>
                      <a:pt x="20" y="8"/>
                    </a:lnTo>
                    <a:lnTo>
                      <a:pt x="20" y="8"/>
                    </a:lnTo>
                    <a:lnTo>
                      <a:pt x="16" y="8"/>
                    </a:lnTo>
                    <a:lnTo>
                      <a:pt x="14" y="8"/>
                    </a:lnTo>
                    <a:lnTo>
                      <a:pt x="14" y="6"/>
                    </a:lnTo>
                    <a:lnTo>
                      <a:pt x="16" y="4"/>
                    </a:lnTo>
                    <a:lnTo>
                      <a:pt x="16" y="4"/>
                    </a:lnTo>
                    <a:lnTo>
                      <a:pt x="16" y="2"/>
                    </a:lnTo>
                    <a:lnTo>
                      <a:pt x="14" y="2"/>
                    </a:lnTo>
                    <a:lnTo>
                      <a:pt x="10" y="0"/>
                    </a:lnTo>
                    <a:lnTo>
                      <a:pt x="10" y="0"/>
                    </a:lnTo>
                    <a:lnTo>
                      <a:pt x="10" y="4"/>
                    </a:lnTo>
                    <a:lnTo>
                      <a:pt x="6" y="8"/>
                    </a:lnTo>
                    <a:lnTo>
                      <a:pt x="6" y="8"/>
                    </a:lnTo>
                    <a:lnTo>
                      <a:pt x="2" y="10"/>
                    </a:lnTo>
                    <a:lnTo>
                      <a:pt x="2" y="12"/>
                    </a:lnTo>
                    <a:lnTo>
                      <a:pt x="2" y="12"/>
                    </a:lnTo>
                    <a:lnTo>
                      <a:pt x="0" y="16"/>
                    </a:lnTo>
                    <a:lnTo>
                      <a:pt x="2" y="20"/>
                    </a:lnTo>
                    <a:lnTo>
                      <a:pt x="2" y="20"/>
                    </a:lnTo>
                    <a:lnTo>
                      <a:pt x="4" y="22"/>
                    </a:lnTo>
                    <a:lnTo>
                      <a:pt x="10" y="24"/>
                    </a:lnTo>
                    <a:lnTo>
                      <a:pt x="10" y="24"/>
                    </a:lnTo>
                    <a:lnTo>
                      <a:pt x="10" y="24"/>
                    </a:lnTo>
                    <a:lnTo>
                      <a:pt x="10" y="26"/>
                    </a:lnTo>
                    <a:lnTo>
                      <a:pt x="6" y="32"/>
                    </a:lnTo>
                    <a:lnTo>
                      <a:pt x="6" y="32"/>
                    </a:lnTo>
                    <a:lnTo>
                      <a:pt x="4" y="36"/>
                    </a:lnTo>
                    <a:lnTo>
                      <a:pt x="4" y="36"/>
                    </a:lnTo>
                    <a:lnTo>
                      <a:pt x="4" y="36"/>
                    </a:lnTo>
                    <a:lnTo>
                      <a:pt x="8" y="40"/>
                    </a:lnTo>
                    <a:lnTo>
                      <a:pt x="8" y="40"/>
                    </a:lnTo>
                    <a:lnTo>
                      <a:pt x="8" y="42"/>
                    </a:lnTo>
                    <a:lnTo>
                      <a:pt x="8" y="44"/>
                    </a:lnTo>
                    <a:lnTo>
                      <a:pt x="8" y="44"/>
                    </a:lnTo>
                    <a:lnTo>
                      <a:pt x="8" y="46"/>
                    </a:lnTo>
                    <a:lnTo>
                      <a:pt x="8" y="46"/>
                    </a:lnTo>
                    <a:lnTo>
                      <a:pt x="12" y="50"/>
                    </a:lnTo>
                    <a:lnTo>
                      <a:pt x="10" y="50"/>
                    </a:lnTo>
                    <a:lnTo>
                      <a:pt x="10" y="56"/>
                    </a:lnTo>
                    <a:lnTo>
                      <a:pt x="10" y="56"/>
                    </a:lnTo>
                    <a:lnTo>
                      <a:pt x="14" y="56"/>
                    </a:lnTo>
                    <a:lnTo>
                      <a:pt x="20" y="58"/>
                    </a:lnTo>
                    <a:lnTo>
                      <a:pt x="20" y="58"/>
                    </a:lnTo>
                    <a:lnTo>
                      <a:pt x="24" y="58"/>
                    </a:lnTo>
                    <a:lnTo>
                      <a:pt x="26" y="54"/>
                    </a:lnTo>
                    <a:lnTo>
                      <a:pt x="26" y="54"/>
                    </a:lnTo>
                    <a:lnTo>
                      <a:pt x="28" y="52"/>
                    </a:lnTo>
                    <a:lnTo>
                      <a:pt x="30" y="50"/>
                    </a:lnTo>
                    <a:lnTo>
                      <a:pt x="36" y="52"/>
                    </a:lnTo>
                    <a:lnTo>
                      <a:pt x="36" y="52"/>
                    </a:lnTo>
                    <a:lnTo>
                      <a:pt x="38" y="52"/>
                    </a:lnTo>
                    <a:lnTo>
                      <a:pt x="40" y="54"/>
                    </a:lnTo>
                    <a:lnTo>
                      <a:pt x="40" y="56"/>
                    </a:lnTo>
                    <a:lnTo>
                      <a:pt x="40" y="56"/>
                    </a:lnTo>
                    <a:lnTo>
                      <a:pt x="46" y="56"/>
                    </a:lnTo>
                    <a:lnTo>
                      <a:pt x="46" y="56"/>
                    </a:lnTo>
                    <a:lnTo>
                      <a:pt x="50" y="56"/>
                    </a:lnTo>
                    <a:lnTo>
                      <a:pt x="52" y="56"/>
                    </a:lnTo>
                    <a:lnTo>
                      <a:pt x="50" y="54"/>
                    </a:lnTo>
                    <a:lnTo>
                      <a:pt x="50" y="54"/>
                    </a:lnTo>
                    <a:lnTo>
                      <a:pt x="50" y="52"/>
                    </a:lnTo>
                    <a:lnTo>
                      <a:pt x="52" y="50"/>
                    </a:lnTo>
                    <a:lnTo>
                      <a:pt x="56" y="50"/>
                    </a:lnTo>
                    <a:lnTo>
                      <a:pt x="56" y="50"/>
                    </a:lnTo>
                    <a:lnTo>
                      <a:pt x="56" y="50"/>
                    </a:lnTo>
                    <a:lnTo>
                      <a:pt x="56" y="48"/>
                    </a:lnTo>
                    <a:lnTo>
                      <a:pt x="56" y="48"/>
                    </a:lnTo>
                    <a:lnTo>
                      <a:pt x="60" y="46"/>
                    </a:lnTo>
                    <a:lnTo>
                      <a:pt x="64" y="48"/>
                    </a:lnTo>
                    <a:lnTo>
                      <a:pt x="64" y="48"/>
                    </a:lnTo>
                    <a:lnTo>
                      <a:pt x="68" y="48"/>
                    </a:lnTo>
                    <a:lnTo>
                      <a:pt x="72" y="48"/>
                    </a:lnTo>
                    <a:lnTo>
                      <a:pt x="72" y="48"/>
                    </a:lnTo>
                    <a:lnTo>
                      <a:pt x="70" y="42"/>
                    </a:lnTo>
                    <a:lnTo>
                      <a:pt x="70" y="42"/>
                    </a:lnTo>
                    <a:lnTo>
                      <a:pt x="66" y="40"/>
                    </a:lnTo>
                    <a:lnTo>
                      <a:pt x="66" y="40"/>
                    </a:lnTo>
                    <a:lnTo>
                      <a:pt x="70" y="34"/>
                    </a:lnTo>
                    <a:lnTo>
                      <a:pt x="70" y="34"/>
                    </a:lnTo>
                    <a:lnTo>
                      <a:pt x="70" y="34"/>
                    </a:lnTo>
                    <a:lnTo>
                      <a:pt x="70" y="34"/>
                    </a:lnTo>
                    <a:lnTo>
                      <a:pt x="70" y="28"/>
                    </a:lnTo>
                    <a:lnTo>
                      <a:pt x="70" y="28"/>
                    </a:lnTo>
                    <a:lnTo>
                      <a:pt x="80" y="20"/>
                    </a:lnTo>
                    <a:lnTo>
                      <a:pt x="80" y="20"/>
                    </a:lnTo>
                    <a:lnTo>
                      <a:pt x="80" y="16"/>
                    </a:lnTo>
                    <a:lnTo>
                      <a:pt x="80" y="12"/>
                    </a:lnTo>
                    <a:lnTo>
                      <a:pt x="80" y="4"/>
                    </a:lnTo>
                    <a:lnTo>
                      <a:pt x="80" y="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49" name="Freeform 244"/>
              <p:cNvSpPr>
                <a:spLocks/>
              </p:cNvSpPr>
              <p:nvPr/>
            </p:nvSpPr>
            <p:spPr bwMode="auto">
              <a:xfrm>
                <a:off x="4614" y="2610"/>
                <a:ext cx="22" cy="14"/>
              </a:xfrm>
              <a:custGeom>
                <a:avLst/>
                <a:gdLst/>
                <a:ahLst/>
                <a:cxnLst>
                  <a:cxn ang="0">
                    <a:pos x="0" y="8"/>
                  </a:cxn>
                  <a:cxn ang="0">
                    <a:pos x="6" y="14"/>
                  </a:cxn>
                  <a:cxn ang="0">
                    <a:pos x="10" y="14"/>
                  </a:cxn>
                  <a:cxn ang="0">
                    <a:pos x="12" y="12"/>
                  </a:cxn>
                  <a:cxn ang="0">
                    <a:pos x="14" y="8"/>
                  </a:cxn>
                  <a:cxn ang="0">
                    <a:pos x="18" y="10"/>
                  </a:cxn>
                  <a:cxn ang="0">
                    <a:pos x="20" y="10"/>
                  </a:cxn>
                  <a:cxn ang="0">
                    <a:pos x="16" y="0"/>
                  </a:cxn>
                  <a:cxn ang="0">
                    <a:pos x="16" y="0"/>
                  </a:cxn>
                  <a:cxn ang="0">
                    <a:pos x="12" y="0"/>
                  </a:cxn>
                  <a:cxn ang="0">
                    <a:pos x="12" y="0"/>
                  </a:cxn>
                  <a:cxn ang="0">
                    <a:pos x="10" y="4"/>
                  </a:cxn>
                  <a:cxn ang="0">
                    <a:pos x="8" y="8"/>
                  </a:cxn>
                  <a:cxn ang="0">
                    <a:pos x="8" y="8"/>
                  </a:cxn>
                  <a:cxn ang="0">
                    <a:pos x="0" y="6"/>
                  </a:cxn>
                  <a:cxn ang="0">
                    <a:pos x="0" y="8"/>
                  </a:cxn>
                </a:cxnLst>
                <a:rect l="0" t="0" r="r" b="b"/>
                <a:pathLst>
                  <a:path w="20" h="14">
                    <a:moveTo>
                      <a:pt x="0" y="8"/>
                    </a:moveTo>
                    <a:lnTo>
                      <a:pt x="6" y="14"/>
                    </a:lnTo>
                    <a:lnTo>
                      <a:pt x="10" y="14"/>
                    </a:lnTo>
                    <a:lnTo>
                      <a:pt x="12" y="12"/>
                    </a:lnTo>
                    <a:lnTo>
                      <a:pt x="14" y="8"/>
                    </a:lnTo>
                    <a:lnTo>
                      <a:pt x="18" y="10"/>
                    </a:lnTo>
                    <a:lnTo>
                      <a:pt x="20" y="10"/>
                    </a:lnTo>
                    <a:lnTo>
                      <a:pt x="16" y="0"/>
                    </a:lnTo>
                    <a:lnTo>
                      <a:pt x="16" y="0"/>
                    </a:lnTo>
                    <a:lnTo>
                      <a:pt x="12" y="0"/>
                    </a:lnTo>
                    <a:lnTo>
                      <a:pt x="12" y="0"/>
                    </a:lnTo>
                    <a:lnTo>
                      <a:pt x="10" y="4"/>
                    </a:lnTo>
                    <a:lnTo>
                      <a:pt x="8" y="8"/>
                    </a:lnTo>
                    <a:lnTo>
                      <a:pt x="8" y="8"/>
                    </a:lnTo>
                    <a:lnTo>
                      <a:pt x="0" y="6"/>
                    </a:lnTo>
                    <a:lnTo>
                      <a:pt x="0" y="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0" name="Freeform 245"/>
              <p:cNvSpPr>
                <a:spLocks/>
              </p:cNvSpPr>
              <p:nvPr/>
            </p:nvSpPr>
            <p:spPr bwMode="auto">
              <a:xfrm>
                <a:off x="2180" y="2712"/>
                <a:ext cx="8" cy="8"/>
              </a:xfrm>
              <a:custGeom>
                <a:avLst/>
                <a:gdLst/>
                <a:ahLst/>
                <a:cxnLst>
                  <a:cxn ang="0">
                    <a:pos x="6" y="0"/>
                  </a:cxn>
                  <a:cxn ang="0">
                    <a:pos x="6" y="0"/>
                  </a:cxn>
                  <a:cxn ang="0">
                    <a:pos x="8" y="0"/>
                  </a:cxn>
                  <a:cxn ang="0">
                    <a:pos x="8" y="2"/>
                  </a:cxn>
                  <a:cxn ang="0">
                    <a:pos x="8" y="2"/>
                  </a:cxn>
                  <a:cxn ang="0">
                    <a:pos x="2" y="4"/>
                  </a:cxn>
                  <a:cxn ang="0">
                    <a:pos x="2" y="4"/>
                  </a:cxn>
                  <a:cxn ang="0">
                    <a:pos x="2" y="6"/>
                  </a:cxn>
                  <a:cxn ang="0">
                    <a:pos x="0" y="8"/>
                  </a:cxn>
                  <a:cxn ang="0">
                    <a:pos x="0" y="8"/>
                  </a:cxn>
                  <a:cxn ang="0">
                    <a:pos x="0" y="8"/>
                  </a:cxn>
                  <a:cxn ang="0">
                    <a:pos x="0" y="6"/>
                  </a:cxn>
                  <a:cxn ang="0">
                    <a:pos x="2" y="4"/>
                  </a:cxn>
                  <a:cxn ang="0">
                    <a:pos x="6" y="0"/>
                  </a:cxn>
                  <a:cxn ang="0">
                    <a:pos x="6" y="0"/>
                  </a:cxn>
                </a:cxnLst>
                <a:rect l="0" t="0" r="r" b="b"/>
                <a:pathLst>
                  <a:path w="8" h="8">
                    <a:moveTo>
                      <a:pt x="6" y="0"/>
                    </a:moveTo>
                    <a:lnTo>
                      <a:pt x="6" y="0"/>
                    </a:lnTo>
                    <a:lnTo>
                      <a:pt x="8" y="0"/>
                    </a:lnTo>
                    <a:lnTo>
                      <a:pt x="8" y="2"/>
                    </a:lnTo>
                    <a:lnTo>
                      <a:pt x="8" y="2"/>
                    </a:lnTo>
                    <a:lnTo>
                      <a:pt x="2" y="4"/>
                    </a:lnTo>
                    <a:lnTo>
                      <a:pt x="2" y="4"/>
                    </a:lnTo>
                    <a:lnTo>
                      <a:pt x="2" y="6"/>
                    </a:lnTo>
                    <a:lnTo>
                      <a:pt x="0" y="8"/>
                    </a:lnTo>
                    <a:lnTo>
                      <a:pt x="0" y="8"/>
                    </a:lnTo>
                    <a:lnTo>
                      <a:pt x="0" y="8"/>
                    </a:lnTo>
                    <a:lnTo>
                      <a:pt x="0" y="6"/>
                    </a:lnTo>
                    <a:lnTo>
                      <a:pt x="2" y="4"/>
                    </a:lnTo>
                    <a:lnTo>
                      <a:pt x="6" y="0"/>
                    </a:lnTo>
                    <a:lnTo>
                      <a:pt x="6"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1" name="Freeform 246"/>
              <p:cNvSpPr>
                <a:spLocks/>
              </p:cNvSpPr>
              <p:nvPr/>
            </p:nvSpPr>
            <p:spPr bwMode="auto">
              <a:xfrm>
                <a:off x="2227" y="2710"/>
                <a:ext cx="1" cy="2"/>
              </a:xfrm>
              <a:custGeom>
                <a:avLst/>
                <a:gdLst/>
                <a:ahLst/>
                <a:cxnLst>
                  <a:cxn ang="0">
                    <a:pos x="0" y="0"/>
                  </a:cxn>
                  <a:cxn ang="0">
                    <a:pos x="0" y="0"/>
                  </a:cxn>
                  <a:cxn ang="0">
                    <a:pos x="0" y="2"/>
                  </a:cxn>
                  <a:cxn ang="0">
                    <a:pos x="0" y="2"/>
                  </a:cxn>
                  <a:cxn ang="0">
                    <a:pos x="0" y="2"/>
                  </a:cxn>
                  <a:cxn ang="0">
                    <a:pos x="0" y="2"/>
                  </a:cxn>
                  <a:cxn ang="0">
                    <a:pos x="0" y="0"/>
                  </a:cxn>
                  <a:cxn ang="0">
                    <a:pos x="0" y="0"/>
                  </a:cxn>
                </a:cxnLst>
                <a:rect l="0" t="0" r="r" b="b"/>
                <a:pathLst>
                  <a:path h="2">
                    <a:moveTo>
                      <a:pt x="0" y="0"/>
                    </a:moveTo>
                    <a:lnTo>
                      <a:pt x="0" y="0"/>
                    </a:lnTo>
                    <a:lnTo>
                      <a:pt x="0" y="2"/>
                    </a:lnTo>
                    <a:lnTo>
                      <a:pt x="0" y="2"/>
                    </a:lnTo>
                    <a:lnTo>
                      <a:pt x="0" y="2"/>
                    </a:lnTo>
                    <a:lnTo>
                      <a:pt x="0" y="2"/>
                    </a:lnTo>
                    <a:lnTo>
                      <a:pt x="0" y="0"/>
                    </a:lnTo>
                    <a:lnTo>
                      <a:pt x="0"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2" name="Freeform 247"/>
              <p:cNvSpPr>
                <a:spLocks/>
              </p:cNvSpPr>
              <p:nvPr/>
            </p:nvSpPr>
            <p:spPr bwMode="auto">
              <a:xfrm>
                <a:off x="2151" y="2722"/>
                <a:ext cx="26" cy="4"/>
              </a:xfrm>
              <a:custGeom>
                <a:avLst/>
                <a:gdLst/>
                <a:ahLst/>
                <a:cxnLst>
                  <a:cxn ang="0">
                    <a:pos x="24" y="0"/>
                  </a:cxn>
                  <a:cxn ang="0">
                    <a:pos x="24" y="4"/>
                  </a:cxn>
                  <a:cxn ang="0">
                    <a:pos x="24" y="4"/>
                  </a:cxn>
                  <a:cxn ang="0">
                    <a:pos x="12" y="2"/>
                  </a:cxn>
                  <a:cxn ang="0">
                    <a:pos x="0" y="4"/>
                  </a:cxn>
                  <a:cxn ang="0">
                    <a:pos x="2" y="0"/>
                  </a:cxn>
                  <a:cxn ang="0">
                    <a:pos x="2" y="0"/>
                  </a:cxn>
                  <a:cxn ang="0">
                    <a:pos x="12" y="2"/>
                  </a:cxn>
                  <a:cxn ang="0">
                    <a:pos x="18" y="2"/>
                  </a:cxn>
                  <a:cxn ang="0">
                    <a:pos x="22" y="2"/>
                  </a:cxn>
                  <a:cxn ang="0">
                    <a:pos x="22" y="2"/>
                  </a:cxn>
                  <a:cxn ang="0">
                    <a:pos x="24" y="0"/>
                  </a:cxn>
                  <a:cxn ang="0">
                    <a:pos x="24" y="0"/>
                  </a:cxn>
                </a:cxnLst>
                <a:rect l="0" t="0" r="r" b="b"/>
                <a:pathLst>
                  <a:path w="24" h="4">
                    <a:moveTo>
                      <a:pt x="24" y="0"/>
                    </a:moveTo>
                    <a:lnTo>
                      <a:pt x="24" y="4"/>
                    </a:lnTo>
                    <a:lnTo>
                      <a:pt x="24" y="4"/>
                    </a:lnTo>
                    <a:lnTo>
                      <a:pt x="12" y="2"/>
                    </a:lnTo>
                    <a:lnTo>
                      <a:pt x="0" y="4"/>
                    </a:lnTo>
                    <a:lnTo>
                      <a:pt x="2" y="0"/>
                    </a:lnTo>
                    <a:lnTo>
                      <a:pt x="2" y="0"/>
                    </a:lnTo>
                    <a:lnTo>
                      <a:pt x="12" y="2"/>
                    </a:lnTo>
                    <a:lnTo>
                      <a:pt x="18" y="2"/>
                    </a:lnTo>
                    <a:lnTo>
                      <a:pt x="22" y="2"/>
                    </a:lnTo>
                    <a:lnTo>
                      <a:pt x="22" y="2"/>
                    </a:lnTo>
                    <a:lnTo>
                      <a:pt x="24" y="0"/>
                    </a:lnTo>
                    <a:lnTo>
                      <a:pt x="24"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3" name="Freeform 248"/>
              <p:cNvSpPr>
                <a:spLocks/>
              </p:cNvSpPr>
              <p:nvPr/>
            </p:nvSpPr>
            <p:spPr bwMode="auto">
              <a:xfrm>
                <a:off x="1881" y="2604"/>
                <a:ext cx="580" cy="656"/>
              </a:xfrm>
              <a:custGeom>
                <a:avLst/>
                <a:gdLst/>
                <a:ahLst/>
                <a:cxnLst>
                  <a:cxn ang="0">
                    <a:pos x="386" y="490"/>
                  </a:cxn>
                  <a:cxn ang="0">
                    <a:pos x="406" y="478"/>
                  </a:cxn>
                  <a:cxn ang="0">
                    <a:pos x="436" y="470"/>
                  </a:cxn>
                  <a:cxn ang="0">
                    <a:pos x="442" y="444"/>
                  </a:cxn>
                  <a:cxn ang="0">
                    <a:pos x="460" y="414"/>
                  </a:cxn>
                  <a:cxn ang="0">
                    <a:pos x="476" y="360"/>
                  </a:cxn>
                  <a:cxn ang="0">
                    <a:pos x="476" y="304"/>
                  </a:cxn>
                  <a:cxn ang="0">
                    <a:pos x="496" y="286"/>
                  </a:cxn>
                  <a:cxn ang="0">
                    <a:pos x="526" y="246"/>
                  </a:cxn>
                  <a:cxn ang="0">
                    <a:pos x="534" y="202"/>
                  </a:cxn>
                  <a:cxn ang="0">
                    <a:pos x="514" y="168"/>
                  </a:cxn>
                  <a:cxn ang="0">
                    <a:pos x="498" y="162"/>
                  </a:cxn>
                  <a:cxn ang="0">
                    <a:pos x="450" y="134"/>
                  </a:cxn>
                  <a:cxn ang="0">
                    <a:pos x="408" y="134"/>
                  </a:cxn>
                  <a:cxn ang="0">
                    <a:pos x="400" y="116"/>
                  </a:cxn>
                  <a:cxn ang="0">
                    <a:pos x="384" y="104"/>
                  </a:cxn>
                  <a:cxn ang="0">
                    <a:pos x="354" y="106"/>
                  </a:cxn>
                  <a:cxn ang="0">
                    <a:pos x="332" y="110"/>
                  </a:cxn>
                  <a:cxn ang="0">
                    <a:pos x="350" y="96"/>
                  </a:cxn>
                  <a:cxn ang="0">
                    <a:pos x="336" y="80"/>
                  </a:cxn>
                  <a:cxn ang="0">
                    <a:pos x="318" y="104"/>
                  </a:cxn>
                  <a:cxn ang="0">
                    <a:pos x="306" y="106"/>
                  </a:cxn>
                  <a:cxn ang="0">
                    <a:pos x="304" y="102"/>
                  </a:cxn>
                  <a:cxn ang="0">
                    <a:pos x="320" y="74"/>
                  </a:cxn>
                  <a:cxn ang="0">
                    <a:pos x="332" y="64"/>
                  </a:cxn>
                  <a:cxn ang="0">
                    <a:pos x="330" y="50"/>
                  </a:cxn>
                  <a:cxn ang="0">
                    <a:pos x="312" y="12"/>
                  </a:cxn>
                  <a:cxn ang="0">
                    <a:pos x="270" y="56"/>
                  </a:cxn>
                  <a:cxn ang="0">
                    <a:pos x="222" y="58"/>
                  </a:cxn>
                  <a:cxn ang="0">
                    <a:pos x="202" y="70"/>
                  </a:cxn>
                  <a:cxn ang="0">
                    <a:pos x="198" y="26"/>
                  </a:cxn>
                  <a:cxn ang="0">
                    <a:pos x="192" y="2"/>
                  </a:cxn>
                  <a:cxn ang="0">
                    <a:pos x="164" y="20"/>
                  </a:cxn>
                  <a:cxn ang="0">
                    <a:pos x="136" y="20"/>
                  </a:cxn>
                  <a:cxn ang="0">
                    <a:pos x="130" y="46"/>
                  </a:cxn>
                  <a:cxn ang="0">
                    <a:pos x="142" y="56"/>
                  </a:cxn>
                  <a:cxn ang="0">
                    <a:pos x="106" y="72"/>
                  </a:cxn>
                  <a:cxn ang="0">
                    <a:pos x="68" y="82"/>
                  </a:cxn>
                  <a:cxn ang="0">
                    <a:pos x="48" y="158"/>
                  </a:cxn>
                  <a:cxn ang="0">
                    <a:pos x="6" y="194"/>
                  </a:cxn>
                  <a:cxn ang="0">
                    <a:pos x="4" y="224"/>
                  </a:cxn>
                  <a:cxn ang="0">
                    <a:pos x="46" y="240"/>
                  </a:cxn>
                  <a:cxn ang="0">
                    <a:pos x="74" y="284"/>
                  </a:cxn>
                  <a:cxn ang="0">
                    <a:pos x="116" y="274"/>
                  </a:cxn>
                  <a:cxn ang="0">
                    <a:pos x="148" y="296"/>
                  </a:cxn>
                  <a:cxn ang="0">
                    <a:pos x="186" y="316"/>
                  </a:cxn>
                  <a:cxn ang="0">
                    <a:pos x="210" y="364"/>
                  </a:cxn>
                  <a:cxn ang="0">
                    <a:pos x="218" y="416"/>
                  </a:cxn>
                  <a:cxn ang="0">
                    <a:pos x="246" y="452"/>
                  </a:cxn>
                  <a:cxn ang="0">
                    <a:pos x="260" y="486"/>
                  </a:cxn>
                  <a:cxn ang="0">
                    <a:pos x="270" y="514"/>
                  </a:cxn>
                  <a:cxn ang="0">
                    <a:pos x="260" y="550"/>
                  </a:cxn>
                  <a:cxn ang="0">
                    <a:pos x="234" y="584"/>
                  </a:cxn>
                  <a:cxn ang="0">
                    <a:pos x="262" y="620"/>
                  </a:cxn>
                  <a:cxn ang="0">
                    <a:pos x="288" y="650"/>
                  </a:cxn>
                  <a:cxn ang="0">
                    <a:pos x="306" y="614"/>
                  </a:cxn>
                  <a:cxn ang="0">
                    <a:pos x="314" y="620"/>
                  </a:cxn>
                  <a:cxn ang="0">
                    <a:pos x="340" y="576"/>
                  </a:cxn>
                  <a:cxn ang="0">
                    <a:pos x="342" y="542"/>
                  </a:cxn>
                  <a:cxn ang="0">
                    <a:pos x="342" y="518"/>
                  </a:cxn>
                </a:cxnLst>
                <a:rect l="0" t="0" r="r" b="b"/>
                <a:pathLst>
                  <a:path w="536" h="656">
                    <a:moveTo>
                      <a:pt x="342" y="516"/>
                    </a:moveTo>
                    <a:lnTo>
                      <a:pt x="342" y="516"/>
                    </a:lnTo>
                    <a:lnTo>
                      <a:pt x="350" y="512"/>
                    </a:lnTo>
                    <a:lnTo>
                      <a:pt x="356" y="508"/>
                    </a:lnTo>
                    <a:lnTo>
                      <a:pt x="356" y="508"/>
                    </a:lnTo>
                    <a:lnTo>
                      <a:pt x="360" y="504"/>
                    </a:lnTo>
                    <a:lnTo>
                      <a:pt x="360" y="504"/>
                    </a:lnTo>
                    <a:lnTo>
                      <a:pt x="366" y="502"/>
                    </a:lnTo>
                    <a:lnTo>
                      <a:pt x="372" y="500"/>
                    </a:lnTo>
                    <a:lnTo>
                      <a:pt x="372" y="500"/>
                    </a:lnTo>
                    <a:lnTo>
                      <a:pt x="374" y="496"/>
                    </a:lnTo>
                    <a:lnTo>
                      <a:pt x="374" y="492"/>
                    </a:lnTo>
                    <a:lnTo>
                      <a:pt x="374" y="492"/>
                    </a:lnTo>
                    <a:lnTo>
                      <a:pt x="380" y="490"/>
                    </a:lnTo>
                    <a:lnTo>
                      <a:pt x="386" y="490"/>
                    </a:lnTo>
                    <a:lnTo>
                      <a:pt x="386" y="490"/>
                    </a:lnTo>
                    <a:lnTo>
                      <a:pt x="388" y="488"/>
                    </a:lnTo>
                    <a:lnTo>
                      <a:pt x="388" y="488"/>
                    </a:lnTo>
                    <a:lnTo>
                      <a:pt x="392" y="486"/>
                    </a:lnTo>
                    <a:lnTo>
                      <a:pt x="398" y="486"/>
                    </a:lnTo>
                    <a:lnTo>
                      <a:pt x="398" y="486"/>
                    </a:lnTo>
                    <a:lnTo>
                      <a:pt x="396" y="480"/>
                    </a:lnTo>
                    <a:lnTo>
                      <a:pt x="396" y="480"/>
                    </a:lnTo>
                    <a:lnTo>
                      <a:pt x="398" y="480"/>
                    </a:lnTo>
                    <a:lnTo>
                      <a:pt x="398" y="480"/>
                    </a:lnTo>
                    <a:lnTo>
                      <a:pt x="402" y="476"/>
                    </a:lnTo>
                    <a:lnTo>
                      <a:pt x="402" y="476"/>
                    </a:lnTo>
                    <a:lnTo>
                      <a:pt x="404" y="478"/>
                    </a:lnTo>
                    <a:lnTo>
                      <a:pt x="406" y="478"/>
                    </a:lnTo>
                    <a:lnTo>
                      <a:pt x="406" y="478"/>
                    </a:lnTo>
                    <a:lnTo>
                      <a:pt x="410" y="474"/>
                    </a:lnTo>
                    <a:lnTo>
                      <a:pt x="410" y="474"/>
                    </a:lnTo>
                    <a:lnTo>
                      <a:pt x="414" y="474"/>
                    </a:lnTo>
                    <a:lnTo>
                      <a:pt x="420" y="474"/>
                    </a:lnTo>
                    <a:lnTo>
                      <a:pt x="420" y="474"/>
                    </a:lnTo>
                    <a:lnTo>
                      <a:pt x="420" y="470"/>
                    </a:lnTo>
                    <a:lnTo>
                      <a:pt x="420" y="470"/>
                    </a:lnTo>
                    <a:lnTo>
                      <a:pt x="422" y="470"/>
                    </a:lnTo>
                    <a:lnTo>
                      <a:pt x="422" y="472"/>
                    </a:lnTo>
                    <a:lnTo>
                      <a:pt x="422" y="472"/>
                    </a:lnTo>
                    <a:lnTo>
                      <a:pt x="424" y="474"/>
                    </a:lnTo>
                    <a:lnTo>
                      <a:pt x="424" y="474"/>
                    </a:lnTo>
                    <a:lnTo>
                      <a:pt x="432" y="474"/>
                    </a:lnTo>
                    <a:lnTo>
                      <a:pt x="432" y="474"/>
                    </a:lnTo>
                    <a:lnTo>
                      <a:pt x="436" y="470"/>
                    </a:lnTo>
                    <a:lnTo>
                      <a:pt x="436" y="470"/>
                    </a:lnTo>
                    <a:lnTo>
                      <a:pt x="436" y="464"/>
                    </a:lnTo>
                    <a:lnTo>
                      <a:pt x="442" y="460"/>
                    </a:lnTo>
                    <a:lnTo>
                      <a:pt x="442" y="460"/>
                    </a:lnTo>
                    <a:lnTo>
                      <a:pt x="442" y="458"/>
                    </a:lnTo>
                    <a:lnTo>
                      <a:pt x="444" y="456"/>
                    </a:lnTo>
                    <a:lnTo>
                      <a:pt x="442" y="456"/>
                    </a:lnTo>
                    <a:lnTo>
                      <a:pt x="442" y="456"/>
                    </a:lnTo>
                    <a:lnTo>
                      <a:pt x="442" y="448"/>
                    </a:lnTo>
                    <a:lnTo>
                      <a:pt x="442" y="448"/>
                    </a:lnTo>
                    <a:lnTo>
                      <a:pt x="440" y="448"/>
                    </a:lnTo>
                    <a:lnTo>
                      <a:pt x="442" y="448"/>
                    </a:lnTo>
                    <a:lnTo>
                      <a:pt x="442" y="448"/>
                    </a:lnTo>
                    <a:lnTo>
                      <a:pt x="442" y="444"/>
                    </a:lnTo>
                    <a:lnTo>
                      <a:pt x="442" y="444"/>
                    </a:lnTo>
                    <a:lnTo>
                      <a:pt x="446" y="442"/>
                    </a:lnTo>
                    <a:lnTo>
                      <a:pt x="446" y="442"/>
                    </a:lnTo>
                    <a:lnTo>
                      <a:pt x="446" y="438"/>
                    </a:lnTo>
                    <a:lnTo>
                      <a:pt x="446" y="434"/>
                    </a:lnTo>
                    <a:lnTo>
                      <a:pt x="446" y="434"/>
                    </a:lnTo>
                    <a:lnTo>
                      <a:pt x="450" y="430"/>
                    </a:lnTo>
                    <a:lnTo>
                      <a:pt x="454" y="426"/>
                    </a:lnTo>
                    <a:lnTo>
                      <a:pt x="454" y="426"/>
                    </a:lnTo>
                    <a:lnTo>
                      <a:pt x="454" y="422"/>
                    </a:lnTo>
                    <a:lnTo>
                      <a:pt x="454" y="422"/>
                    </a:lnTo>
                    <a:lnTo>
                      <a:pt x="456" y="420"/>
                    </a:lnTo>
                    <a:lnTo>
                      <a:pt x="456" y="420"/>
                    </a:lnTo>
                    <a:lnTo>
                      <a:pt x="456" y="418"/>
                    </a:lnTo>
                    <a:lnTo>
                      <a:pt x="456" y="418"/>
                    </a:lnTo>
                    <a:lnTo>
                      <a:pt x="460" y="414"/>
                    </a:lnTo>
                    <a:lnTo>
                      <a:pt x="466" y="410"/>
                    </a:lnTo>
                    <a:lnTo>
                      <a:pt x="466" y="410"/>
                    </a:lnTo>
                    <a:lnTo>
                      <a:pt x="466" y="402"/>
                    </a:lnTo>
                    <a:lnTo>
                      <a:pt x="466" y="392"/>
                    </a:lnTo>
                    <a:lnTo>
                      <a:pt x="466" y="392"/>
                    </a:lnTo>
                    <a:lnTo>
                      <a:pt x="470" y="388"/>
                    </a:lnTo>
                    <a:lnTo>
                      <a:pt x="474" y="384"/>
                    </a:lnTo>
                    <a:lnTo>
                      <a:pt x="474" y="384"/>
                    </a:lnTo>
                    <a:lnTo>
                      <a:pt x="472" y="376"/>
                    </a:lnTo>
                    <a:lnTo>
                      <a:pt x="470" y="370"/>
                    </a:lnTo>
                    <a:lnTo>
                      <a:pt x="472" y="366"/>
                    </a:lnTo>
                    <a:lnTo>
                      <a:pt x="472" y="366"/>
                    </a:lnTo>
                    <a:lnTo>
                      <a:pt x="476" y="364"/>
                    </a:lnTo>
                    <a:lnTo>
                      <a:pt x="476" y="364"/>
                    </a:lnTo>
                    <a:lnTo>
                      <a:pt x="476" y="360"/>
                    </a:lnTo>
                    <a:lnTo>
                      <a:pt x="476" y="354"/>
                    </a:lnTo>
                    <a:lnTo>
                      <a:pt x="476" y="354"/>
                    </a:lnTo>
                    <a:lnTo>
                      <a:pt x="476" y="350"/>
                    </a:lnTo>
                    <a:lnTo>
                      <a:pt x="478" y="346"/>
                    </a:lnTo>
                    <a:lnTo>
                      <a:pt x="476" y="340"/>
                    </a:lnTo>
                    <a:lnTo>
                      <a:pt x="476" y="340"/>
                    </a:lnTo>
                    <a:lnTo>
                      <a:pt x="474" y="328"/>
                    </a:lnTo>
                    <a:lnTo>
                      <a:pt x="476" y="318"/>
                    </a:lnTo>
                    <a:lnTo>
                      <a:pt x="476" y="318"/>
                    </a:lnTo>
                    <a:lnTo>
                      <a:pt x="472" y="316"/>
                    </a:lnTo>
                    <a:lnTo>
                      <a:pt x="472" y="316"/>
                    </a:lnTo>
                    <a:lnTo>
                      <a:pt x="476" y="312"/>
                    </a:lnTo>
                    <a:lnTo>
                      <a:pt x="476" y="312"/>
                    </a:lnTo>
                    <a:lnTo>
                      <a:pt x="476" y="308"/>
                    </a:lnTo>
                    <a:lnTo>
                      <a:pt x="476" y="304"/>
                    </a:lnTo>
                    <a:lnTo>
                      <a:pt x="476" y="304"/>
                    </a:lnTo>
                    <a:lnTo>
                      <a:pt x="478" y="302"/>
                    </a:lnTo>
                    <a:lnTo>
                      <a:pt x="480" y="300"/>
                    </a:lnTo>
                    <a:lnTo>
                      <a:pt x="480" y="300"/>
                    </a:lnTo>
                    <a:lnTo>
                      <a:pt x="480" y="292"/>
                    </a:lnTo>
                    <a:lnTo>
                      <a:pt x="480" y="292"/>
                    </a:lnTo>
                    <a:lnTo>
                      <a:pt x="486" y="294"/>
                    </a:lnTo>
                    <a:lnTo>
                      <a:pt x="488" y="298"/>
                    </a:lnTo>
                    <a:lnTo>
                      <a:pt x="488" y="298"/>
                    </a:lnTo>
                    <a:lnTo>
                      <a:pt x="492" y="292"/>
                    </a:lnTo>
                    <a:lnTo>
                      <a:pt x="492" y="292"/>
                    </a:lnTo>
                    <a:lnTo>
                      <a:pt x="492" y="288"/>
                    </a:lnTo>
                    <a:lnTo>
                      <a:pt x="492" y="288"/>
                    </a:lnTo>
                    <a:lnTo>
                      <a:pt x="496" y="286"/>
                    </a:lnTo>
                    <a:lnTo>
                      <a:pt x="496" y="286"/>
                    </a:lnTo>
                    <a:lnTo>
                      <a:pt x="496" y="282"/>
                    </a:lnTo>
                    <a:lnTo>
                      <a:pt x="498" y="278"/>
                    </a:lnTo>
                    <a:lnTo>
                      <a:pt x="498" y="278"/>
                    </a:lnTo>
                    <a:lnTo>
                      <a:pt x="500" y="274"/>
                    </a:lnTo>
                    <a:lnTo>
                      <a:pt x="502" y="270"/>
                    </a:lnTo>
                    <a:lnTo>
                      <a:pt x="502" y="270"/>
                    </a:lnTo>
                    <a:lnTo>
                      <a:pt x="504" y="264"/>
                    </a:lnTo>
                    <a:lnTo>
                      <a:pt x="504" y="264"/>
                    </a:lnTo>
                    <a:lnTo>
                      <a:pt x="514" y="254"/>
                    </a:lnTo>
                    <a:lnTo>
                      <a:pt x="514" y="254"/>
                    </a:lnTo>
                    <a:lnTo>
                      <a:pt x="518" y="254"/>
                    </a:lnTo>
                    <a:lnTo>
                      <a:pt x="518" y="254"/>
                    </a:lnTo>
                    <a:lnTo>
                      <a:pt x="520" y="250"/>
                    </a:lnTo>
                    <a:lnTo>
                      <a:pt x="520" y="250"/>
                    </a:lnTo>
                    <a:lnTo>
                      <a:pt x="526" y="246"/>
                    </a:lnTo>
                    <a:lnTo>
                      <a:pt x="526" y="246"/>
                    </a:lnTo>
                    <a:lnTo>
                      <a:pt x="526" y="242"/>
                    </a:lnTo>
                    <a:lnTo>
                      <a:pt x="526" y="242"/>
                    </a:lnTo>
                    <a:lnTo>
                      <a:pt x="528" y="240"/>
                    </a:lnTo>
                    <a:lnTo>
                      <a:pt x="528" y="240"/>
                    </a:lnTo>
                    <a:lnTo>
                      <a:pt x="534" y="226"/>
                    </a:lnTo>
                    <a:lnTo>
                      <a:pt x="536" y="224"/>
                    </a:lnTo>
                    <a:lnTo>
                      <a:pt x="536" y="224"/>
                    </a:lnTo>
                    <a:lnTo>
                      <a:pt x="536" y="218"/>
                    </a:lnTo>
                    <a:lnTo>
                      <a:pt x="536" y="214"/>
                    </a:lnTo>
                    <a:lnTo>
                      <a:pt x="536" y="214"/>
                    </a:lnTo>
                    <a:lnTo>
                      <a:pt x="536" y="210"/>
                    </a:lnTo>
                    <a:lnTo>
                      <a:pt x="536" y="204"/>
                    </a:lnTo>
                    <a:lnTo>
                      <a:pt x="534" y="202"/>
                    </a:lnTo>
                    <a:lnTo>
                      <a:pt x="534" y="202"/>
                    </a:lnTo>
                    <a:lnTo>
                      <a:pt x="534" y="198"/>
                    </a:lnTo>
                    <a:lnTo>
                      <a:pt x="534" y="192"/>
                    </a:lnTo>
                    <a:lnTo>
                      <a:pt x="534" y="192"/>
                    </a:lnTo>
                    <a:lnTo>
                      <a:pt x="532" y="188"/>
                    </a:lnTo>
                    <a:lnTo>
                      <a:pt x="528" y="186"/>
                    </a:lnTo>
                    <a:lnTo>
                      <a:pt x="528" y="186"/>
                    </a:lnTo>
                    <a:lnTo>
                      <a:pt x="528" y="182"/>
                    </a:lnTo>
                    <a:lnTo>
                      <a:pt x="528" y="182"/>
                    </a:lnTo>
                    <a:lnTo>
                      <a:pt x="526" y="182"/>
                    </a:lnTo>
                    <a:lnTo>
                      <a:pt x="526" y="182"/>
                    </a:lnTo>
                    <a:lnTo>
                      <a:pt x="524" y="172"/>
                    </a:lnTo>
                    <a:lnTo>
                      <a:pt x="522" y="170"/>
                    </a:lnTo>
                    <a:lnTo>
                      <a:pt x="518" y="168"/>
                    </a:lnTo>
                    <a:lnTo>
                      <a:pt x="518" y="168"/>
                    </a:lnTo>
                    <a:lnTo>
                      <a:pt x="514" y="168"/>
                    </a:lnTo>
                    <a:lnTo>
                      <a:pt x="512" y="170"/>
                    </a:lnTo>
                    <a:lnTo>
                      <a:pt x="512" y="170"/>
                    </a:lnTo>
                    <a:lnTo>
                      <a:pt x="512" y="166"/>
                    </a:lnTo>
                    <a:lnTo>
                      <a:pt x="512" y="166"/>
                    </a:lnTo>
                    <a:lnTo>
                      <a:pt x="510" y="164"/>
                    </a:lnTo>
                    <a:lnTo>
                      <a:pt x="510" y="164"/>
                    </a:lnTo>
                    <a:lnTo>
                      <a:pt x="506" y="164"/>
                    </a:lnTo>
                    <a:lnTo>
                      <a:pt x="504" y="164"/>
                    </a:lnTo>
                    <a:lnTo>
                      <a:pt x="502" y="168"/>
                    </a:lnTo>
                    <a:lnTo>
                      <a:pt x="502" y="168"/>
                    </a:lnTo>
                    <a:lnTo>
                      <a:pt x="502" y="166"/>
                    </a:lnTo>
                    <a:lnTo>
                      <a:pt x="502" y="164"/>
                    </a:lnTo>
                    <a:lnTo>
                      <a:pt x="502" y="164"/>
                    </a:lnTo>
                    <a:lnTo>
                      <a:pt x="498" y="162"/>
                    </a:lnTo>
                    <a:lnTo>
                      <a:pt x="498" y="162"/>
                    </a:lnTo>
                    <a:lnTo>
                      <a:pt x="498" y="160"/>
                    </a:lnTo>
                    <a:lnTo>
                      <a:pt x="492" y="152"/>
                    </a:lnTo>
                    <a:lnTo>
                      <a:pt x="492" y="152"/>
                    </a:lnTo>
                    <a:lnTo>
                      <a:pt x="490" y="152"/>
                    </a:lnTo>
                    <a:lnTo>
                      <a:pt x="490" y="152"/>
                    </a:lnTo>
                    <a:lnTo>
                      <a:pt x="482" y="146"/>
                    </a:lnTo>
                    <a:lnTo>
                      <a:pt x="476" y="140"/>
                    </a:lnTo>
                    <a:lnTo>
                      <a:pt x="476" y="140"/>
                    </a:lnTo>
                    <a:lnTo>
                      <a:pt x="468" y="138"/>
                    </a:lnTo>
                    <a:lnTo>
                      <a:pt x="468" y="138"/>
                    </a:lnTo>
                    <a:lnTo>
                      <a:pt x="464" y="134"/>
                    </a:lnTo>
                    <a:lnTo>
                      <a:pt x="464" y="134"/>
                    </a:lnTo>
                    <a:lnTo>
                      <a:pt x="456" y="134"/>
                    </a:lnTo>
                    <a:lnTo>
                      <a:pt x="450" y="134"/>
                    </a:lnTo>
                    <a:lnTo>
                      <a:pt x="450" y="134"/>
                    </a:lnTo>
                    <a:lnTo>
                      <a:pt x="440" y="130"/>
                    </a:lnTo>
                    <a:lnTo>
                      <a:pt x="436" y="130"/>
                    </a:lnTo>
                    <a:lnTo>
                      <a:pt x="432" y="132"/>
                    </a:lnTo>
                    <a:lnTo>
                      <a:pt x="432" y="132"/>
                    </a:lnTo>
                    <a:lnTo>
                      <a:pt x="430" y="128"/>
                    </a:lnTo>
                    <a:lnTo>
                      <a:pt x="426" y="124"/>
                    </a:lnTo>
                    <a:lnTo>
                      <a:pt x="426" y="124"/>
                    </a:lnTo>
                    <a:lnTo>
                      <a:pt x="422" y="124"/>
                    </a:lnTo>
                    <a:lnTo>
                      <a:pt x="420" y="126"/>
                    </a:lnTo>
                    <a:lnTo>
                      <a:pt x="420" y="126"/>
                    </a:lnTo>
                    <a:lnTo>
                      <a:pt x="416" y="124"/>
                    </a:lnTo>
                    <a:lnTo>
                      <a:pt x="416" y="124"/>
                    </a:lnTo>
                    <a:lnTo>
                      <a:pt x="414" y="130"/>
                    </a:lnTo>
                    <a:lnTo>
                      <a:pt x="412" y="132"/>
                    </a:lnTo>
                    <a:lnTo>
                      <a:pt x="408" y="134"/>
                    </a:lnTo>
                    <a:lnTo>
                      <a:pt x="408" y="134"/>
                    </a:lnTo>
                    <a:lnTo>
                      <a:pt x="406" y="132"/>
                    </a:lnTo>
                    <a:lnTo>
                      <a:pt x="406" y="130"/>
                    </a:lnTo>
                    <a:lnTo>
                      <a:pt x="408" y="126"/>
                    </a:lnTo>
                    <a:lnTo>
                      <a:pt x="408" y="126"/>
                    </a:lnTo>
                    <a:lnTo>
                      <a:pt x="404" y="124"/>
                    </a:lnTo>
                    <a:lnTo>
                      <a:pt x="404" y="124"/>
                    </a:lnTo>
                    <a:lnTo>
                      <a:pt x="406" y="122"/>
                    </a:lnTo>
                    <a:lnTo>
                      <a:pt x="406" y="122"/>
                    </a:lnTo>
                    <a:lnTo>
                      <a:pt x="404" y="118"/>
                    </a:lnTo>
                    <a:lnTo>
                      <a:pt x="404" y="116"/>
                    </a:lnTo>
                    <a:lnTo>
                      <a:pt x="404" y="116"/>
                    </a:lnTo>
                    <a:lnTo>
                      <a:pt x="402" y="116"/>
                    </a:lnTo>
                    <a:lnTo>
                      <a:pt x="402" y="116"/>
                    </a:lnTo>
                    <a:lnTo>
                      <a:pt x="400" y="116"/>
                    </a:lnTo>
                    <a:lnTo>
                      <a:pt x="400" y="116"/>
                    </a:lnTo>
                    <a:lnTo>
                      <a:pt x="400" y="114"/>
                    </a:lnTo>
                    <a:lnTo>
                      <a:pt x="402" y="112"/>
                    </a:lnTo>
                    <a:lnTo>
                      <a:pt x="402" y="112"/>
                    </a:lnTo>
                    <a:lnTo>
                      <a:pt x="400" y="110"/>
                    </a:lnTo>
                    <a:lnTo>
                      <a:pt x="400" y="108"/>
                    </a:lnTo>
                    <a:lnTo>
                      <a:pt x="400" y="108"/>
                    </a:lnTo>
                    <a:lnTo>
                      <a:pt x="394" y="108"/>
                    </a:lnTo>
                    <a:lnTo>
                      <a:pt x="394" y="108"/>
                    </a:lnTo>
                    <a:lnTo>
                      <a:pt x="390" y="112"/>
                    </a:lnTo>
                    <a:lnTo>
                      <a:pt x="390" y="112"/>
                    </a:lnTo>
                    <a:lnTo>
                      <a:pt x="392" y="106"/>
                    </a:lnTo>
                    <a:lnTo>
                      <a:pt x="392" y="106"/>
                    </a:lnTo>
                    <a:lnTo>
                      <a:pt x="384" y="104"/>
                    </a:lnTo>
                    <a:lnTo>
                      <a:pt x="384" y="104"/>
                    </a:lnTo>
                    <a:lnTo>
                      <a:pt x="384" y="100"/>
                    </a:lnTo>
                    <a:lnTo>
                      <a:pt x="384" y="100"/>
                    </a:lnTo>
                    <a:lnTo>
                      <a:pt x="382" y="100"/>
                    </a:lnTo>
                    <a:lnTo>
                      <a:pt x="380" y="102"/>
                    </a:lnTo>
                    <a:lnTo>
                      <a:pt x="380" y="102"/>
                    </a:lnTo>
                    <a:lnTo>
                      <a:pt x="376" y="98"/>
                    </a:lnTo>
                    <a:lnTo>
                      <a:pt x="374" y="96"/>
                    </a:lnTo>
                    <a:lnTo>
                      <a:pt x="370" y="94"/>
                    </a:lnTo>
                    <a:lnTo>
                      <a:pt x="370" y="94"/>
                    </a:lnTo>
                    <a:lnTo>
                      <a:pt x="364" y="94"/>
                    </a:lnTo>
                    <a:lnTo>
                      <a:pt x="358" y="96"/>
                    </a:lnTo>
                    <a:lnTo>
                      <a:pt x="350" y="102"/>
                    </a:lnTo>
                    <a:lnTo>
                      <a:pt x="350" y="102"/>
                    </a:lnTo>
                    <a:lnTo>
                      <a:pt x="354" y="106"/>
                    </a:lnTo>
                    <a:lnTo>
                      <a:pt x="354" y="106"/>
                    </a:lnTo>
                    <a:lnTo>
                      <a:pt x="348" y="106"/>
                    </a:lnTo>
                    <a:lnTo>
                      <a:pt x="344" y="112"/>
                    </a:lnTo>
                    <a:lnTo>
                      <a:pt x="344" y="112"/>
                    </a:lnTo>
                    <a:lnTo>
                      <a:pt x="344" y="114"/>
                    </a:lnTo>
                    <a:lnTo>
                      <a:pt x="342" y="114"/>
                    </a:lnTo>
                    <a:lnTo>
                      <a:pt x="340" y="114"/>
                    </a:lnTo>
                    <a:lnTo>
                      <a:pt x="342" y="112"/>
                    </a:lnTo>
                    <a:lnTo>
                      <a:pt x="342" y="112"/>
                    </a:lnTo>
                    <a:lnTo>
                      <a:pt x="334" y="114"/>
                    </a:lnTo>
                    <a:lnTo>
                      <a:pt x="324" y="114"/>
                    </a:lnTo>
                    <a:lnTo>
                      <a:pt x="324" y="114"/>
                    </a:lnTo>
                    <a:lnTo>
                      <a:pt x="320" y="108"/>
                    </a:lnTo>
                    <a:lnTo>
                      <a:pt x="320" y="108"/>
                    </a:lnTo>
                    <a:lnTo>
                      <a:pt x="326" y="112"/>
                    </a:lnTo>
                    <a:lnTo>
                      <a:pt x="332" y="110"/>
                    </a:lnTo>
                    <a:lnTo>
                      <a:pt x="332" y="110"/>
                    </a:lnTo>
                    <a:lnTo>
                      <a:pt x="340" y="112"/>
                    </a:lnTo>
                    <a:lnTo>
                      <a:pt x="340" y="112"/>
                    </a:lnTo>
                    <a:lnTo>
                      <a:pt x="340" y="110"/>
                    </a:lnTo>
                    <a:lnTo>
                      <a:pt x="340" y="110"/>
                    </a:lnTo>
                    <a:lnTo>
                      <a:pt x="344" y="108"/>
                    </a:lnTo>
                    <a:lnTo>
                      <a:pt x="344" y="106"/>
                    </a:lnTo>
                    <a:lnTo>
                      <a:pt x="344" y="106"/>
                    </a:lnTo>
                    <a:lnTo>
                      <a:pt x="348" y="106"/>
                    </a:lnTo>
                    <a:lnTo>
                      <a:pt x="348" y="106"/>
                    </a:lnTo>
                    <a:lnTo>
                      <a:pt x="348" y="104"/>
                    </a:lnTo>
                    <a:lnTo>
                      <a:pt x="348" y="100"/>
                    </a:lnTo>
                    <a:lnTo>
                      <a:pt x="350" y="100"/>
                    </a:lnTo>
                    <a:lnTo>
                      <a:pt x="350" y="100"/>
                    </a:lnTo>
                    <a:lnTo>
                      <a:pt x="350" y="96"/>
                    </a:lnTo>
                    <a:lnTo>
                      <a:pt x="350" y="92"/>
                    </a:lnTo>
                    <a:lnTo>
                      <a:pt x="350" y="92"/>
                    </a:lnTo>
                    <a:lnTo>
                      <a:pt x="350" y="90"/>
                    </a:lnTo>
                    <a:lnTo>
                      <a:pt x="350" y="88"/>
                    </a:lnTo>
                    <a:lnTo>
                      <a:pt x="350" y="86"/>
                    </a:lnTo>
                    <a:lnTo>
                      <a:pt x="350" y="84"/>
                    </a:lnTo>
                    <a:lnTo>
                      <a:pt x="350" y="84"/>
                    </a:lnTo>
                    <a:lnTo>
                      <a:pt x="340" y="84"/>
                    </a:lnTo>
                    <a:lnTo>
                      <a:pt x="340" y="84"/>
                    </a:lnTo>
                    <a:lnTo>
                      <a:pt x="340" y="84"/>
                    </a:lnTo>
                    <a:lnTo>
                      <a:pt x="342" y="82"/>
                    </a:lnTo>
                    <a:lnTo>
                      <a:pt x="340" y="80"/>
                    </a:lnTo>
                    <a:lnTo>
                      <a:pt x="340" y="78"/>
                    </a:lnTo>
                    <a:lnTo>
                      <a:pt x="340" y="78"/>
                    </a:lnTo>
                    <a:lnTo>
                      <a:pt x="336" y="80"/>
                    </a:lnTo>
                    <a:lnTo>
                      <a:pt x="332" y="82"/>
                    </a:lnTo>
                    <a:lnTo>
                      <a:pt x="330" y="86"/>
                    </a:lnTo>
                    <a:lnTo>
                      <a:pt x="330" y="86"/>
                    </a:lnTo>
                    <a:lnTo>
                      <a:pt x="326" y="86"/>
                    </a:lnTo>
                    <a:lnTo>
                      <a:pt x="324" y="88"/>
                    </a:lnTo>
                    <a:lnTo>
                      <a:pt x="324" y="88"/>
                    </a:lnTo>
                    <a:lnTo>
                      <a:pt x="322" y="94"/>
                    </a:lnTo>
                    <a:lnTo>
                      <a:pt x="322" y="94"/>
                    </a:lnTo>
                    <a:lnTo>
                      <a:pt x="320" y="94"/>
                    </a:lnTo>
                    <a:lnTo>
                      <a:pt x="318" y="96"/>
                    </a:lnTo>
                    <a:lnTo>
                      <a:pt x="318" y="96"/>
                    </a:lnTo>
                    <a:lnTo>
                      <a:pt x="318" y="102"/>
                    </a:lnTo>
                    <a:lnTo>
                      <a:pt x="320" y="106"/>
                    </a:lnTo>
                    <a:lnTo>
                      <a:pt x="318" y="104"/>
                    </a:lnTo>
                    <a:lnTo>
                      <a:pt x="318" y="104"/>
                    </a:lnTo>
                    <a:lnTo>
                      <a:pt x="316" y="100"/>
                    </a:lnTo>
                    <a:lnTo>
                      <a:pt x="316" y="100"/>
                    </a:lnTo>
                    <a:lnTo>
                      <a:pt x="312" y="104"/>
                    </a:lnTo>
                    <a:lnTo>
                      <a:pt x="312" y="104"/>
                    </a:lnTo>
                    <a:lnTo>
                      <a:pt x="308" y="104"/>
                    </a:lnTo>
                    <a:lnTo>
                      <a:pt x="308" y="104"/>
                    </a:lnTo>
                    <a:lnTo>
                      <a:pt x="308" y="110"/>
                    </a:lnTo>
                    <a:lnTo>
                      <a:pt x="308" y="116"/>
                    </a:lnTo>
                    <a:lnTo>
                      <a:pt x="308" y="116"/>
                    </a:lnTo>
                    <a:lnTo>
                      <a:pt x="306" y="122"/>
                    </a:lnTo>
                    <a:lnTo>
                      <a:pt x="306" y="122"/>
                    </a:lnTo>
                    <a:lnTo>
                      <a:pt x="306" y="116"/>
                    </a:lnTo>
                    <a:lnTo>
                      <a:pt x="306" y="116"/>
                    </a:lnTo>
                    <a:lnTo>
                      <a:pt x="306" y="110"/>
                    </a:lnTo>
                    <a:lnTo>
                      <a:pt x="306" y="106"/>
                    </a:lnTo>
                    <a:lnTo>
                      <a:pt x="306" y="106"/>
                    </a:lnTo>
                    <a:lnTo>
                      <a:pt x="306" y="102"/>
                    </a:lnTo>
                    <a:lnTo>
                      <a:pt x="306" y="102"/>
                    </a:lnTo>
                    <a:lnTo>
                      <a:pt x="300" y="102"/>
                    </a:lnTo>
                    <a:lnTo>
                      <a:pt x="300" y="102"/>
                    </a:lnTo>
                    <a:lnTo>
                      <a:pt x="296" y="106"/>
                    </a:lnTo>
                    <a:lnTo>
                      <a:pt x="292" y="108"/>
                    </a:lnTo>
                    <a:lnTo>
                      <a:pt x="292" y="108"/>
                    </a:lnTo>
                    <a:lnTo>
                      <a:pt x="284" y="108"/>
                    </a:lnTo>
                    <a:lnTo>
                      <a:pt x="284" y="108"/>
                    </a:lnTo>
                    <a:lnTo>
                      <a:pt x="292" y="104"/>
                    </a:lnTo>
                    <a:lnTo>
                      <a:pt x="300" y="102"/>
                    </a:lnTo>
                    <a:lnTo>
                      <a:pt x="300" y="102"/>
                    </a:lnTo>
                    <a:lnTo>
                      <a:pt x="304" y="102"/>
                    </a:lnTo>
                    <a:lnTo>
                      <a:pt x="304" y="102"/>
                    </a:lnTo>
                    <a:lnTo>
                      <a:pt x="304" y="98"/>
                    </a:lnTo>
                    <a:lnTo>
                      <a:pt x="306" y="94"/>
                    </a:lnTo>
                    <a:lnTo>
                      <a:pt x="306" y="94"/>
                    </a:lnTo>
                    <a:lnTo>
                      <a:pt x="308" y="90"/>
                    </a:lnTo>
                    <a:lnTo>
                      <a:pt x="310" y="86"/>
                    </a:lnTo>
                    <a:lnTo>
                      <a:pt x="310" y="86"/>
                    </a:lnTo>
                    <a:lnTo>
                      <a:pt x="310" y="82"/>
                    </a:lnTo>
                    <a:lnTo>
                      <a:pt x="310" y="82"/>
                    </a:lnTo>
                    <a:lnTo>
                      <a:pt x="316" y="78"/>
                    </a:lnTo>
                    <a:lnTo>
                      <a:pt x="316" y="78"/>
                    </a:lnTo>
                    <a:lnTo>
                      <a:pt x="318" y="76"/>
                    </a:lnTo>
                    <a:lnTo>
                      <a:pt x="320" y="74"/>
                    </a:lnTo>
                    <a:lnTo>
                      <a:pt x="320" y="74"/>
                    </a:lnTo>
                    <a:lnTo>
                      <a:pt x="320" y="74"/>
                    </a:lnTo>
                    <a:lnTo>
                      <a:pt x="320" y="74"/>
                    </a:lnTo>
                    <a:lnTo>
                      <a:pt x="320" y="76"/>
                    </a:lnTo>
                    <a:lnTo>
                      <a:pt x="320" y="76"/>
                    </a:lnTo>
                    <a:lnTo>
                      <a:pt x="320" y="82"/>
                    </a:lnTo>
                    <a:lnTo>
                      <a:pt x="320" y="82"/>
                    </a:lnTo>
                    <a:lnTo>
                      <a:pt x="326" y="82"/>
                    </a:lnTo>
                    <a:lnTo>
                      <a:pt x="328" y="82"/>
                    </a:lnTo>
                    <a:lnTo>
                      <a:pt x="330" y="80"/>
                    </a:lnTo>
                    <a:lnTo>
                      <a:pt x="330" y="80"/>
                    </a:lnTo>
                    <a:lnTo>
                      <a:pt x="328" y="78"/>
                    </a:lnTo>
                    <a:lnTo>
                      <a:pt x="328" y="78"/>
                    </a:lnTo>
                    <a:lnTo>
                      <a:pt x="328" y="72"/>
                    </a:lnTo>
                    <a:lnTo>
                      <a:pt x="330" y="74"/>
                    </a:lnTo>
                    <a:lnTo>
                      <a:pt x="330" y="74"/>
                    </a:lnTo>
                    <a:lnTo>
                      <a:pt x="332" y="64"/>
                    </a:lnTo>
                    <a:lnTo>
                      <a:pt x="332" y="64"/>
                    </a:lnTo>
                    <a:lnTo>
                      <a:pt x="328" y="64"/>
                    </a:lnTo>
                    <a:lnTo>
                      <a:pt x="328" y="64"/>
                    </a:lnTo>
                    <a:lnTo>
                      <a:pt x="324" y="68"/>
                    </a:lnTo>
                    <a:lnTo>
                      <a:pt x="324" y="68"/>
                    </a:lnTo>
                    <a:lnTo>
                      <a:pt x="326" y="68"/>
                    </a:lnTo>
                    <a:lnTo>
                      <a:pt x="326" y="70"/>
                    </a:lnTo>
                    <a:lnTo>
                      <a:pt x="326" y="70"/>
                    </a:lnTo>
                    <a:lnTo>
                      <a:pt x="322" y="70"/>
                    </a:lnTo>
                    <a:lnTo>
                      <a:pt x="322" y="70"/>
                    </a:lnTo>
                    <a:lnTo>
                      <a:pt x="326" y="64"/>
                    </a:lnTo>
                    <a:lnTo>
                      <a:pt x="326" y="62"/>
                    </a:lnTo>
                    <a:lnTo>
                      <a:pt x="322" y="60"/>
                    </a:lnTo>
                    <a:lnTo>
                      <a:pt x="322" y="60"/>
                    </a:lnTo>
                    <a:lnTo>
                      <a:pt x="328" y="56"/>
                    </a:lnTo>
                    <a:lnTo>
                      <a:pt x="330" y="50"/>
                    </a:lnTo>
                    <a:lnTo>
                      <a:pt x="330" y="50"/>
                    </a:lnTo>
                    <a:lnTo>
                      <a:pt x="320" y="50"/>
                    </a:lnTo>
                    <a:lnTo>
                      <a:pt x="320" y="50"/>
                    </a:lnTo>
                    <a:lnTo>
                      <a:pt x="322" y="44"/>
                    </a:lnTo>
                    <a:lnTo>
                      <a:pt x="320" y="38"/>
                    </a:lnTo>
                    <a:lnTo>
                      <a:pt x="320" y="38"/>
                    </a:lnTo>
                    <a:lnTo>
                      <a:pt x="318" y="36"/>
                    </a:lnTo>
                    <a:lnTo>
                      <a:pt x="318" y="36"/>
                    </a:lnTo>
                    <a:lnTo>
                      <a:pt x="318" y="30"/>
                    </a:lnTo>
                    <a:lnTo>
                      <a:pt x="318" y="26"/>
                    </a:lnTo>
                    <a:lnTo>
                      <a:pt x="318" y="26"/>
                    </a:lnTo>
                    <a:lnTo>
                      <a:pt x="312" y="16"/>
                    </a:lnTo>
                    <a:lnTo>
                      <a:pt x="312" y="16"/>
                    </a:lnTo>
                    <a:lnTo>
                      <a:pt x="312" y="12"/>
                    </a:lnTo>
                    <a:lnTo>
                      <a:pt x="312" y="12"/>
                    </a:lnTo>
                    <a:lnTo>
                      <a:pt x="308" y="10"/>
                    </a:lnTo>
                    <a:lnTo>
                      <a:pt x="304" y="22"/>
                    </a:lnTo>
                    <a:lnTo>
                      <a:pt x="300" y="30"/>
                    </a:lnTo>
                    <a:lnTo>
                      <a:pt x="300" y="30"/>
                    </a:lnTo>
                    <a:lnTo>
                      <a:pt x="298" y="44"/>
                    </a:lnTo>
                    <a:lnTo>
                      <a:pt x="298" y="44"/>
                    </a:lnTo>
                    <a:lnTo>
                      <a:pt x="294" y="52"/>
                    </a:lnTo>
                    <a:lnTo>
                      <a:pt x="290" y="56"/>
                    </a:lnTo>
                    <a:lnTo>
                      <a:pt x="284" y="52"/>
                    </a:lnTo>
                    <a:lnTo>
                      <a:pt x="278" y="54"/>
                    </a:lnTo>
                    <a:lnTo>
                      <a:pt x="278" y="54"/>
                    </a:lnTo>
                    <a:lnTo>
                      <a:pt x="274" y="56"/>
                    </a:lnTo>
                    <a:lnTo>
                      <a:pt x="272" y="56"/>
                    </a:lnTo>
                    <a:lnTo>
                      <a:pt x="270" y="56"/>
                    </a:lnTo>
                    <a:lnTo>
                      <a:pt x="270" y="56"/>
                    </a:lnTo>
                    <a:lnTo>
                      <a:pt x="266" y="52"/>
                    </a:lnTo>
                    <a:lnTo>
                      <a:pt x="266" y="48"/>
                    </a:lnTo>
                    <a:lnTo>
                      <a:pt x="260" y="48"/>
                    </a:lnTo>
                    <a:lnTo>
                      <a:pt x="258" y="46"/>
                    </a:lnTo>
                    <a:lnTo>
                      <a:pt x="254" y="48"/>
                    </a:lnTo>
                    <a:lnTo>
                      <a:pt x="244" y="44"/>
                    </a:lnTo>
                    <a:lnTo>
                      <a:pt x="242" y="52"/>
                    </a:lnTo>
                    <a:lnTo>
                      <a:pt x="246" y="56"/>
                    </a:lnTo>
                    <a:lnTo>
                      <a:pt x="244" y="62"/>
                    </a:lnTo>
                    <a:lnTo>
                      <a:pt x="234" y="58"/>
                    </a:lnTo>
                    <a:lnTo>
                      <a:pt x="228" y="60"/>
                    </a:lnTo>
                    <a:lnTo>
                      <a:pt x="228" y="60"/>
                    </a:lnTo>
                    <a:lnTo>
                      <a:pt x="226" y="60"/>
                    </a:lnTo>
                    <a:lnTo>
                      <a:pt x="222" y="58"/>
                    </a:lnTo>
                    <a:lnTo>
                      <a:pt x="222" y="58"/>
                    </a:lnTo>
                    <a:lnTo>
                      <a:pt x="220" y="58"/>
                    </a:lnTo>
                    <a:lnTo>
                      <a:pt x="218" y="60"/>
                    </a:lnTo>
                    <a:lnTo>
                      <a:pt x="218" y="60"/>
                    </a:lnTo>
                    <a:lnTo>
                      <a:pt x="216" y="62"/>
                    </a:lnTo>
                    <a:lnTo>
                      <a:pt x="216" y="62"/>
                    </a:lnTo>
                    <a:lnTo>
                      <a:pt x="214" y="62"/>
                    </a:lnTo>
                    <a:lnTo>
                      <a:pt x="214" y="64"/>
                    </a:lnTo>
                    <a:lnTo>
                      <a:pt x="214" y="66"/>
                    </a:lnTo>
                    <a:lnTo>
                      <a:pt x="212" y="66"/>
                    </a:lnTo>
                    <a:lnTo>
                      <a:pt x="212" y="66"/>
                    </a:lnTo>
                    <a:lnTo>
                      <a:pt x="210" y="66"/>
                    </a:lnTo>
                    <a:lnTo>
                      <a:pt x="208" y="68"/>
                    </a:lnTo>
                    <a:lnTo>
                      <a:pt x="206" y="70"/>
                    </a:lnTo>
                    <a:lnTo>
                      <a:pt x="206" y="70"/>
                    </a:lnTo>
                    <a:lnTo>
                      <a:pt x="202" y="70"/>
                    </a:lnTo>
                    <a:lnTo>
                      <a:pt x="200" y="66"/>
                    </a:lnTo>
                    <a:lnTo>
                      <a:pt x="200" y="66"/>
                    </a:lnTo>
                    <a:lnTo>
                      <a:pt x="200" y="64"/>
                    </a:lnTo>
                    <a:lnTo>
                      <a:pt x="198" y="64"/>
                    </a:lnTo>
                    <a:lnTo>
                      <a:pt x="194" y="60"/>
                    </a:lnTo>
                    <a:lnTo>
                      <a:pt x="194" y="60"/>
                    </a:lnTo>
                    <a:lnTo>
                      <a:pt x="192" y="58"/>
                    </a:lnTo>
                    <a:lnTo>
                      <a:pt x="190" y="54"/>
                    </a:lnTo>
                    <a:lnTo>
                      <a:pt x="190" y="52"/>
                    </a:lnTo>
                    <a:lnTo>
                      <a:pt x="190" y="52"/>
                    </a:lnTo>
                    <a:lnTo>
                      <a:pt x="192" y="40"/>
                    </a:lnTo>
                    <a:lnTo>
                      <a:pt x="192" y="32"/>
                    </a:lnTo>
                    <a:lnTo>
                      <a:pt x="192" y="32"/>
                    </a:lnTo>
                    <a:lnTo>
                      <a:pt x="198" y="26"/>
                    </a:lnTo>
                    <a:lnTo>
                      <a:pt x="198" y="26"/>
                    </a:lnTo>
                    <a:lnTo>
                      <a:pt x="200" y="22"/>
                    </a:lnTo>
                    <a:lnTo>
                      <a:pt x="198" y="20"/>
                    </a:lnTo>
                    <a:lnTo>
                      <a:pt x="198" y="20"/>
                    </a:lnTo>
                    <a:lnTo>
                      <a:pt x="198" y="18"/>
                    </a:lnTo>
                    <a:lnTo>
                      <a:pt x="198" y="16"/>
                    </a:lnTo>
                    <a:lnTo>
                      <a:pt x="200" y="14"/>
                    </a:lnTo>
                    <a:lnTo>
                      <a:pt x="198" y="14"/>
                    </a:lnTo>
                    <a:lnTo>
                      <a:pt x="198" y="14"/>
                    </a:lnTo>
                    <a:lnTo>
                      <a:pt x="192" y="10"/>
                    </a:lnTo>
                    <a:lnTo>
                      <a:pt x="196" y="6"/>
                    </a:lnTo>
                    <a:lnTo>
                      <a:pt x="196" y="6"/>
                    </a:lnTo>
                    <a:lnTo>
                      <a:pt x="196" y="4"/>
                    </a:lnTo>
                    <a:lnTo>
                      <a:pt x="194" y="2"/>
                    </a:lnTo>
                    <a:lnTo>
                      <a:pt x="192" y="2"/>
                    </a:lnTo>
                    <a:lnTo>
                      <a:pt x="192" y="2"/>
                    </a:lnTo>
                    <a:lnTo>
                      <a:pt x="186" y="2"/>
                    </a:lnTo>
                    <a:lnTo>
                      <a:pt x="182" y="0"/>
                    </a:lnTo>
                    <a:lnTo>
                      <a:pt x="182" y="4"/>
                    </a:lnTo>
                    <a:lnTo>
                      <a:pt x="182" y="10"/>
                    </a:lnTo>
                    <a:lnTo>
                      <a:pt x="182" y="10"/>
                    </a:lnTo>
                    <a:lnTo>
                      <a:pt x="174" y="10"/>
                    </a:lnTo>
                    <a:lnTo>
                      <a:pt x="174" y="10"/>
                    </a:lnTo>
                    <a:lnTo>
                      <a:pt x="174" y="12"/>
                    </a:lnTo>
                    <a:lnTo>
                      <a:pt x="172" y="12"/>
                    </a:lnTo>
                    <a:lnTo>
                      <a:pt x="170" y="14"/>
                    </a:lnTo>
                    <a:lnTo>
                      <a:pt x="170" y="16"/>
                    </a:lnTo>
                    <a:lnTo>
                      <a:pt x="170" y="16"/>
                    </a:lnTo>
                    <a:lnTo>
                      <a:pt x="166" y="18"/>
                    </a:lnTo>
                    <a:lnTo>
                      <a:pt x="166" y="20"/>
                    </a:lnTo>
                    <a:lnTo>
                      <a:pt x="164" y="20"/>
                    </a:lnTo>
                    <a:lnTo>
                      <a:pt x="164" y="20"/>
                    </a:lnTo>
                    <a:lnTo>
                      <a:pt x="156" y="18"/>
                    </a:lnTo>
                    <a:lnTo>
                      <a:pt x="156" y="18"/>
                    </a:lnTo>
                    <a:lnTo>
                      <a:pt x="154" y="18"/>
                    </a:lnTo>
                    <a:lnTo>
                      <a:pt x="152" y="20"/>
                    </a:lnTo>
                    <a:lnTo>
                      <a:pt x="152" y="20"/>
                    </a:lnTo>
                    <a:lnTo>
                      <a:pt x="150" y="22"/>
                    </a:lnTo>
                    <a:lnTo>
                      <a:pt x="152" y="24"/>
                    </a:lnTo>
                    <a:lnTo>
                      <a:pt x="152" y="24"/>
                    </a:lnTo>
                    <a:lnTo>
                      <a:pt x="152" y="24"/>
                    </a:lnTo>
                    <a:lnTo>
                      <a:pt x="150" y="24"/>
                    </a:lnTo>
                    <a:lnTo>
                      <a:pt x="144" y="22"/>
                    </a:lnTo>
                    <a:lnTo>
                      <a:pt x="144" y="22"/>
                    </a:lnTo>
                    <a:lnTo>
                      <a:pt x="140" y="20"/>
                    </a:lnTo>
                    <a:lnTo>
                      <a:pt x="136" y="20"/>
                    </a:lnTo>
                    <a:lnTo>
                      <a:pt x="136" y="20"/>
                    </a:lnTo>
                    <a:lnTo>
                      <a:pt x="132" y="20"/>
                    </a:lnTo>
                    <a:lnTo>
                      <a:pt x="126" y="18"/>
                    </a:lnTo>
                    <a:lnTo>
                      <a:pt x="126" y="18"/>
                    </a:lnTo>
                    <a:lnTo>
                      <a:pt x="122" y="18"/>
                    </a:lnTo>
                    <a:lnTo>
                      <a:pt x="124" y="20"/>
                    </a:lnTo>
                    <a:lnTo>
                      <a:pt x="124" y="20"/>
                    </a:lnTo>
                    <a:lnTo>
                      <a:pt x="126" y="20"/>
                    </a:lnTo>
                    <a:lnTo>
                      <a:pt x="126" y="22"/>
                    </a:lnTo>
                    <a:lnTo>
                      <a:pt x="128" y="26"/>
                    </a:lnTo>
                    <a:lnTo>
                      <a:pt x="128" y="26"/>
                    </a:lnTo>
                    <a:lnTo>
                      <a:pt x="130" y="34"/>
                    </a:lnTo>
                    <a:lnTo>
                      <a:pt x="130" y="34"/>
                    </a:lnTo>
                    <a:lnTo>
                      <a:pt x="130" y="40"/>
                    </a:lnTo>
                    <a:lnTo>
                      <a:pt x="130" y="46"/>
                    </a:lnTo>
                    <a:lnTo>
                      <a:pt x="130" y="46"/>
                    </a:lnTo>
                    <a:lnTo>
                      <a:pt x="132" y="48"/>
                    </a:lnTo>
                    <a:lnTo>
                      <a:pt x="134" y="50"/>
                    </a:lnTo>
                    <a:lnTo>
                      <a:pt x="134" y="50"/>
                    </a:lnTo>
                    <a:lnTo>
                      <a:pt x="138" y="50"/>
                    </a:lnTo>
                    <a:lnTo>
                      <a:pt x="144" y="48"/>
                    </a:lnTo>
                    <a:lnTo>
                      <a:pt x="144" y="48"/>
                    </a:lnTo>
                    <a:lnTo>
                      <a:pt x="146" y="50"/>
                    </a:lnTo>
                    <a:lnTo>
                      <a:pt x="148" y="50"/>
                    </a:lnTo>
                    <a:lnTo>
                      <a:pt x="150" y="54"/>
                    </a:lnTo>
                    <a:lnTo>
                      <a:pt x="150" y="54"/>
                    </a:lnTo>
                    <a:lnTo>
                      <a:pt x="148" y="54"/>
                    </a:lnTo>
                    <a:lnTo>
                      <a:pt x="144" y="56"/>
                    </a:lnTo>
                    <a:lnTo>
                      <a:pt x="144" y="56"/>
                    </a:lnTo>
                    <a:lnTo>
                      <a:pt x="142" y="56"/>
                    </a:lnTo>
                    <a:lnTo>
                      <a:pt x="140" y="60"/>
                    </a:lnTo>
                    <a:lnTo>
                      <a:pt x="138" y="62"/>
                    </a:lnTo>
                    <a:lnTo>
                      <a:pt x="136" y="64"/>
                    </a:lnTo>
                    <a:lnTo>
                      <a:pt x="136" y="64"/>
                    </a:lnTo>
                    <a:lnTo>
                      <a:pt x="134" y="66"/>
                    </a:lnTo>
                    <a:lnTo>
                      <a:pt x="130" y="68"/>
                    </a:lnTo>
                    <a:lnTo>
                      <a:pt x="130" y="68"/>
                    </a:lnTo>
                    <a:lnTo>
                      <a:pt x="128" y="68"/>
                    </a:lnTo>
                    <a:lnTo>
                      <a:pt x="126" y="70"/>
                    </a:lnTo>
                    <a:lnTo>
                      <a:pt x="124" y="72"/>
                    </a:lnTo>
                    <a:lnTo>
                      <a:pt x="122" y="74"/>
                    </a:lnTo>
                    <a:lnTo>
                      <a:pt x="122" y="74"/>
                    </a:lnTo>
                    <a:lnTo>
                      <a:pt x="116" y="76"/>
                    </a:lnTo>
                    <a:lnTo>
                      <a:pt x="114" y="78"/>
                    </a:lnTo>
                    <a:lnTo>
                      <a:pt x="106" y="72"/>
                    </a:lnTo>
                    <a:lnTo>
                      <a:pt x="102" y="72"/>
                    </a:lnTo>
                    <a:lnTo>
                      <a:pt x="102" y="66"/>
                    </a:lnTo>
                    <a:lnTo>
                      <a:pt x="96" y="64"/>
                    </a:lnTo>
                    <a:lnTo>
                      <a:pt x="94" y="72"/>
                    </a:lnTo>
                    <a:lnTo>
                      <a:pt x="90" y="72"/>
                    </a:lnTo>
                    <a:lnTo>
                      <a:pt x="86" y="70"/>
                    </a:lnTo>
                    <a:lnTo>
                      <a:pt x="86" y="74"/>
                    </a:lnTo>
                    <a:lnTo>
                      <a:pt x="86" y="74"/>
                    </a:lnTo>
                    <a:lnTo>
                      <a:pt x="72" y="74"/>
                    </a:lnTo>
                    <a:lnTo>
                      <a:pt x="72" y="74"/>
                    </a:lnTo>
                    <a:lnTo>
                      <a:pt x="66" y="74"/>
                    </a:lnTo>
                    <a:lnTo>
                      <a:pt x="64" y="72"/>
                    </a:lnTo>
                    <a:lnTo>
                      <a:pt x="62" y="78"/>
                    </a:lnTo>
                    <a:lnTo>
                      <a:pt x="70" y="80"/>
                    </a:lnTo>
                    <a:lnTo>
                      <a:pt x="68" y="82"/>
                    </a:lnTo>
                    <a:lnTo>
                      <a:pt x="60" y="82"/>
                    </a:lnTo>
                    <a:lnTo>
                      <a:pt x="60" y="88"/>
                    </a:lnTo>
                    <a:lnTo>
                      <a:pt x="64" y="90"/>
                    </a:lnTo>
                    <a:lnTo>
                      <a:pt x="64" y="90"/>
                    </a:lnTo>
                    <a:lnTo>
                      <a:pt x="70" y="104"/>
                    </a:lnTo>
                    <a:lnTo>
                      <a:pt x="70" y="104"/>
                    </a:lnTo>
                    <a:lnTo>
                      <a:pt x="70" y="106"/>
                    </a:lnTo>
                    <a:lnTo>
                      <a:pt x="68" y="110"/>
                    </a:lnTo>
                    <a:lnTo>
                      <a:pt x="66" y="116"/>
                    </a:lnTo>
                    <a:lnTo>
                      <a:pt x="66" y="116"/>
                    </a:lnTo>
                    <a:lnTo>
                      <a:pt x="52" y="154"/>
                    </a:lnTo>
                    <a:lnTo>
                      <a:pt x="52" y="154"/>
                    </a:lnTo>
                    <a:lnTo>
                      <a:pt x="52" y="156"/>
                    </a:lnTo>
                    <a:lnTo>
                      <a:pt x="50" y="158"/>
                    </a:lnTo>
                    <a:lnTo>
                      <a:pt x="48" y="158"/>
                    </a:lnTo>
                    <a:lnTo>
                      <a:pt x="48" y="158"/>
                    </a:lnTo>
                    <a:lnTo>
                      <a:pt x="38" y="160"/>
                    </a:lnTo>
                    <a:lnTo>
                      <a:pt x="38" y="160"/>
                    </a:lnTo>
                    <a:lnTo>
                      <a:pt x="32" y="162"/>
                    </a:lnTo>
                    <a:lnTo>
                      <a:pt x="26" y="164"/>
                    </a:lnTo>
                    <a:lnTo>
                      <a:pt x="26" y="164"/>
                    </a:lnTo>
                    <a:lnTo>
                      <a:pt x="18" y="170"/>
                    </a:lnTo>
                    <a:lnTo>
                      <a:pt x="14" y="174"/>
                    </a:lnTo>
                    <a:lnTo>
                      <a:pt x="14" y="174"/>
                    </a:lnTo>
                    <a:lnTo>
                      <a:pt x="12" y="180"/>
                    </a:lnTo>
                    <a:lnTo>
                      <a:pt x="10" y="186"/>
                    </a:lnTo>
                    <a:lnTo>
                      <a:pt x="10" y="186"/>
                    </a:lnTo>
                    <a:lnTo>
                      <a:pt x="8" y="190"/>
                    </a:lnTo>
                    <a:lnTo>
                      <a:pt x="6" y="194"/>
                    </a:lnTo>
                    <a:lnTo>
                      <a:pt x="6" y="194"/>
                    </a:lnTo>
                    <a:lnTo>
                      <a:pt x="6" y="202"/>
                    </a:lnTo>
                    <a:lnTo>
                      <a:pt x="6" y="202"/>
                    </a:lnTo>
                    <a:lnTo>
                      <a:pt x="4" y="200"/>
                    </a:lnTo>
                    <a:lnTo>
                      <a:pt x="2" y="200"/>
                    </a:lnTo>
                    <a:lnTo>
                      <a:pt x="0" y="202"/>
                    </a:lnTo>
                    <a:lnTo>
                      <a:pt x="0" y="202"/>
                    </a:lnTo>
                    <a:lnTo>
                      <a:pt x="2" y="206"/>
                    </a:lnTo>
                    <a:lnTo>
                      <a:pt x="2" y="210"/>
                    </a:lnTo>
                    <a:lnTo>
                      <a:pt x="4" y="210"/>
                    </a:lnTo>
                    <a:lnTo>
                      <a:pt x="4" y="210"/>
                    </a:lnTo>
                    <a:lnTo>
                      <a:pt x="4" y="212"/>
                    </a:lnTo>
                    <a:lnTo>
                      <a:pt x="6" y="214"/>
                    </a:lnTo>
                    <a:lnTo>
                      <a:pt x="6" y="218"/>
                    </a:lnTo>
                    <a:lnTo>
                      <a:pt x="4" y="224"/>
                    </a:lnTo>
                    <a:lnTo>
                      <a:pt x="4" y="224"/>
                    </a:lnTo>
                    <a:lnTo>
                      <a:pt x="6" y="226"/>
                    </a:lnTo>
                    <a:lnTo>
                      <a:pt x="10" y="228"/>
                    </a:lnTo>
                    <a:lnTo>
                      <a:pt x="12" y="230"/>
                    </a:lnTo>
                    <a:lnTo>
                      <a:pt x="12" y="230"/>
                    </a:lnTo>
                    <a:lnTo>
                      <a:pt x="14" y="234"/>
                    </a:lnTo>
                    <a:lnTo>
                      <a:pt x="16" y="236"/>
                    </a:lnTo>
                    <a:lnTo>
                      <a:pt x="20" y="238"/>
                    </a:lnTo>
                    <a:lnTo>
                      <a:pt x="20" y="240"/>
                    </a:lnTo>
                    <a:lnTo>
                      <a:pt x="20" y="240"/>
                    </a:lnTo>
                    <a:lnTo>
                      <a:pt x="22" y="244"/>
                    </a:lnTo>
                    <a:lnTo>
                      <a:pt x="24" y="246"/>
                    </a:lnTo>
                    <a:lnTo>
                      <a:pt x="36" y="246"/>
                    </a:lnTo>
                    <a:lnTo>
                      <a:pt x="36" y="246"/>
                    </a:lnTo>
                    <a:lnTo>
                      <a:pt x="46" y="240"/>
                    </a:lnTo>
                    <a:lnTo>
                      <a:pt x="46" y="240"/>
                    </a:lnTo>
                    <a:lnTo>
                      <a:pt x="48" y="238"/>
                    </a:lnTo>
                    <a:lnTo>
                      <a:pt x="48" y="240"/>
                    </a:lnTo>
                    <a:lnTo>
                      <a:pt x="48" y="242"/>
                    </a:lnTo>
                    <a:lnTo>
                      <a:pt x="46" y="282"/>
                    </a:lnTo>
                    <a:lnTo>
                      <a:pt x="60" y="288"/>
                    </a:lnTo>
                    <a:lnTo>
                      <a:pt x="60" y="288"/>
                    </a:lnTo>
                    <a:lnTo>
                      <a:pt x="62" y="288"/>
                    </a:lnTo>
                    <a:lnTo>
                      <a:pt x="66" y="288"/>
                    </a:lnTo>
                    <a:lnTo>
                      <a:pt x="66" y="288"/>
                    </a:lnTo>
                    <a:lnTo>
                      <a:pt x="70" y="290"/>
                    </a:lnTo>
                    <a:lnTo>
                      <a:pt x="72" y="288"/>
                    </a:lnTo>
                    <a:lnTo>
                      <a:pt x="74" y="288"/>
                    </a:lnTo>
                    <a:lnTo>
                      <a:pt x="74" y="286"/>
                    </a:lnTo>
                    <a:lnTo>
                      <a:pt x="74" y="286"/>
                    </a:lnTo>
                    <a:lnTo>
                      <a:pt x="74" y="284"/>
                    </a:lnTo>
                    <a:lnTo>
                      <a:pt x="76" y="282"/>
                    </a:lnTo>
                    <a:lnTo>
                      <a:pt x="76" y="282"/>
                    </a:lnTo>
                    <a:lnTo>
                      <a:pt x="82" y="280"/>
                    </a:lnTo>
                    <a:lnTo>
                      <a:pt x="82" y="280"/>
                    </a:lnTo>
                    <a:lnTo>
                      <a:pt x="86" y="272"/>
                    </a:lnTo>
                    <a:lnTo>
                      <a:pt x="90" y="268"/>
                    </a:lnTo>
                    <a:lnTo>
                      <a:pt x="96" y="264"/>
                    </a:lnTo>
                    <a:lnTo>
                      <a:pt x="96" y="264"/>
                    </a:lnTo>
                    <a:lnTo>
                      <a:pt x="104" y="262"/>
                    </a:lnTo>
                    <a:lnTo>
                      <a:pt x="112" y="260"/>
                    </a:lnTo>
                    <a:lnTo>
                      <a:pt x="118" y="260"/>
                    </a:lnTo>
                    <a:lnTo>
                      <a:pt x="120" y="264"/>
                    </a:lnTo>
                    <a:lnTo>
                      <a:pt x="120" y="264"/>
                    </a:lnTo>
                    <a:lnTo>
                      <a:pt x="118" y="270"/>
                    </a:lnTo>
                    <a:lnTo>
                      <a:pt x="116" y="274"/>
                    </a:lnTo>
                    <a:lnTo>
                      <a:pt x="116" y="278"/>
                    </a:lnTo>
                    <a:lnTo>
                      <a:pt x="116" y="278"/>
                    </a:lnTo>
                    <a:lnTo>
                      <a:pt x="118" y="282"/>
                    </a:lnTo>
                    <a:lnTo>
                      <a:pt x="122" y="286"/>
                    </a:lnTo>
                    <a:lnTo>
                      <a:pt x="122" y="286"/>
                    </a:lnTo>
                    <a:lnTo>
                      <a:pt x="128" y="288"/>
                    </a:lnTo>
                    <a:lnTo>
                      <a:pt x="128" y="288"/>
                    </a:lnTo>
                    <a:lnTo>
                      <a:pt x="130" y="288"/>
                    </a:lnTo>
                    <a:lnTo>
                      <a:pt x="132" y="286"/>
                    </a:lnTo>
                    <a:lnTo>
                      <a:pt x="134" y="286"/>
                    </a:lnTo>
                    <a:lnTo>
                      <a:pt x="138" y="288"/>
                    </a:lnTo>
                    <a:lnTo>
                      <a:pt x="138" y="288"/>
                    </a:lnTo>
                    <a:lnTo>
                      <a:pt x="142" y="292"/>
                    </a:lnTo>
                    <a:lnTo>
                      <a:pt x="148" y="296"/>
                    </a:lnTo>
                    <a:lnTo>
                      <a:pt x="148" y="296"/>
                    </a:lnTo>
                    <a:lnTo>
                      <a:pt x="152" y="300"/>
                    </a:lnTo>
                    <a:lnTo>
                      <a:pt x="154" y="302"/>
                    </a:lnTo>
                    <a:lnTo>
                      <a:pt x="154" y="302"/>
                    </a:lnTo>
                    <a:lnTo>
                      <a:pt x="158" y="306"/>
                    </a:lnTo>
                    <a:lnTo>
                      <a:pt x="162" y="308"/>
                    </a:lnTo>
                    <a:lnTo>
                      <a:pt x="164" y="308"/>
                    </a:lnTo>
                    <a:lnTo>
                      <a:pt x="164" y="308"/>
                    </a:lnTo>
                    <a:lnTo>
                      <a:pt x="170" y="310"/>
                    </a:lnTo>
                    <a:lnTo>
                      <a:pt x="174" y="310"/>
                    </a:lnTo>
                    <a:lnTo>
                      <a:pt x="174" y="310"/>
                    </a:lnTo>
                    <a:lnTo>
                      <a:pt x="180" y="310"/>
                    </a:lnTo>
                    <a:lnTo>
                      <a:pt x="182" y="310"/>
                    </a:lnTo>
                    <a:lnTo>
                      <a:pt x="184" y="310"/>
                    </a:lnTo>
                    <a:lnTo>
                      <a:pt x="184" y="310"/>
                    </a:lnTo>
                    <a:lnTo>
                      <a:pt x="186" y="316"/>
                    </a:lnTo>
                    <a:lnTo>
                      <a:pt x="188" y="322"/>
                    </a:lnTo>
                    <a:lnTo>
                      <a:pt x="188" y="322"/>
                    </a:lnTo>
                    <a:lnTo>
                      <a:pt x="192" y="332"/>
                    </a:lnTo>
                    <a:lnTo>
                      <a:pt x="192" y="332"/>
                    </a:lnTo>
                    <a:lnTo>
                      <a:pt x="186" y="338"/>
                    </a:lnTo>
                    <a:lnTo>
                      <a:pt x="186" y="338"/>
                    </a:lnTo>
                    <a:lnTo>
                      <a:pt x="186" y="344"/>
                    </a:lnTo>
                    <a:lnTo>
                      <a:pt x="188" y="348"/>
                    </a:lnTo>
                    <a:lnTo>
                      <a:pt x="188" y="348"/>
                    </a:lnTo>
                    <a:lnTo>
                      <a:pt x="190" y="354"/>
                    </a:lnTo>
                    <a:lnTo>
                      <a:pt x="192" y="356"/>
                    </a:lnTo>
                    <a:lnTo>
                      <a:pt x="212" y="356"/>
                    </a:lnTo>
                    <a:lnTo>
                      <a:pt x="212" y="356"/>
                    </a:lnTo>
                    <a:lnTo>
                      <a:pt x="210" y="358"/>
                    </a:lnTo>
                    <a:lnTo>
                      <a:pt x="210" y="364"/>
                    </a:lnTo>
                    <a:lnTo>
                      <a:pt x="210" y="364"/>
                    </a:lnTo>
                    <a:lnTo>
                      <a:pt x="212" y="370"/>
                    </a:lnTo>
                    <a:lnTo>
                      <a:pt x="216" y="374"/>
                    </a:lnTo>
                    <a:lnTo>
                      <a:pt x="216" y="374"/>
                    </a:lnTo>
                    <a:lnTo>
                      <a:pt x="220" y="378"/>
                    </a:lnTo>
                    <a:lnTo>
                      <a:pt x="222" y="382"/>
                    </a:lnTo>
                    <a:lnTo>
                      <a:pt x="222" y="382"/>
                    </a:lnTo>
                    <a:lnTo>
                      <a:pt x="222" y="386"/>
                    </a:lnTo>
                    <a:lnTo>
                      <a:pt x="222" y="390"/>
                    </a:lnTo>
                    <a:lnTo>
                      <a:pt x="222" y="390"/>
                    </a:lnTo>
                    <a:lnTo>
                      <a:pt x="220" y="400"/>
                    </a:lnTo>
                    <a:lnTo>
                      <a:pt x="218" y="408"/>
                    </a:lnTo>
                    <a:lnTo>
                      <a:pt x="220" y="412"/>
                    </a:lnTo>
                    <a:lnTo>
                      <a:pt x="216" y="414"/>
                    </a:lnTo>
                    <a:lnTo>
                      <a:pt x="218" y="416"/>
                    </a:lnTo>
                    <a:lnTo>
                      <a:pt x="218" y="416"/>
                    </a:lnTo>
                    <a:lnTo>
                      <a:pt x="222" y="422"/>
                    </a:lnTo>
                    <a:lnTo>
                      <a:pt x="222" y="422"/>
                    </a:lnTo>
                    <a:lnTo>
                      <a:pt x="224" y="428"/>
                    </a:lnTo>
                    <a:lnTo>
                      <a:pt x="222" y="436"/>
                    </a:lnTo>
                    <a:lnTo>
                      <a:pt x="222" y="436"/>
                    </a:lnTo>
                    <a:lnTo>
                      <a:pt x="222" y="438"/>
                    </a:lnTo>
                    <a:lnTo>
                      <a:pt x="224" y="442"/>
                    </a:lnTo>
                    <a:lnTo>
                      <a:pt x="224" y="446"/>
                    </a:lnTo>
                    <a:lnTo>
                      <a:pt x="224" y="446"/>
                    </a:lnTo>
                    <a:lnTo>
                      <a:pt x="226" y="448"/>
                    </a:lnTo>
                    <a:lnTo>
                      <a:pt x="232" y="450"/>
                    </a:lnTo>
                    <a:lnTo>
                      <a:pt x="240" y="450"/>
                    </a:lnTo>
                    <a:lnTo>
                      <a:pt x="244" y="448"/>
                    </a:lnTo>
                    <a:lnTo>
                      <a:pt x="246" y="452"/>
                    </a:lnTo>
                    <a:lnTo>
                      <a:pt x="246" y="452"/>
                    </a:lnTo>
                    <a:lnTo>
                      <a:pt x="246" y="454"/>
                    </a:lnTo>
                    <a:lnTo>
                      <a:pt x="248" y="456"/>
                    </a:lnTo>
                    <a:lnTo>
                      <a:pt x="250" y="456"/>
                    </a:lnTo>
                    <a:lnTo>
                      <a:pt x="250" y="456"/>
                    </a:lnTo>
                    <a:lnTo>
                      <a:pt x="254" y="458"/>
                    </a:lnTo>
                    <a:lnTo>
                      <a:pt x="256" y="460"/>
                    </a:lnTo>
                    <a:lnTo>
                      <a:pt x="256" y="464"/>
                    </a:lnTo>
                    <a:lnTo>
                      <a:pt x="256" y="464"/>
                    </a:lnTo>
                    <a:lnTo>
                      <a:pt x="256" y="478"/>
                    </a:lnTo>
                    <a:lnTo>
                      <a:pt x="256" y="478"/>
                    </a:lnTo>
                    <a:lnTo>
                      <a:pt x="258" y="484"/>
                    </a:lnTo>
                    <a:lnTo>
                      <a:pt x="258" y="486"/>
                    </a:lnTo>
                    <a:lnTo>
                      <a:pt x="260" y="486"/>
                    </a:lnTo>
                    <a:lnTo>
                      <a:pt x="260" y="486"/>
                    </a:lnTo>
                    <a:lnTo>
                      <a:pt x="264" y="484"/>
                    </a:lnTo>
                    <a:lnTo>
                      <a:pt x="266" y="484"/>
                    </a:lnTo>
                    <a:lnTo>
                      <a:pt x="268" y="484"/>
                    </a:lnTo>
                    <a:lnTo>
                      <a:pt x="268" y="484"/>
                    </a:lnTo>
                    <a:lnTo>
                      <a:pt x="266" y="490"/>
                    </a:lnTo>
                    <a:lnTo>
                      <a:pt x="266" y="498"/>
                    </a:lnTo>
                    <a:lnTo>
                      <a:pt x="266" y="498"/>
                    </a:lnTo>
                    <a:lnTo>
                      <a:pt x="264" y="506"/>
                    </a:lnTo>
                    <a:lnTo>
                      <a:pt x="264" y="514"/>
                    </a:lnTo>
                    <a:lnTo>
                      <a:pt x="264" y="514"/>
                    </a:lnTo>
                    <a:lnTo>
                      <a:pt x="268" y="516"/>
                    </a:lnTo>
                    <a:lnTo>
                      <a:pt x="270" y="516"/>
                    </a:lnTo>
                    <a:lnTo>
                      <a:pt x="270" y="516"/>
                    </a:lnTo>
                    <a:lnTo>
                      <a:pt x="270" y="516"/>
                    </a:lnTo>
                    <a:lnTo>
                      <a:pt x="270" y="514"/>
                    </a:lnTo>
                    <a:lnTo>
                      <a:pt x="272" y="514"/>
                    </a:lnTo>
                    <a:lnTo>
                      <a:pt x="276" y="514"/>
                    </a:lnTo>
                    <a:lnTo>
                      <a:pt x="276" y="514"/>
                    </a:lnTo>
                    <a:lnTo>
                      <a:pt x="276" y="526"/>
                    </a:lnTo>
                    <a:lnTo>
                      <a:pt x="276" y="526"/>
                    </a:lnTo>
                    <a:lnTo>
                      <a:pt x="276" y="540"/>
                    </a:lnTo>
                    <a:lnTo>
                      <a:pt x="276" y="540"/>
                    </a:lnTo>
                    <a:lnTo>
                      <a:pt x="276" y="542"/>
                    </a:lnTo>
                    <a:lnTo>
                      <a:pt x="276" y="542"/>
                    </a:lnTo>
                    <a:lnTo>
                      <a:pt x="272" y="546"/>
                    </a:lnTo>
                    <a:lnTo>
                      <a:pt x="272" y="546"/>
                    </a:lnTo>
                    <a:lnTo>
                      <a:pt x="270" y="546"/>
                    </a:lnTo>
                    <a:lnTo>
                      <a:pt x="266" y="548"/>
                    </a:lnTo>
                    <a:lnTo>
                      <a:pt x="262" y="548"/>
                    </a:lnTo>
                    <a:lnTo>
                      <a:pt x="260" y="550"/>
                    </a:lnTo>
                    <a:lnTo>
                      <a:pt x="260" y="550"/>
                    </a:lnTo>
                    <a:lnTo>
                      <a:pt x="258" y="556"/>
                    </a:lnTo>
                    <a:lnTo>
                      <a:pt x="254" y="560"/>
                    </a:lnTo>
                    <a:lnTo>
                      <a:pt x="254" y="560"/>
                    </a:lnTo>
                    <a:lnTo>
                      <a:pt x="250" y="562"/>
                    </a:lnTo>
                    <a:lnTo>
                      <a:pt x="248" y="566"/>
                    </a:lnTo>
                    <a:lnTo>
                      <a:pt x="248" y="566"/>
                    </a:lnTo>
                    <a:lnTo>
                      <a:pt x="246" y="568"/>
                    </a:lnTo>
                    <a:lnTo>
                      <a:pt x="242" y="568"/>
                    </a:lnTo>
                    <a:lnTo>
                      <a:pt x="240" y="570"/>
                    </a:lnTo>
                    <a:lnTo>
                      <a:pt x="238" y="572"/>
                    </a:lnTo>
                    <a:lnTo>
                      <a:pt x="238" y="572"/>
                    </a:lnTo>
                    <a:lnTo>
                      <a:pt x="238" y="578"/>
                    </a:lnTo>
                    <a:lnTo>
                      <a:pt x="234" y="584"/>
                    </a:lnTo>
                    <a:lnTo>
                      <a:pt x="234" y="584"/>
                    </a:lnTo>
                    <a:lnTo>
                      <a:pt x="230" y="586"/>
                    </a:lnTo>
                    <a:lnTo>
                      <a:pt x="228" y="590"/>
                    </a:lnTo>
                    <a:lnTo>
                      <a:pt x="228" y="590"/>
                    </a:lnTo>
                    <a:lnTo>
                      <a:pt x="226" y="600"/>
                    </a:lnTo>
                    <a:lnTo>
                      <a:pt x="236" y="596"/>
                    </a:lnTo>
                    <a:lnTo>
                      <a:pt x="246" y="604"/>
                    </a:lnTo>
                    <a:lnTo>
                      <a:pt x="246" y="604"/>
                    </a:lnTo>
                    <a:lnTo>
                      <a:pt x="250" y="612"/>
                    </a:lnTo>
                    <a:lnTo>
                      <a:pt x="250" y="612"/>
                    </a:lnTo>
                    <a:lnTo>
                      <a:pt x="252" y="614"/>
                    </a:lnTo>
                    <a:lnTo>
                      <a:pt x="254" y="614"/>
                    </a:lnTo>
                    <a:lnTo>
                      <a:pt x="256" y="614"/>
                    </a:lnTo>
                    <a:lnTo>
                      <a:pt x="258" y="616"/>
                    </a:lnTo>
                    <a:lnTo>
                      <a:pt x="258" y="616"/>
                    </a:lnTo>
                    <a:lnTo>
                      <a:pt x="262" y="620"/>
                    </a:lnTo>
                    <a:lnTo>
                      <a:pt x="266" y="624"/>
                    </a:lnTo>
                    <a:lnTo>
                      <a:pt x="266" y="624"/>
                    </a:lnTo>
                    <a:lnTo>
                      <a:pt x="272" y="626"/>
                    </a:lnTo>
                    <a:lnTo>
                      <a:pt x="274" y="628"/>
                    </a:lnTo>
                    <a:lnTo>
                      <a:pt x="276" y="630"/>
                    </a:lnTo>
                    <a:lnTo>
                      <a:pt x="276" y="630"/>
                    </a:lnTo>
                    <a:lnTo>
                      <a:pt x="278" y="634"/>
                    </a:lnTo>
                    <a:lnTo>
                      <a:pt x="282" y="638"/>
                    </a:lnTo>
                    <a:lnTo>
                      <a:pt x="282" y="638"/>
                    </a:lnTo>
                    <a:lnTo>
                      <a:pt x="286" y="642"/>
                    </a:lnTo>
                    <a:lnTo>
                      <a:pt x="288" y="642"/>
                    </a:lnTo>
                    <a:lnTo>
                      <a:pt x="282" y="652"/>
                    </a:lnTo>
                    <a:lnTo>
                      <a:pt x="282" y="656"/>
                    </a:lnTo>
                    <a:lnTo>
                      <a:pt x="282" y="656"/>
                    </a:lnTo>
                    <a:lnTo>
                      <a:pt x="288" y="650"/>
                    </a:lnTo>
                    <a:lnTo>
                      <a:pt x="292" y="646"/>
                    </a:lnTo>
                    <a:lnTo>
                      <a:pt x="292" y="646"/>
                    </a:lnTo>
                    <a:lnTo>
                      <a:pt x="290" y="640"/>
                    </a:lnTo>
                    <a:lnTo>
                      <a:pt x="288" y="636"/>
                    </a:lnTo>
                    <a:lnTo>
                      <a:pt x="288" y="636"/>
                    </a:lnTo>
                    <a:lnTo>
                      <a:pt x="294" y="630"/>
                    </a:lnTo>
                    <a:lnTo>
                      <a:pt x="298" y="624"/>
                    </a:lnTo>
                    <a:lnTo>
                      <a:pt x="298" y="624"/>
                    </a:lnTo>
                    <a:lnTo>
                      <a:pt x="298" y="620"/>
                    </a:lnTo>
                    <a:lnTo>
                      <a:pt x="298" y="620"/>
                    </a:lnTo>
                    <a:lnTo>
                      <a:pt x="300" y="618"/>
                    </a:lnTo>
                    <a:lnTo>
                      <a:pt x="304" y="618"/>
                    </a:lnTo>
                    <a:lnTo>
                      <a:pt x="304" y="616"/>
                    </a:lnTo>
                    <a:lnTo>
                      <a:pt x="304" y="616"/>
                    </a:lnTo>
                    <a:lnTo>
                      <a:pt x="306" y="614"/>
                    </a:lnTo>
                    <a:lnTo>
                      <a:pt x="308" y="610"/>
                    </a:lnTo>
                    <a:lnTo>
                      <a:pt x="308" y="602"/>
                    </a:lnTo>
                    <a:lnTo>
                      <a:pt x="308" y="602"/>
                    </a:lnTo>
                    <a:lnTo>
                      <a:pt x="312" y="604"/>
                    </a:lnTo>
                    <a:lnTo>
                      <a:pt x="312" y="606"/>
                    </a:lnTo>
                    <a:lnTo>
                      <a:pt x="312" y="606"/>
                    </a:lnTo>
                    <a:lnTo>
                      <a:pt x="316" y="606"/>
                    </a:lnTo>
                    <a:lnTo>
                      <a:pt x="316" y="606"/>
                    </a:lnTo>
                    <a:lnTo>
                      <a:pt x="316" y="604"/>
                    </a:lnTo>
                    <a:lnTo>
                      <a:pt x="318" y="604"/>
                    </a:lnTo>
                    <a:lnTo>
                      <a:pt x="318" y="604"/>
                    </a:lnTo>
                    <a:lnTo>
                      <a:pt x="318" y="608"/>
                    </a:lnTo>
                    <a:lnTo>
                      <a:pt x="318" y="608"/>
                    </a:lnTo>
                    <a:lnTo>
                      <a:pt x="316" y="614"/>
                    </a:lnTo>
                    <a:lnTo>
                      <a:pt x="314" y="620"/>
                    </a:lnTo>
                    <a:lnTo>
                      <a:pt x="314" y="620"/>
                    </a:lnTo>
                    <a:lnTo>
                      <a:pt x="312" y="622"/>
                    </a:lnTo>
                    <a:lnTo>
                      <a:pt x="312" y="622"/>
                    </a:lnTo>
                    <a:lnTo>
                      <a:pt x="312" y="626"/>
                    </a:lnTo>
                    <a:lnTo>
                      <a:pt x="314" y="624"/>
                    </a:lnTo>
                    <a:lnTo>
                      <a:pt x="318" y="618"/>
                    </a:lnTo>
                    <a:lnTo>
                      <a:pt x="318" y="618"/>
                    </a:lnTo>
                    <a:lnTo>
                      <a:pt x="324" y="602"/>
                    </a:lnTo>
                    <a:lnTo>
                      <a:pt x="324" y="602"/>
                    </a:lnTo>
                    <a:lnTo>
                      <a:pt x="326" y="594"/>
                    </a:lnTo>
                    <a:lnTo>
                      <a:pt x="330" y="586"/>
                    </a:lnTo>
                    <a:lnTo>
                      <a:pt x="330" y="586"/>
                    </a:lnTo>
                    <a:lnTo>
                      <a:pt x="338" y="576"/>
                    </a:lnTo>
                    <a:lnTo>
                      <a:pt x="338" y="576"/>
                    </a:lnTo>
                    <a:lnTo>
                      <a:pt x="340" y="576"/>
                    </a:lnTo>
                    <a:lnTo>
                      <a:pt x="342" y="576"/>
                    </a:lnTo>
                    <a:lnTo>
                      <a:pt x="342" y="576"/>
                    </a:lnTo>
                    <a:lnTo>
                      <a:pt x="342" y="572"/>
                    </a:lnTo>
                    <a:lnTo>
                      <a:pt x="342" y="570"/>
                    </a:lnTo>
                    <a:lnTo>
                      <a:pt x="342" y="570"/>
                    </a:lnTo>
                    <a:lnTo>
                      <a:pt x="344" y="568"/>
                    </a:lnTo>
                    <a:lnTo>
                      <a:pt x="344" y="568"/>
                    </a:lnTo>
                    <a:lnTo>
                      <a:pt x="344" y="564"/>
                    </a:lnTo>
                    <a:lnTo>
                      <a:pt x="344" y="560"/>
                    </a:lnTo>
                    <a:lnTo>
                      <a:pt x="344" y="548"/>
                    </a:lnTo>
                    <a:lnTo>
                      <a:pt x="344" y="548"/>
                    </a:lnTo>
                    <a:lnTo>
                      <a:pt x="342" y="546"/>
                    </a:lnTo>
                    <a:lnTo>
                      <a:pt x="342" y="546"/>
                    </a:lnTo>
                    <a:lnTo>
                      <a:pt x="342" y="544"/>
                    </a:lnTo>
                    <a:lnTo>
                      <a:pt x="342" y="542"/>
                    </a:lnTo>
                    <a:lnTo>
                      <a:pt x="340" y="542"/>
                    </a:lnTo>
                    <a:lnTo>
                      <a:pt x="340" y="542"/>
                    </a:lnTo>
                    <a:lnTo>
                      <a:pt x="340" y="538"/>
                    </a:lnTo>
                    <a:lnTo>
                      <a:pt x="340" y="538"/>
                    </a:lnTo>
                    <a:lnTo>
                      <a:pt x="342" y="538"/>
                    </a:lnTo>
                    <a:lnTo>
                      <a:pt x="342" y="536"/>
                    </a:lnTo>
                    <a:lnTo>
                      <a:pt x="342" y="536"/>
                    </a:lnTo>
                    <a:lnTo>
                      <a:pt x="342" y="528"/>
                    </a:lnTo>
                    <a:lnTo>
                      <a:pt x="342" y="528"/>
                    </a:lnTo>
                    <a:lnTo>
                      <a:pt x="340" y="528"/>
                    </a:lnTo>
                    <a:lnTo>
                      <a:pt x="340" y="526"/>
                    </a:lnTo>
                    <a:lnTo>
                      <a:pt x="340" y="526"/>
                    </a:lnTo>
                    <a:lnTo>
                      <a:pt x="342" y="522"/>
                    </a:lnTo>
                    <a:lnTo>
                      <a:pt x="342" y="522"/>
                    </a:lnTo>
                    <a:lnTo>
                      <a:pt x="342" y="518"/>
                    </a:lnTo>
                    <a:lnTo>
                      <a:pt x="342" y="516"/>
                    </a:lnTo>
                    <a:lnTo>
                      <a:pt x="342" y="51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4" name="Freeform 249"/>
              <p:cNvSpPr>
                <a:spLocks/>
              </p:cNvSpPr>
              <p:nvPr/>
            </p:nvSpPr>
            <p:spPr bwMode="auto">
              <a:xfrm>
                <a:off x="3247" y="2988"/>
                <a:ext cx="143" cy="154"/>
              </a:xfrm>
              <a:custGeom>
                <a:avLst/>
                <a:gdLst/>
                <a:ahLst/>
                <a:cxnLst>
                  <a:cxn ang="0">
                    <a:pos x="4" y="128"/>
                  </a:cxn>
                  <a:cxn ang="0">
                    <a:pos x="10" y="134"/>
                  </a:cxn>
                  <a:cxn ang="0">
                    <a:pos x="10" y="146"/>
                  </a:cxn>
                  <a:cxn ang="0">
                    <a:pos x="14" y="154"/>
                  </a:cxn>
                  <a:cxn ang="0">
                    <a:pos x="16" y="154"/>
                  </a:cxn>
                  <a:cxn ang="0">
                    <a:pos x="20" y="152"/>
                  </a:cxn>
                  <a:cxn ang="0">
                    <a:pos x="32" y="146"/>
                  </a:cxn>
                  <a:cxn ang="0">
                    <a:pos x="46" y="136"/>
                  </a:cxn>
                  <a:cxn ang="0">
                    <a:pos x="48" y="130"/>
                  </a:cxn>
                  <a:cxn ang="0">
                    <a:pos x="54" y="128"/>
                  </a:cxn>
                  <a:cxn ang="0">
                    <a:pos x="58" y="132"/>
                  </a:cxn>
                  <a:cxn ang="0">
                    <a:pos x="64" y="132"/>
                  </a:cxn>
                  <a:cxn ang="0">
                    <a:pos x="70" y="132"/>
                  </a:cxn>
                  <a:cxn ang="0">
                    <a:pos x="78" y="134"/>
                  </a:cxn>
                  <a:cxn ang="0">
                    <a:pos x="82" y="132"/>
                  </a:cxn>
                  <a:cxn ang="0">
                    <a:pos x="84" y="112"/>
                  </a:cxn>
                  <a:cxn ang="0">
                    <a:pos x="90" y="108"/>
                  </a:cxn>
                  <a:cxn ang="0">
                    <a:pos x="94" y="96"/>
                  </a:cxn>
                  <a:cxn ang="0">
                    <a:pos x="100" y="90"/>
                  </a:cxn>
                  <a:cxn ang="0">
                    <a:pos x="106" y="86"/>
                  </a:cxn>
                  <a:cxn ang="0">
                    <a:pos x="118" y="80"/>
                  </a:cxn>
                  <a:cxn ang="0">
                    <a:pos x="122" y="78"/>
                  </a:cxn>
                  <a:cxn ang="0">
                    <a:pos x="128" y="76"/>
                  </a:cxn>
                  <a:cxn ang="0">
                    <a:pos x="132" y="72"/>
                  </a:cxn>
                  <a:cxn ang="0">
                    <a:pos x="126" y="68"/>
                  </a:cxn>
                  <a:cxn ang="0">
                    <a:pos x="122" y="66"/>
                  </a:cxn>
                  <a:cxn ang="0">
                    <a:pos x="116" y="64"/>
                  </a:cxn>
                  <a:cxn ang="0">
                    <a:pos x="116" y="62"/>
                  </a:cxn>
                  <a:cxn ang="0">
                    <a:pos x="116" y="52"/>
                  </a:cxn>
                  <a:cxn ang="0">
                    <a:pos x="112" y="48"/>
                  </a:cxn>
                  <a:cxn ang="0">
                    <a:pos x="110" y="44"/>
                  </a:cxn>
                  <a:cxn ang="0">
                    <a:pos x="106" y="36"/>
                  </a:cxn>
                  <a:cxn ang="0">
                    <a:pos x="100" y="32"/>
                  </a:cxn>
                  <a:cxn ang="0">
                    <a:pos x="98" y="28"/>
                  </a:cxn>
                  <a:cxn ang="0">
                    <a:pos x="94" y="30"/>
                  </a:cxn>
                  <a:cxn ang="0">
                    <a:pos x="92" y="28"/>
                  </a:cxn>
                  <a:cxn ang="0">
                    <a:pos x="90" y="26"/>
                  </a:cxn>
                  <a:cxn ang="0">
                    <a:pos x="82" y="16"/>
                  </a:cxn>
                  <a:cxn ang="0">
                    <a:pos x="78" y="8"/>
                  </a:cxn>
                  <a:cxn ang="0">
                    <a:pos x="76" y="4"/>
                  </a:cxn>
                  <a:cxn ang="0">
                    <a:pos x="72" y="0"/>
                  </a:cxn>
                  <a:cxn ang="0">
                    <a:pos x="68" y="2"/>
                  </a:cxn>
                  <a:cxn ang="0">
                    <a:pos x="62" y="2"/>
                  </a:cxn>
                  <a:cxn ang="0">
                    <a:pos x="60" y="6"/>
                  </a:cxn>
                  <a:cxn ang="0">
                    <a:pos x="26" y="8"/>
                  </a:cxn>
                  <a:cxn ang="0">
                    <a:pos x="0" y="66"/>
                  </a:cxn>
                </a:cxnLst>
                <a:rect l="0" t="0" r="r" b="b"/>
                <a:pathLst>
                  <a:path w="132" h="154">
                    <a:moveTo>
                      <a:pt x="0" y="126"/>
                    </a:moveTo>
                    <a:lnTo>
                      <a:pt x="0" y="126"/>
                    </a:lnTo>
                    <a:lnTo>
                      <a:pt x="4" y="128"/>
                    </a:lnTo>
                    <a:lnTo>
                      <a:pt x="6" y="130"/>
                    </a:lnTo>
                    <a:lnTo>
                      <a:pt x="10" y="134"/>
                    </a:lnTo>
                    <a:lnTo>
                      <a:pt x="10" y="134"/>
                    </a:lnTo>
                    <a:lnTo>
                      <a:pt x="12" y="142"/>
                    </a:lnTo>
                    <a:lnTo>
                      <a:pt x="10" y="146"/>
                    </a:lnTo>
                    <a:lnTo>
                      <a:pt x="10" y="146"/>
                    </a:lnTo>
                    <a:lnTo>
                      <a:pt x="10" y="152"/>
                    </a:lnTo>
                    <a:lnTo>
                      <a:pt x="12" y="154"/>
                    </a:lnTo>
                    <a:lnTo>
                      <a:pt x="14" y="154"/>
                    </a:lnTo>
                    <a:lnTo>
                      <a:pt x="14" y="154"/>
                    </a:lnTo>
                    <a:lnTo>
                      <a:pt x="16" y="154"/>
                    </a:lnTo>
                    <a:lnTo>
                      <a:pt x="16" y="154"/>
                    </a:lnTo>
                    <a:lnTo>
                      <a:pt x="18" y="152"/>
                    </a:lnTo>
                    <a:lnTo>
                      <a:pt x="20" y="152"/>
                    </a:lnTo>
                    <a:lnTo>
                      <a:pt x="20" y="152"/>
                    </a:lnTo>
                    <a:lnTo>
                      <a:pt x="28" y="148"/>
                    </a:lnTo>
                    <a:lnTo>
                      <a:pt x="32" y="146"/>
                    </a:lnTo>
                    <a:lnTo>
                      <a:pt x="32" y="146"/>
                    </a:lnTo>
                    <a:lnTo>
                      <a:pt x="40" y="142"/>
                    </a:lnTo>
                    <a:lnTo>
                      <a:pt x="44" y="138"/>
                    </a:lnTo>
                    <a:lnTo>
                      <a:pt x="46" y="136"/>
                    </a:lnTo>
                    <a:lnTo>
                      <a:pt x="46" y="136"/>
                    </a:lnTo>
                    <a:lnTo>
                      <a:pt x="46" y="132"/>
                    </a:lnTo>
                    <a:lnTo>
                      <a:pt x="48" y="130"/>
                    </a:lnTo>
                    <a:lnTo>
                      <a:pt x="50" y="128"/>
                    </a:lnTo>
                    <a:lnTo>
                      <a:pt x="50" y="128"/>
                    </a:lnTo>
                    <a:lnTo>
                      <a:pt x="54" y="128"/>
                    </a:lnTo>
                    <a:lnTo>
                      <a:pt x="56" y="132"/>
                    </a:lnTo>
                    <a:lnTo>
                      <a:pt x="56" y="132"/>
                    </a:lnTo>
                    <a:lnTo>
                      <a:pt x="58" y="132"/>
                    </a:lnTo>
                    <a:lnTo>
                      <a:pt x="60" y="130"/>
                    </a:lnTo>
                    <a:lnTo>
                      <a:pt x="62" y="130"/>
                    </a:lnTo>
                    <a:lnTo>
                      <a:pt x="64" y="132"/>
                    </a:lnTo>
                    <a:lnTo>
                      <a:pt x="64" y="132"/>
                    </a:lnTo>
                    <a:lnTo>
                      <a:pt x="66" y="132"/>
                    </a:lnTo>
                    <a:lnTo>
                      <a:pt x="70" y="132"/>
                    </a:lnTo>
                    <a:lnTo>
                      <a:pt x="74" y="132"/>
                    </a:lnTo>
                    <a:lnTo>
                      <a:pt x="74" y="132"/>
                    </a:lnTo>
                    <a:lnTo>
                      <a:pt x="78" y="134"/>
                    </a:lnTo>
                    <a:lnTo>
                      <a:pt x="80" y="134"/>
                    </a:lnTo>
                    <a:lnTo>
                      <a:pt x="82" y="132"/>
                    </a:lnTo>
                    <a:lnTo>
                      <a:pt x="82" y="132"/>
                    </a:lnTo>
                    <a:lnTo>
                      <a:pt x="82" y="112"/>
                    </a:lnTo>
                    <a:lnTo>
                      <a:pt x="82" y="112"/>
                    </a:lnTo>
                    <a:lnTo>
                      <a:pt x="84" y="112"/>
                    </a:lnTo>
                    <a:lnTo>
                      <a:pt x="90" y="110"/>
                    </a:lnTo>
                    <a:lnTo>
                      <a:pt x="90" y="110"/>
                    </a:lnTo>
                    <a:lnTo>
                      <a:pt x="90" y="108"/>
                    </a:lnTo>
                    <a:lnTo>
                      <a:pt x="92" y="104"/>
                    </a:lnTo>
                    <a:lnTo>
                      <a:pt x="92" y="98"/>
                    </a:lnTo>
                    <a:lnTo>
                      <a:pt x="94" y="96"/>
                    </a:lnTo>
                    <a:lnTo>
                      <a:pt x="94" y="96"/>
                    </a:lnTo>
                    <a:lnTo>
                      <a:pt x="98" y="94"/>
                    </a:lnTo>
                    <a:lnTo>
                      <a:pt x="100" y="90"/>
                    </a:lnTo>
                    <a:lnTo>
                      <a:pt x="102" y="88"/>
                    </a:lnTo>
                    <a:lnTo>
                      <a:pt x="106" y="86"/>
                    </a:lnTo>
                    <a:lnTo>
                      <a:pt x="106" y="86"/>
                    </a:lnTo>
                    <a:lnTo>
                      <a:pt x="112" y="84"/>
                    </a:lnTo>
                    <a:lnTo>
                      <a:pt x="118" y="80"/>
                    </a:lnTo>
                    <a:lnTo>
                      <a:pt x="118" y="80"/>
                    </a:lnTo>
                    <a:lnTo>
                      <a:pt x="120" y="80"/>
                    </a:lnTo>
                    <a:lnTo>
                      <a:pt x="120" y="78"/>
                    </a:lnTo>
                    <a:lnTo>
                      <a:pt x="122" y="78"/>
                    </a:lnTo>
                    <a:lnTo>
                      <a:pt x="124" y="78"/>
                    </a:lnTo>
                    <a:lnTo>
                      <a:pt x="124" y="78"/>
                    </a:lnTo>
                    <a:lnTo>
                      <a:pt x="128" y="76"/>
                    </a:lnTo>
                    <a:lnTo>
                      <a:pt x="130" y="74"/>
                    </a:lnTo>
                    <a:lnTo>
                      <a:pt x="132" y="72"/>
                    </a:lnTo>
                    <a:lnTo>
                      <a:pt x="132" y="72"/>
                    </a:lnTo>
                    <a:lnTo>
                      <a:pt x="130" y="70"/>
                    </a:lnTo>
                    <a:lnTo>
                      <a:pt x="126" y="68"/>
                    </a:lnTo>
                    <a:lnTo>
                      <a:pt x="126" y="68"/>
                    </a:lnTo>
                    <a:lnTo>
                      <a:pt x="124" y="66"/>
                    </a:lnTo>
                    <a:lnTo>
                      <a:pt x="124" y="66"/>
                    </a:lnTo>
                    <a:lnTo>
                      <a:pt x="122" y="66"/>
                    </a:lnTo>
                    <a:lnTo>
                      <a:pt x="120" y="66"/>
                    </a:lnTo>
                    <a:lnTo>
                      <a:pt x="120" y="66"/>
                    </a:lnTo>
                    <a:lnTo>
                      <a:pt x="116" y="64"/>
                    </a:lnTo>
                    <a:lnTo>
                      <a:pt x="116" y="64"/>
                    </a:lnTo>
                    <a:lnTo>
                      <a:pt x="116" y="62"/>
                    </a:lnTo>
                    <a:lnTo>
                      <a:pt x="116" y="62"/>
                    </a:lnTo>
                    <a:lnTo>
                      <a:pt x="114" y="56"/>
                    </a:lnTo>
                    <a:lnTo>
                      <a:pt x="116" y="52"/>
                    </a:lnTo>
                    <a:lnTo>
                      <a:pt x="116" y="52"/>
                    </a:lnTo>
                    <a:lnTo>
                      <a:pt x="116" y="50"/>
                    </a:lnTo>
                    <a:lnTo>
                      <a:pt x="114" y="50"/>
                    </a:lnTo>
                    <a:lnTo>
                      <a:pt x="112" y="48"/>
                    </a:lnTo>
                    <a:lnTo>
                      <a:pt x="112" y="48"/>
                    </a:lnTo>
                    <a:lnTo>
                      <a:pt x="112" y="48"/>
                    </a:lnTo>
                    <a:lnTo>
                      <a:pt x="110" y="44"/>
                    </a:lnTo>
                    <a:lnTo>
                      <a:pt x="108" y="42"/>
                    </a:lnTo>
                    <a:lnTo>
                      <a:pt x="108" y="42"/>
                    </a:lnTo>
                    <a:lnTo>
                      <a:pt x="106" y="36"/>
                    </a:lnTo>
                    <a:lnTo>
                      <a:pt x="106" y="36"/>
                    </a:lnTo>
                    <a:lnTo>
                      <a:pt x="102" y="34"/>
                    </a:lnTo>
                    <a:lnTo>
                      <a:pt x="100" y="32"/>
                    </a:lnTo>
                    <a:lnTo>
                      <a:pt x="98" y="30"/>
                    </a:lnTo>
                    <a:lnTo>
                      <a:pt x="98" y="30"/>
                    </a:lnTo>
                    <a:lnTo>
                      <a:pt x="98" y="28"/>
                    </a:lnTo>
                    <a:lnTo>
                      <a:pt x="98" y="30"/>
                    </a:lnTo>
                    <a:lnTo>
                      <a:pt x="96" y="30"/>
                    </a:lnTo>
                    <a:lnTo>
                      <a:pt x="94" y="30"/>
                    </a:lnTo>
                    <a:lnTo>
                      <a:pt x="94" y="30"/>
                    </a:lnTo>
                    <a:lnTo>
                      <a:pt x="92" y="30"/>
                    </a:lnTo>
                    <a:lnTo>
                      <a:pt x="92" y="28"/>
                    </a:lnTo>
                    <a:lnTo>
                      <a:pt x="90" y="26"/>
                    </a:lnTo>
                    <a:lnTo>
                      <a:pt x="90" y="26"/>
                    </a:lnTo>
                    <a:lnTo>
                      <a:pt x="90" y="26"/>
                    </a:lnTo>
                    <a:lnTo>
                      <a:pt x="84" y="20"/>
                    </a:lnTo>
                    <a:lnTo>
                      <a:pt x="82" y="16"/>
                    </a:lnTo>
                    <a:lnTo>
                      <a:pt x="82" y="16"/>
                    </a:lnTo>
                    <a:lnTo>
                      <a:pt x="82" y="12"/>
                    </a:lnTo>
                    <a:lnTo>
                      <a:pt x="80" y="10"/>
                    </a:lnTo>
                    <a:lnTo>
                      <a:pt x="78" y="8"/>
                    </a:lnTo>
                    <a:lnTo>
                      <a:pt x="78" y="8"/>
                    </a:lnTo>
                    <a:lnTo>
                      <a:pt x="76" y="6"/>
                    </a:lnTo>
                    <a:lnTo>
                      <a:pt x="76" y="4"/>
                    </a:lnTo>
                    <a:lnTo>
                      <a:pt x="74" y="0"/>
                    </a:lnTo>
                    <a:lnTo>
                      <a:pt x="74" y="0"/>
                    </a:lnTo>
                    <a:lnTo>
                      <a:pt x="72" y="0"/>
                    </a:lnTo>
                    <a:lnTo>
                      <a:pt x="70" y="0"/>
                    </a:lnTo>
                    <a:lnTo>
                      <a:pt x="68" y="2"/>
                    </a:lnTo>
                    <a:lnTo>
                      <a:pt x="68" y="2"/>
                    </a:lnTo>
                    <a:lnTo>
                      <a:pt x="66" y="4"/>
                    </a:lnTo>
                    <a:lnTo>
                      <a:pt x="64" y="4"/>
                    </a:lnTo>
                    <a:lnTo>
                      <a:pt x="62" y="2"/>
                    </a:lnTo>
                    <a:lnTo>
                      <a:pt x="60" y="4"/>
                    </a:lnTo>
                    <a:lnTo>
                      <a:pt x="60" y="4"/>
                    </a:lnTo>
                    <a:lnTo>
                      <a:pt x="60" y="6"/>
                    </a:lnTo>
                    <a:lnTo>
                      <a:pt x="58" y="6"/>
                    </a:lnTo>
                    <a:lnTo>
                      <a:pt x="56" y="6"/>
                    </a:lnTo>
                    <a:lnTo>
                      <a:pt x="26" y="8"/>
                    </a:lnTo>
                    <a:lnTo>
                      <a:pt x="16" y="8"/>
                    </a:lnTo>
                    <a:lnTo>
                      <a:pt x="16" y="66"/>
                    </a:lnTo>
                    <a:lnTo>
                      <a:pt x="0" y="66"/>
                    </a:lnTo>
                    <a:lnTo>
                      <a:pt x="0" y="12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5" name="Freeform 250"/>
              <p:cNvSpPr>
                <a:spLocks/>
              </p:cNvSpPr>
              <p:nvPr/>
            </p:nvSpPr>
            <p:spPr bwMode="auto">
              <a:xfrm>
                <a:off x="3193" y="1902"/>
                <a:ext cx="56" cy="54"/>
              </a:xfrm>
              <a:custGeom>
                <a:avLst/>
                <a:gdLst/>
                <a:ahLst/>
                <a:cxnLst>
                  <a:cxn ang="0">
                    <a:pos x="48" y="10"/>
                  </a:cxn>
                  <a:cxn ang="0">
                    <a:pos x="38" y="10"/>
                  </a:cxn>
                  <a:cxn ang="0">
                    <a:pos x="36" y="8"/>
                  </a:cxn>
                  <a:cxn ang="0">
                    <a:pos x="34" y="6"/>
                  </a:cxn>
                  <a:cxn ang="0">
                    <a:pos x="28" y="4"/>
                  </a:cxn>
                  <a:cxn ang="0">
                    <a:pos x="24" y="4"/>
                  </a:cxn>
                  <a:cxn ang="0">
                    <a:pos x="18" y="6"/>
                  </a:cxn>
                  <a:cxn ang="0">
                    <a:pos x="16" y="6"/>
                  </a:cxn>
                  <a:cxn ang="0">
                    <a:pos x="10" y="2"/>
                  </a:cxn>
                  <a:cxn ang="0">
                    <a:pos x="10" y="4"/>
                  </a:cxn>
                  <a:cxn ang="0">
                    <a:pos x="6" y="4"/>
                  </a:cxn>
                  <a:cxn ang="0">
                    <a:pos x="4" y="0"/>
                  </a:cxn>
                  <a:cxn ang="0">
                    <a:pos x="0" y="0"/>
                  </a:cxn>
                  <a:cxn ang="0">
                    <a:pos x="0" y="2"/>
                  </a:cxn>
                  <a:cxn ang="0">
                    <a:pos x="0" y="6"/>
                  </a:cxn>
                  <a:cxn ang="0">
                    <a:pos x="8" y="18"/>
                  </a:cxn>
                  <a:cxn ang="0">
                    <a:pos x="8" y="20"/>
                  </a:cxn>
                  <a:cxn ang="0">
                    <a:pos x="8" y="22"/>
                  </a:cxn>
                  <a:cxn ang="0">
                    <a:pos x="14" y="30"/>
                  </a:cxn>
                  <a:cxn ang="0">
                    <a:pos x="20" y="36"/>
                  </a:cxn>
                  <a:cxn ang="0">
                    <a:pos x="24" y="42"/>
                  </a:cxn>
                  <a:cxn ang="0">
                    <a:pos x="30" y="46"/>
                  </a:cxn>
                  <a:cxn ang="0">
                    <a:pos x="34" y="50"/>
                  </a:cxn>
                  <a:cxn ang="0">
                    <a:pos x="38" y="54"/>
                  </a:cxn>
                  <a:cxn ang="0">
                    <a:pos x="36" y="50"/>
                  </a:cxn>
                  <a:cxn ang="0">
                    <a:pos x="36" y="46"/>
                  </a:cxn>
                  <a:cxn ang="0">
                    <a:pos x="38" y="38"/>
                  </a:cxn>
                  <a:cxn ang="0">
                    <a:pos x="44" y="36"/>
                  </a:cxn>
                  <a:cxn ang="0">
                    <a:pos x="46" y="32"/>
                  </a:cxn>
                  <a:cxn ang="0">
                    <a:pos x="50" y="30"/>
                  </a:cxn>
                  <a:cxn ang="0">
                    <a:pos x="52" y="28"/>
                  </a:cxn>
                  <a:cxn ang="0">
                    <a:pos x="50" y="26"/>
                  </a:cxn>
                  <a:cxn ang="0">
                    <a:pos x="46" y="22"/>
                  </a:cxn>
                  <a:cxn ang="0">
                    <a:pos x="50" y="22"/>
                  </a:cxn>
                  <a:cxn ang="0">
                    <a:pos x="52" y="20"/>
                  </a:cxn>
                  <a:cxn ang="0">
                    <a:pos x="50" y="18"/>
                  </a:cxn>
                  <a:cxn ang="0">
                    <a:pos x="48" y="14"/>
                  </a:cxn>
                  <a:cxn ang="0">
                    <a:pos x="48" y="10"/>
                  </a:cxn>
                </a:cxnLst>
                <a:rect l="0" t="0" r="r" b="b"/>
                <a:pathLst>
                  <a:path w="52" h="54">
                    <a:moveTo>
                      <a:pt x="48" y="10"/>
                    </a:moveTo>
                    <a:lnTo>
                      <a:pt x="48" y="10"/>
                    </a:lnTo>
                    <a:lnTo>
                      <a:pt x="42" y="10"/>
                    </a:lnTo>
                    <a:lnTo>
                      <a:pt x="38" y="10"/>
                    </a:lnTo>
                    <a:lnTo>
                      <a:pt x="36" y="8"/>
                    </a:lnTo>
                    <a:lnTo>
                      <a:pt x="36" y="8"/>
                    </a:lnTo>
                    <a:lnTo>
                      <a:pt x="34" y="6"/>
                    </a:lnTo>
                    <a:lnTo>
                      <a:pt x="34" y="6"/>
                    </a:lnTo>
                    <a:lnTo>
                      <a:pt x="34" y="6"/>
                    </a:lnTo>
                    <a:lnTo>
                      <a:pt x="28" y="4"/>
                    </a:lnTo>
                    <a:lnTo>
                      <a:pt x="28" y="4"/>
                    </a:lnTo>
                    <a:lnTo>
                      <a:pt x="24" y="4"/>
                    </a:lnTo>
                    <a:lnTo>
                      <a:pt x="20" y="4"/>
                    </a:lnTo>
                    <a:lnTo>
                      <a:pt x="18" y="6"/>
                    </a:lnTo>
                    <a:lnTo>
                      <a:pt x="16" y="6"/>
                    </a:lnTo>
                    <a:lnTo>
                      <a:pt x="16" y="6"/>
                    </a:lnTo>
                    <a:lnTo>
                      <a:pt x="12" y="4"/>
                    </a:lnTo>
                    <a:lnTo>
                      <a:pt x="10" y="2"/>
                    </a:lnTo>
                    <a:lnTo>
                      <a:pt x="10" y="4"/>
                    </a:lnTo>
                    <a:lnTo>
                      <a:pt x="10" y="4"/>
                    </a:lnTo>
                    <a:lnTo>
                      <a:pt x="8" y="4"/>
                    </a:lnTo>
                    <a:lnTo>
                      <a:pt x="6" y="4"/>
                    </a:lnTo>
                    <a:lnTo>
                      <a:pt x="4" y="0"/>
                    </a:lnTo>
                    <a:lnTo>
                      <a:pt x="4" y="0"/>
                    </a:lnTo>
                    <a:lnTo>
                      <a:pt x="2" y="0"/>
                    </a:lnTo>
                    <a:lnTo>
                      <a:pt x="0" y="0"/>
                    </a:lnTo>
                    <a:lnTo>
                      <a:pt x="0" y="2"/>
                    </a:lnTo>
                    <a:lnTo>
                      <a:pt x="0" y="2"/>
                    </a:lnTo>
                    <a:lnTo>
                      <a:pt x="0" y="6"/>
                    </a:lnTo>
                    <a:lnTo>
                      <a:pt x="0" y="6"/>
                    </a:lnTo>
                    <a:lnTo>
                      <a:pt x="4" y="10"/>
                    </a:lnTo>
                    <a:lnTo>
                      <a:pt x="8" y="18"/>
                    </a:lnTo>
                    <a:lnTo>
                      <a:pt x="8" y="18"/>
                    </a:lnTo>
                    <a:lnTo>
                      <a:pt x="8" y="20"/>
                    </a:lnTo>
                    <a:lnTo>
                      <a:pt x="6" y="20"/>
                    </a:lnTo>
                    <a:lnTo>
                      <a:pt x="8" y="22"/>
                    </a:lnTo>
                    <a:lnTo>
                      <a:pt x="8" y="22"/>
                    </a:lnTo>
                    <a:lnTo>
                      <a:pt x="14" y="30"/>
                    </a:lnTo>
                    <a:lnTo>
                      <a:pt x="20" y="36"/>
                    </a:lnTo>
                    <a:lnTo>
                      <a:pt x="20" y="36"/>
                    </a:lnTo>
                    <a:lnTo>
                      <a:pt x="24" y="42"/>
                    </a:lnTo>
                    <a:lnTo>
                      <a:pt x="24" y="42"/>
                    </a:lnTo>
                    <a:lnTo>
                      <a:pt x="28" y="44"/>
                    </a:lnTo>
                    <a:lnTo>
                      <a:pt x="30" y="46"/>
                    </a:lnTo>
                    <a:lnTo>
                      <a:pt x="30" y="46"/>
                    </a:lnTo>
                    <a:lnTo>
                      <a:pt x="34" y="50"/>
                    </a:lnTo>
                    <a:lnTo>
                      <a:pt x="34" y="50"/>
                    </a:lnTo>
                    <a:lnTo>
                      <a:pt x="38" y="54"/>
                    </a:lnTo>
                    <a:lnTo>
                      <a:pt x="38" y="54"/>
                    </a:lnTo>
                    <a:lnTo>
                      <a:pt x="36" y="50"/>
                    </a:lnTo>
                    <a:lnTo>
                      <a:pt x="36" y="46"/>
                    </a:lnTo>
                    <a:lnTo>
                      <a:pt x="36" y="46"/>
                    </a:lnTo>
                    <a:lnTo>
                      <a:pt x="36" y="42"/>
                    </a:lnTo>
                    <a:lnTo>
                      <a:pt x="38" y="38"/>
                    </a:lnTo>
                    <a:lnTo>
                      <a:pt x="38" y="38"/>
                    </a:lnTo>
                    <a:lnTo>
                      <a:pt x="44" y="36"/>
                    </a:lnTo>
                    <a:lnTo>
                      <a:pt x="44" y="36"/>
                    </a:lnTo>
                    <a:lnTo>
                      <a:pt x="46" y="32"/>
                    </a:lnTo>
                    <a:lnTo>
                      <a:pt x="46" y="32"/>
                    </a:lnTo>
                    <a:lnTo>
                      <a:pt x="50" y="30"/>
                    </a:lnTo>
                    <a:lnTo>
                      <a:pt x="52" y="28"/>
                    </a:lnTo>
                    <a:lnTo>
                      <a:pt x="52" y="28"/>
                    </a:lnTo>
                    <a:lnTo>
                      <a:pt x="52" y="26"/>
                    </a:lnTo>
                    <a:lnTo>
                      <a:pt x="50" y="26"/>
                    </a:lnTo>
                    <a:lnTo>
                      <a:pt x="48" y="24"/>
                    </a:lnTo>
                    <a:lnTo>
                      <a:pt x="46" y="22"/>
                    </a:lnTo>
                    <a:lnTo>
                      <a:pt x="46" y="22"/>
                    </a:lnTo>
                    <a:lnTo>
                      <a:pt x="50" y="22"/>
                    </a:lnTo>
                    <a:lnTo>
                      <a:pt x="52" y="20"/>
                    </a:lnTo>
                    <a:lnTo>
                      <a:pt x="52" y="20"/>
                    </a:lnTo>
                    <a:lnTo>
                      <a:pt x="52" y="18"/>
                    </a:lnTo>
                    <a:lnTo>
                      <a:pt x="50" y="18"/>
                    </a:lnTo>
                    <a:lnTo>
                      <a:pt x="48" y="14"/>
                    </a:lnTo>
                    <a:lnTo>
                      <a:pt x="48" y="14"/>
                    </a:lnTo>
                    <a:lnTo>
                      <a:pt x="48" y="10"/>
                    </a:lnTo>
                    <a:lnTo>
                      <a:pt x="48" y="1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6" name="Freeform 251"/>
              <p:cNvSpPr>
                <a:spLocks/>
              </p:cNvSpPr>
              <p:nvPr/>
            </p:nvSpPr>
            <p:spPr bwMode="auto">
              <a:xfrm>
                <a:off x="1946" y="2864"/>
                <a:ext cx="175" cy="200"/>
              </a:xfrm>
              <a:custGeom>
                <a:avLst/>
                <a:gdLst/>
                <a:ahLst/>
                <a:cxnLst>
                  <a:cxn ang="0">
                    <a:pos x="12" y="86"/>
                  </a:cxn>
                  <a:cxn ang="0">
                    <a:pos x="14" y="92"/>
                  </a:cxn>
                  <a:cxn ang="0">
                    <a:pos x="12" y="92"/>
                  </a:cxn>
                  <a:cxn ang="0">
                    <a:pos x="10" y="90"/>
                  </a:cxn>
                  <a:cxn ang="0">
                    <a:pos x="10" y="98"/>
                  </a:cxn>
                  <a:cxn ang="0">
                    <a:pos x="4" y="118"/>
                  </a:cxn>
                  <a:cxn ang="0">
                    <a:pos x="10" y="130"/>
                  </a:cxn>
                  <a:cxn ang="0">
                    <a:pos x="16" y="138"/>
                  </a:cxn>
                  <a:cxn ang="0">
                    <a:pos x="22" y="154"/>
                  </a:cxn>
                  <a:cxn ang="0">
                    <a:pos x="26" y="166"/>
                  </a:cxn>
                  <a:cxn ang="0">
                    <a:pos x="26" y="174"/>
                  </a:cxn>
                  <a:cxn ang="0">
                    <a:pos x="36" y="196"/>
                  </a:cxn>
                  <a:cxn ang="0">
                    <a:pos x="50" y="190"/>
                  </a:cxn>
                  <a:cxn ang="0">
                    <a:pos x="66" y="190"/>
                  </a:cxn>
                  <a:cxn ang="0">
                    <a:pos x="72" y="200"/>
                  </a:cxn>
                  <a:cxn ang="0">
                    <a:pos x="76" y="192"/>
                  </a:cxn>
                  <a:cxn ang="0">
                    <a:pos x="82" y="190"/>
                  </a:cxn>
                  <a:cxn ang="0">
                    <a:pos x="110" y="166"/>
                  </a:cxn>
                  <a:cxn ang="0">
                    <a:pos x="114" y="156"/>
                  </a:cxn>
                  <a:cxn ang="0">
                    <a:pos x="122" y="144"/>
                  </a:cxn>
                  <a:cxn ang="0">
                    <a:pos x="156" y="154"/>
                  </a:cxn>
                  <a:cxn ang="0">
                    <a:pos x="158" y="148"/>
                  </a:cxn>
                  <a:cxn ang="0">
                    <a:pos x="162" y="130"/>
                  </a:cxn>
                  <a:cxn ang="0">
                    <a:pos x="162" y="122"/>
                  </a:cxn>
                  <a:cxn ang="0">
                    <a:pos x="156" y="114"/>
                  </a:cxn>
                  <a:cxn ang="0">
                    <a:pos x="150" y="104"/>
                  </a:cxn>
                  <a:cxn ang="0">
                    <a:pos x="132" y="96"/>
                  </a:cxn>
                  <a:cxn ang="0">
                    <a:pos x="128" y="88"/>
                  </a:cxn>
                  <a:cxn ang="0">
                    <a:pos x="126" y="78"/>
                  </a:cxn>
                  <a:cxn ang="0">
                    <a:pos x="132" y="72"/>
                  </a:cxn>
                  <a:cxn ang="0">
                    <a:pos x="126" y="56"/>
                  </a:cxn>
                  <a:cxn ang="0">
                    <a:pos x="122" y="50"/>
                  </a:cxn>
                  <a:cxn ang="0">
                    <a:pos x="114" y="50"/>
                  </a:cxn>
                  <a:cxn ang="0">
                    <a:pos x="104" y="48"/>
                  </a:cxn>
                  <a:cxn ang="0">
                    <a:pos x="94" y="42"/>
                  </a:cxn>
                  <a:cxn ang="0">
                    <a:pos x="88" y="36"/>
                  </a:cxn>
                  <a:cxn ang="0">
                    <a:pos x="78" y="28"/>
                  </a:cxn>
                  <a:cxn ang="0">
                    <a:pos x="72" y="26"/>
                  </a:cxn>
                  <a:cxn ang="0">
                    <a:pos x="68" y="28"/>
                  </a:cxn>
                  <a:cxn ang="0">
                    <a:pos x="58" y="22"/>
                  </a:cxn>
                  <a:cxn ang="0">
                    <a:pos x="56" y="14"/>
                  </a:cxn>
                  <a:cxn ang="0">
                    <a:pos x="58" y="0"/>
                  </a:cxn>
                  <a:cxn ang="0">
                    <a:pos x="44" y="2"/>
                  </a:cxn>
                  <a:cxn ang="0">
                    <a:pos x="30" y="8"/>
                  </a:cxn>
                  <a:cxn ang="0">
                    <a:pos x="16" y="22"/>
                  </a:cxn>
                  <a:cxn ang="0">
                    <a:pos x="14" y="24"/>
                  </a:cxn>
                  <a:cxn ang="0">
                    <a:pos x="14" y="28"/>
                  </a:cxn>
                  <a:cxn ang="0">
                    <a:pos x="6" y="28"/>
                  </a:cxn>
                  <a:cxn ang="0">
                    <a:pos x="0" y="28"/>
                  </a:cxn>
                  <a:cxn ang="0">
                    <a:pos x="4" y="54"/>
                  </a:cxn>
                  <a:cxn ang="0">
                    <a:pos x="4" y="66"/>
                  </a:cxn>
                  <a:cxn ang="0">
                    <a:pos x="6" y="76"/>
                  </a:cxn>
                  <a:cxn ang="0">
                    <a:pos x="8" y="84"/>
                  </a:cxn>
                </a:cxnLst>
                <a:rect l="0" t="0" r="r" b="b"/>
                <a:pathLst>
                  <a:path w="162" h="200">
                    <a:moveTo>
                      <a:pt x="10" y="86"/>
                    </a:moveTo>
                    <a:lnTo>
                      <a:pt x="10" y="86"/>
                    </a:lnTo>
                    <a:lnTo>
                      <a:pt x="12" y="86"/>
                    </a:lnTo>
                    <a:lnTo>
                      <a:pt x="12" y="86"/>
                    </a:lnTo>
                    <a:lnTo>
                      <a:pt x="14" y="90"/>
                    </a:lnTo>
                    <a:lnTo>
                      <a:pt x="14" y="92"/>
                    </a:lnTo>
                    <a:lnTo>
                      <a:pt x="14" y="92"/>
                    </a:lnTo>
                    <a:lnTo>
                      <a:pt x="12" y="92"/>
                    </a:lnTo>
                    <a:lnTo>
                      <a:pt x="12" y="92"/>
                    </a:lnTo>
                    <a:lnTo>
                      <a:pt x="10" y="90"/>
                    </a:lnTo>
                    <a:lnTo>
                      <a:pt x="10" y="90"/>
                    </a:lnTo>
                    <a:lnTo>
                      <a:pt x="10" y="90"/>
                    </a:lnTo>
                    <a:lnTo>
                      <a:pt x="10" y="94"/>
                    </a:lnTo>
                    <a:lnTo>
                      <a:pt x="12" y="96"/>
                    </a:lnTo>
                    <a:lnTo>
                      <a:pt x="10" y="98"/>
                    </a:lnTo>
                    <a:lnTo>
                      <a:pt x="10" y="98"/>
                    </a:lnTo>
                    <a:lnTo>
                      <a:pt x="2" y="110"/>
                    </a:lnTo>
                    <a:lnTo>
                      <a:pt x="4" y="118"/>
                    </a:lnTo>
                    <a:lnTo>
                      <a:pt x="4" y="118"/>
                    </a:lnTo>
                    <a:lnTo>
                      <a:pt x="8" y="124"/>
                    </a:lnTo>
                    <a:lnTo>
                      <a:pt x="10" y="130"/>
                    </a:lnTo>
                    <a:lnTo>
                      <a:pt x="12" y="132"/>
                    </a:lnTo>
                    <a:lnTo>
                      <a:pt x="12" y="132"/>
                    </a:lnTo>
                    <a:lnTo>
                      <a:pt x="16" y="138"/>
                    </a:lnTo>
                    <a:lnTo>
                      <a:pt x="18" y="140"/>
                    </a:lnTo>
                    <a:lnTo>
                      <a:pt x="18" y="140"/>
                    </a:lnTo>
                    <a:lnTo>
                      <a:pt x="22" y="154"/>
                    </a:lnTo>
                    <a:lnTo>
                      <a:pt x="22" y="154"/>
                    </a:lnTo>
                    <a:lnTo>
                      <a:pt x="22" y="160"/>
                    </a:lnTo>
                    <a:lnTo>
                      <a:pt x="26" y="166"/>
                    </a:lnTo>
                    <a:lnTo>
                      <a:pt x="26" y="166"/>
                    </a:lnTo>
                    <a:lnTo>
                      <a:pt x="26" y="170"/>
                    </a:lnTo>
                    <a:lnTo>
                      <a:pt x="26" y="174"/>
                    </a:lnTo>
                    <a:lnTo>
                      <a:pt x="26" y="180"/>
                    </a:lnTo>
                    <a:lnTo>
                      <a:pt x="28" y="192"/>
                    </a:lnTo>
                    <a:lnTo>
                      <a:pt x="36" y="196"/>
                    </a:lnTo>
                    <a:lnTo>
                      <a:pt x="46" y="188"/>
                    </a:lnTo>
                    <a:lnTo>
                      <a:pt x="46" y="188"/>
                    </a:lnTo>
                    <a:lnTo>
                      <a:pt x="50" y="190"/>
                    </a:lnTo>
                    <a:lnTo>
                      <a:pt x="58" y="190"/>
                    </a:lnTo>
                    <a:lnTo>
                      <a:pt x="66" y="190"/>
                    </a:lnTo>
                    <a:lnTo>
                      <a:pt x="66" y="190"/>
                    </a:lnTo>
                    <a:lnTo>
                      <a:pt x="72" y="198"/>
                    </a:lnTo>
                    <a:lnTo>
                      <a:pt x="72" y="198"/>
                    </a:lnTo>
                    <a:lnTo>
                      <a:pt x="72" y="200"/>
                    </a:lnTo>
                    <a:lnTo>
                      <a:pt x="72" y="200"/>
                    </a:lnTo>
                    <a:lnTo>
                      <a:pt x="76" y="192"/>
                    </a:lnTo>
                    <a:lnTo>
                      <a:pt x="76" y="192"/>
                    </a:lnTo>
                    <a:lnTo>
                      <a:pt x="78" y="190"/>
                    </a:lnTo>
                    <a:lnTo>
                      <a:pt x="80" y="188"/>
                    </a:lnTo>
                    <a:lnTo>
                      <a:pt x="82" y="190"/>
                    </a:lnTo>
                    <a:lnTo>
                      <a:pt x="100" y="190"/>
                    </a:lnTo>
                    <a:lnTo>
                      <a:pt x="110" y="172"/>
                    </a:lnTo>
                    <a:lnTo>
                      <a:pt x="110" y="166"/>
                    </a:lnTo>
                    <a:lnTo>
                      <a:pt x="110" y="166"/>
                    </a:lnTo>
                    <a:lnTo>
                      <a:pt x="112" y="162"/>
                    </a:lnTo>
                    <a:lnTo>
                      <a:pt x="114" y="156"/>
                    </a:lnTo>
                    <a:lnTo>
                      <a:pt x="114" y="156"/>
                    </a:lnTo>
                    <a:lnTo>
                      <a:pt x="118" y="150"/>
                    </a:lnTo>
                    <a:lnTo>
                      <a:pt x="122" y="144"/>
                    </a:lnTo>
                    <a:lnTo>
                      <a:pt x="138" y="144"/>
                    </a:lnTo>
                    <a:lnTo>
                      <a:pt x="150" y="146"/>
                    </a:lnTo>
                    <a:lnTo>
                      <a:pt x="156" y="154"/>
                    </a:lnTo>
                    <a:lnTo>
                      <a:pt x="160" y="152"/>
                    </a:lnTo>
                    <a:lnTo>
                      <a:pt x="158" y="148"/>
                    </a:lnTo>
                    <a:lnTo>
                      <a:pt x="158" y="148"/>
                    </a:lnTo>
                    <a:lnTo>
                      <a:pt x="160" y="140"/>
                    </a:lnTo>
                    <a:lnTo>
                      <a:pt x="162" y="130"/>
                    </a:lnTo>
                    <a:lnTo>
                      <a:pt x="162" y="130"/>
                    </a:lnTo>
                    <a:lnTo>
                      <a:pt x="162" y="126"/>
                    </a:lnTo>
                    <a:lnTo>
                      <a:pt x="162" y="122"/>
                    </a:lnTo>
                    <a:lnTo>
                      <a:pt x="162" y="122"/>
                    </a:lnTo>
                    <a:lnTo>
                      <a:pt x="160" y="118"/>
                    </a:lnTo>
                    <a:lnTo>
                      <a:pt x="156" y="114"/>
                    </a:lnTo>
                    <a:lnTo>
                      <a:pt x="156" y="114"/>
                    </a:lnTo>
                    <a:lnTo>
                      <a:pt x="152" y="110"/>
                    </a:lnTo>
                    <a:lnTo>
                      <a:pt x="150" y="104"/>
                    </a:lnTo>
                    <a:lnTo>
                      <a:pt x="150" y="104"/>
                    </a:lnTo>
                    <a:lnTo>
                      <a:pt x="150" y="98"/>
                    </a:lnTo>
                    <a:lnTo>
                      <a:pt x="152" y="96"/>
                    </a:lnTo>
                    <a:lnTo>
                      <a:pt x="132" y="96"/>
                    </a:lnTo>
                    <a:lnTo>
                      <a:pt x="132" y="96"/>
                    </a:lnTo>
                    <a:lnTo>
                      <a:pt x="130" y="94"/>
                    </a:lnTo>
                    <a:lnTo>
                      <a:pt x="128" y="88"/>
                    </a:lnTo>
                    <a:lnTo>
                      <a:pt x="128" y="88"/>
                    </a:lnTo>
                    <a:lnTo>
                      <a:pt x="126" y="84"/>
                    </a:lnTo>
                    <a:lnTo>
                      <a:pt x="126" y="78"/>
                    </a:lnTo>
                    <a:lnTo>
                      <a:pt x="126" y="78"/>
                    </a:lnTo>
                    <a:lnTo>
                      <a:pt x="132" y="72"/>
                    </a:lnTo>
                    <a:lnTo>
                      <a:pt x="132" y="72"/>
                    </a:lnTo>
                    <a:lnTo>
                      <a:pt x="128" y="62"/>
                    </a:lnTo>
                    <a:lnTo>
                      <a:pt x="128" y="62"/>
                    </a:lnTo>
                    <a:lnTo>
                      <a:pt x="126" y="56"/>
                    </a:lnTo>
                    <a:lnTo>
                      <a:pt x="124" y="50"/>
                    </a:lnTo>
                    <a:lnTo>
                      <a:pt x="124" y="50"/>
                    </a:lnTo>
                    <a:lnTo>
                      <a:pt x="122" y="50"/>
                    </a:lnTo>
                    <a:lnTo>
                      <a:pt x="120" y="50"/>
                    </a:lnTo>
                    <a:lnTo>
                      <a:pt x="114" y="50"/>
                    </a:lnTo>
                    <a:lnTo>
                      <a:pt x="114" y="50"/>
                    </a:lnTo>
                    <a:lnTo>
                      <a:pt x="110" y="50"/>
                    </a:lnTo>
                    <a:lnTo>
                      <a:pt x="104" y="48"/>
                    </a:lnTo>
                    <a:lnTo>
                      <a:pt x="104" y="48"/>
                    </a:lnTo>
                    <a:lnTo>
                      <a:pt x="102" y="48"/>
                    </a:lnTo>
                    <a:lnTo>
                      <a:pt x="98" y="46"/>
                    </a:lnTo>
                    <a:lnTo>
                      <a:pt x="94" y="42"/>
                    </a:lnTo>
                    <a:lnTo>
                      <a:pt x="94" y="42"/>
                    </a:lnTo>
                    <a:lnTo>
                      <a:pt x="92" y="40"/>
                    </a:lnTo>
                    <a:lnTo>
                      <a:pt x="88" y="36"/>
                    </a:lnTo>
                    <a:lnTo>
                      <a:pt x="88" y="36"/>
                    </a:lnTo>
                    <a:lnTo>
                      <a:pt x="82" y="32"/>
                    </a:lnTo>
                    <a:lnTo>
                      <a:pt x="78" y="28"/>
                    </a:lnTo>
                    <a:lnTo>
                      <a:pt x="78" y="28"/>
                    </a:lnTo>
                    <a:lnTo>
                      <a:pt x="74" y="26"/>
                    </a:lnTo>
                    <a:lnTo>
                      <a:pt x="72" y="26"/>
                    </a:lnTo>
                    <a:lnTo>
                      <a:pt x="70" y="28"/>
                    </a:lnTo>
                    <a:lnTo>
                      <a:pt x="68" y="28"/>
                    </a:lnTo>
                    <a:lnTo>
                      <a:pt x="68" y="28"/>
                    </a:lnTo>
                    <a:lnTo>
                      <a:pt x="62" y="26"/>
                    </a:lnTo>
                    <a:lnTo>
                      <a:pt x="62" y="26"/>
                    </a:lnTo>
                    <a:lnTo>
                      <a:pt x="58" y="22"/>
                    </a:lnTo>
                    <a:lnTo>
                      <a:pt x="56" y="18"/>
                    </a:lnTo>
                    <a:lnTo>
                      <a:pt x="56" y="18"/>
                    </a:lnTo>
                    <a:lnTo>
                      <a:pt x="56" y="14"/>
                    </a:lnTo>
                    <a:lnTo>
                      <a:pt x="58" y="10"/>
                    </a:lnTo>
                    <a:lnTo>
                      <a:pt x="60" y="4"/>
                    </a:lnTo>
                    <a:lnTo>
                      <a:pt x="58" y="0"/>
                    </a:lnTo>
                    <a:lnTo>
                      <a:pt x="52" y="0"/>
                    </a:lnTo>
                    <a:lnTo>
                      <a:pt x="52" y="0"/>
                    </a:lnTo>
                    <a:lnTo>
                      <a:pt x="44" y="2"/>
                    </a:lnTo>
                    <a:lnTo>
                      <a:pt x="36" y="4"/>
                    </a:lnTo>
                    <a:lnTo>
                      <a:pt x="36" y="4"/>
                    </a:lnTo>
                    <a:lnTo>
                      <a:pt x="30" y="8"/>
                    </a:lnTo>
                    <a:lnTo>
                      <a:pt x="26" y="12"/>
                    </a:lnTo>
                    <a:lnTo>
                      <a:pt x="22" y="20"/>
                    </a:lnTo>
                    <a:lnTo>
                      <a:pt x="16" y="22"/>
                    </a:lnTo>
                    <a:lnTo>
                      <a:pt x="16" y="22"/>
                    </a:lnTo>
                    <a:lnTo>
                      <a:pt x="16" y="22"/>
                    </a:lnTo>
                    <a:lnTo>
                      <a:pt x="14" y="24"/>
                    </a:lnTo>
                    <a:lnTo>
                      <a:pt x="14" y="26"/>
                    </a:lnTo>
                    <a:lnTo>
                      <a:pt x="14" y="26"/>
                    </a:lnTo>
                    <a:lnTo>
                      <a:pt x="14" y="28"/>
                    </a:lnTo>
                    <a:lnTo>
                      <a:pt x="12" y="28"/>
                    </a:lnTo>
                    <a:lnTo>
                      <a:pt x="10" y="30"/>
                    </a:lnTo>
                    <a:lnTo>
                      <a:pt x="6" y="28"/>
                    </a:lnTo>
                    <a:lnTo>
                      <a:pt x="6" y="28"/>
                    </a:lnTo>
                    <a:lnTo>
                      <a:pt x="2" y="28"/>
                    </a:lnTo>
                    <a:lnTo>
                      <a:pt x="0" y="28"/>
                    </a:lnTo>
                    <a:lnTo>
                      <a:pt x="8" y="44"/>
                    </a:lnTo>
                    <a:lnTo>
                      <a:pt x="4" y="54"/>
                    </a:lnTo>
                    <a:lnTo>
                      <a:pt x="4" y="54"/>
                    </a:lnTo>
                    <a:lnTo>
                      <a:pt x="4" y="60"/>
                    </a:lnTo>
                    <a:lnTo>
                      <a:pt x="4" y="66"/>
                    </a:lnTo>
                    <a:lnTo>
                      <a:pt x="4" y="66"/>
                    </a:lnTo>
                    <a:lnTo>
                      <a:pt x="8" y="74"/>
                    </a:lnTo>
                    <a:lnTo>
                      <a:pt x="8" y="74"/>
                    </a:lnTo>
                    <a:lnTo>
                      <a:pt x="6" y="76"/>
                    </a:lnTo>
                    <a:lnTo>
                      <a:pt x="6" y="80"/>
                    </a:lnTo>
                    <a:lnTo>
                      <a:pt x="6" y="80"/>
                    </a:lnTo>
                    <a:lnTo>
                      <a:pt x="8" y="84"/>
                    </a:lnTo>
                    <a:lnTo>
                      <a:pt x="8" y="86"/>
                    </a:lnTo>
                    <a:lnTo>
                      <a:pt x="10" y="8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7" name="Freeform 252"/>
              <p:cNvSpPr>
                <a:spLocks/>
              </p:cNvSpPr>
              <p:nvPr/>
            </p:nvSpPr>
            <p:spPr bwMode="auto">
              <a:xfrm>
                <a:off x="4259" y="2214"/>
                <a:ext cx="43" cy="22"/>
              </a:xfrm>
              <a:custGeom>
                <a:avLst/>
                <a:gdLst/>
                <a:ahLst/>
                <a:cxnLst>
                  <a:cxn ang="0">
                    <a:pos x="0" y="12"/>
                  </a:cxn>
                  <a:cxn ang="0">
                    <a:pos x="0" y="18"/>
                  </a:cxn>
                  <a:cxn ang="0">
                    <a:pos x="4" y="22"/>
                  </a:cxn>
                  <a:cxn ang="0">
                    <a:pos x="10" y="22"/>
                  </a:cxn>
                  <a:cxn ang="0">
                    <a:pos x="16" y="20"/>
                  </a:cxn>
                  <a:cxn ang="0">
                    <a:pos x="24" y="22"/>
                  </a:cxn>
                  <a:cxn ang="0">
                    <a:pos x="36" y="22"/>
                  </a:cxn>
                  <a:cxn ang="0">
                    <a:pos x="40" y="20"/>
                  </a:cxn>
                  <a:cxn ang="0">
                    <a:pos x="40" y="14"/>
                  </a:cxn>
                  <a:cxn ang="0">
                    <a:pos x="38" y="4"/>
                  </a:cxn>
                  <a:cxn ang="0">
                    <a:pos x="28" y="4"/>
                  </a:cxn>
                  <a:cxn ang="0">
                    <a:pos x="22" y="4"/>
                  </a:cxn>
                  <a:cxn ang="0">
                    <a:pos x="16" y="0"/>
                  </a:cxn>
                  <a:cxn ang="0">
                    <a:pos x="8" y="2"/>
                  </a:cxn>
                  <a:cxn ang="0">
                    <a:pos x="4" y="4"/>
                  </a:cxn>
                  <a:cxn ang="0">
                    <a:pos x="0" y="12"/>
                  </a:cxn>
                </a:cxnLst>
                <a:rect l="0" t="0" r="r" b="b"/>
                <a:pathLst>
                  <a:path w="40" h="22">
                    <a:moveTo>
                      <a:pt x="0" y="12"/>
                    </a:moveTo>
                    <a:lnTo>
                      <a:pt x="0" y="18"/>
                    </a:lnTo>
                    <a:lnTo>
                      <a:pt x="4" y="22"/>
                    </a:lnTo>
                    <a:lnTo>
                      <a:pt x="10" y="22"/>
                    </a:lnTo>
                    <a:lnTo>
                      <a:pt x="16" y="20"/>
                    </a:lnTo>
                    <a:lnTo>
                      <a:pt x="24" y="22"/>
                    </a:lnTo>
                    <a:lnTo>
                      <a:pt x="36" y="22"/>
                    </a:lnTo>
                    <a:lnTo>
                      <a:pt x="40" y="20"/>
                    </a:lnTo>
                    <a:lnTo>
                      <a:pt x="40" y="14"/>
                    </a:lnTo>
                    <a:lnTo>
                      <a:pt x="38" y="4"/>
                    </a:lnTo>
                    <a:lnTo>
                      <a:pt x="28" y="4"/>
                    </a:lnTo>
                    <a:lnTo>
                      <a:pt x="22" y="4"/>
                    </a:lnTo>
                    <a:lnTo>
                      <a:pt x="16" y="0"/>
                    </a:lnTo>
                    <a:lnTo>
                      <a:pt x="8" y="2"/>
                    </a:lnTo>
                    <a:lnTo>
                      <a:pt x="4" y="4"/>
                    </a:lnTo>
                    <a:lnTo>
                      <a:pt x="0" y="1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8" name="Freeform 253"/>
              <p:cNvSpPr>
                <a:spLocks/>
              </p:cNvSpPr>
              <p:nvPr/>
            </p:nvSpPr>
            <p:spPr bwMode="auto">
              <a:xfrm>
                <a:off x="2973" y="2474"/>
                <a:ext cx="41" cy="114"/>
              </a:xfrm>
              <a:custGeom>
                <a:avLst/>
                <a:gdLst/>
                <a:ahLst/>
                <a:cxnLst>
                  <a:cxn ang="0">
                    <a:pos x="26" y="106"/>
                  </a:cxn>
                  <a:cxn ang="0">
                    <a:pos x="28" y="96"/>
                  </a:cxn>
                  <a:cxn ang="0">
                    <a:pos x="26" y="86"/>
                  </a:cxn>
                  <a:cxn ang="0">
                    <a:pos x="24" y="82"/>
                  </a:cxn>
                  <a:cxn ang="0">
                    <a:pos x="26" y="72"/>
                  </a:cxn>
                  <a:cxn ang="0">
                    <a:pos x="26" y="68"/>
                  </a:cxn>
                  <a:cxn ang="0">
                    <a:pos x="26" y="62"/>
                  </a:cxn>
                  <a:cxn ang="0">
                    <a:pos x="28" y="62"/>
                  </a:cxn>
                  <a:cxn ang="0">
                    <a:pos x="30" y="62"/>
                  </a:cxn>
                  <a:cxn ang="0">
                    <a:pos x="30" y="58"/>
                  </a:cxn>
                  <a:cxn ang="0">
                    <a:pos x="32" y="52"/>
                  </a:cxn>
                  <a:cxn ang="0">
                    <a:pos x="34" y="48"/>
                  </a:cxn>
                  <a:cxn ang="0">
                    <a:pos x="34" y="44"/>
                  </a:cxn>
                  <a:cxn ang="0">
                    <a:pos x="36" y="38"/>
                  </a:cxn>
                  <a:cxn ang="0">
                    <a:pos x="38" y="38"/>
                  </a:cxn>
                  <a:cxn ang="0">
                    <a:pos x="36" y="34"/>
                  </a:cxn>
                  <a:cxn ang="0">
                    <a:pos x="36" y="30"/>
                  </a:cxn>
                  <a:cxn ang="0">
                    <a:pos x="36" y="22"/>
                  </a:cxn>
                  <a:cxn ang="0">
                    <a:pos x="32" y="20"/>
                  </a:cxn>
                  <a:cxn ang="0">
                    <a:pos x="34" y="18"/>
                  </a:cxn>
                  <a:cxn ang="0">
                    <a:pos x="34" y="12"/>
                  </a:cxn>
                  <a:cxn ang="0">
                    <a:pos x="26" y="6"/>
                  </a:cxn>
                  <a:cxn ang="0">
                    <a:pos x="26" y="4"/>
                  </a:cxn>
                  <a:cxn ang="0">
                    <a:pos x="24" y="2"/>
                  </a:cxn>
                  <a:cxn ang="0">
                    <a:pos x="18" y="0"/>
                  </a:cxn>
                  <a:cxn ang="0">
                    <a:pos x="12" y="8"/>
                  </a:cxn>
                  <a:cxn ang="0">
                    <a:pos x="12" y="12"/>
                  </a:cxn>
                  <a:cxn ang="0">
                    <a:pos x="6" y="14"/>
                  </a:cxn>
                  <a:cxn ang="0">
                    <a:pos x="6" y="16"/>
                  </a:cxn>
                  <a:cxn ang="0">
                    <a:pos x="4" y="18"/>
                  </a:cxn>
                  <a:cxn ang="0">
                    <a:pos x="0" y="18"/>
                  </a:cxn>
                  <a:cxn ang="0">
                    <a:pos x="10" y="36"/>
                  </a:cxn>
                  <a:cxn ang="0">
                    <a:pos x="10" y="38"/>
                  </a:cxn>
                  <a:cxn ang="0">
                    <a:pos x="10" y="44"/>
                  </a:cxn>
                  <a:cxn ang="0">
                    <a:pos x="12" y="52"/>
                  </a:cxn>
                  <a:cxn ang="0">
                    <a:pos x="12" y="54"/>
                  </a:cxn>
                  <a:cxn ang="0">
                    <a:pos x="12" y="62"/>
                  </a:cxn>
                  <a:cxn ang="0">
                    <a:pos x="12" y="74"/>
                  </a:cxn>
                  <a:cxn ang="0">
                    <a:pos x="12" y="80"/>
                  </a:cxn>
                  <a:cxn ang="0">
                    <a:pos x="12" y="84"/>
                  </a:cxn>
                  <a:cxn ang="0">
                    <a:pos x="10" y="94"/>
                  </a:cxn>
                  <a:cxn ang="0">
                    <a:pos x="12" y="100"/>
                  </a:cxn>
                  <a:cxn ang="0">
                    <a:pos x="12" y="102"/>
                  </a:cxn>
                  <a:cxn ang="0">
                    <a:pos x="12" y="106"/>
                  </a:cxn>
                  <a:cxn ang="0">
                    <a:pos x="14" y="114"/>
                  </a:cxn>
                  <a:cxn ang="0">
                    <a:pos x="16" y="114"/>
                  </a:cxn>
                  <a:cxn ang="0">
                    <a:pos x="18" y="108"/>
                  </a:cxn>
                  <a:cxn ang="0">
                    <a:pos x="26" y="106"/>
                  </a:cxn>
                </a:cxnLst>
                <a:rect l="0" t="0" r="r" b="b"/>
                <a:pathLst>
                  <a:path w="38" h="114">
                    <a:moveTo>
                      <a:pt x="26" y="106"/>
                    </a:moveTo>
                    <a:lnTo>
                      <a:pt x="26" y="106"/>
                    </a:lnTo>
                    <a:lnTo>
                      <a:pt x="28" y="96"/>
                    </a:lnTo>
                    <a:lnTo>
                      <a:pt x="28" y="96"/>
                    </a:lnTo>
                    <a:lnTo>
                      <a:pt x="28" y="90"/>
                    </a:lnTo>
                    <a:lnTo>
                      <a:pt x="26" y="86"/>
                    </a:lnTo>
                    <a:lnTo>
                      <a:pt x="26" y="86"/>
                    </a:lnTo>
                    <a:lnTo>
                      <a:pt x="24" y="82"/>
                    </a:lnTo>
                    <a:lnTo>
                      <a:pt x="26" y="76"/>
                    </a:lnTo>
                    <a:lnTo>
                      <a:pt x="26" y="72"/>
                    </a:lnTo>
                    <a:lnTo>
                      <a:pt x="26" y="68"/>
                    </a:lnTo>
                    <a:lnTo>
                      <a:pt x="26" y="68"/>
                    </a:lnTo>
                    <a:lnTo>
                      <a:pt x="26" y="64"/>
                    </a:lnTo>
                    <a:lnTo>
                      <a:pt x="26" y="62"/>
                    </a:lnTo>
                    <a:lnTo>
                      <a:pt x="28" y="62"/>
                    </a:lnTo>
                    <a:lnTo>
                      <a:pt x="28" y="62"/>
                    </a:lnTo>
                    <a:lnTo>
                      <a:pt x="30" y="62"/>
                    </a:lnTo>
                    <a:lnTo>
                      <a:pt x="30" y="62"/>
                    </a:lnTo>
                    <a:lnTo>
                      <a:pt x="30" y="58"/>
                    </a:lnTo>
                    <a:lnTo>
                      <a:pt x="30" y="58"/>
                    </a:lnTo>
                    <a:lnTo>
                      <a:pt x="30" y="54"/>
                    </a:lnTo>
                    <a:lnTo>
                      <a:pt x="32" y="52"/>
                    </a:lnTo>
                    <a:lnTo>
                      <a:pt x="32" y="52"/>
                    </a:lnTo>
                    <a:lnTo>
                      <a:pt x="34" y="48"/>
                    </a:lnTo>
                    <a:lnTo>
                      <a:pt x="34" y="44"/>
                    </a:lnTo>
                    <a:lnTo>
                      <a:pt x="34" y="44"/>
                    </a:lnTo>
                    <a:lnTo>
                      <a:pt x="34" y="40"/>
                    </a:lnTo>
                    <a:lnTo>
                      <a:pt x="36" y="38"/>
                    </a:lnTo>
                    <a:lnTo>
                      <a:pt x="36" y="38"/>
                    </a:lnTo>
                    <a:lnTo>
                      <a:pt x="38" y="38"/>
                    </a:lnTo>
                    <a:lnTo>
                      <a:pt x="36" y="36"/>
                    </a:lnTo>
                    <a:lnTo>
                      <a:pt x="36" y="34"/>
                    </a:lnTo>
                    <a:lnTo>
                      <a:pt x="36" y="30"/>
                    </a:lnTo>
                    <a:lnTo>
                      <a:pt x="36" y="30"/>
                    </a:lnTo>
                    <a:lnTo>
                      <a:pt x="38" y="26"/>
                    </a:lnTo>
                    <a:lnTo>
                      <a:pt x="36" y="22"/>
                    </a:lnTo>
                    <a:lnTo>
                      <a:pt x="36" y="22"/>
                    </a:lnTo>
                    <a:lnTo>
                      <a:pt x="32" y="20"/>
                    </a:lnTo>
                    <a:lnTo>
                      <a:pt x="34" y="18"/>
                    </a:lnTo>
                    <a:lnTo>
                      <a:pt x="34" y="18"/>
                    </a:lnTo>
                    <a:lnTo>
                      <a:pt x="34" y="16"/>
                    </a:lnTo>
                    <a:lnTo>
                      <a:pt x="34" y="12"/>
                    </a:lnTo>
                    <a:lnTo>
                      <a:pt x="34" y="10"/>
                    </a:lnTo>
                    <a:lnTo>
                      <a:pt x="26" y="6"/>
                    </a:lnTo>
                    <a:lnTo>
                      <a:pt x="26" y="6"/>
                    </a:lnTo>
                    <a:lnTo>
                      <a:pt x="26" y="4"/>
                    </a:lnTo>
                    <a:lnTo>
                      <a:pt x="24" y="2"/>
                    </a:lnTo>
                    <a:lnTo>
                      <a:pt x="24" y="2"/>
                    </a:lnTo>
                    <a:lnTo>
                      <a:pt x="20" y="0"/>
                    </a:lnTo>
                    <a:lnTo>
                      <a:pt x="18" y="0"/>
                    </a:lnTo>
                    <a:lnTo>
                      <a:pt x="12" y="8"/>
                    </a:lnTo>
                    <a:lnTo>
                      <a:pt x="12" y="8"/>
                    </a:lnTo>
                    <a:lnTo>
                      <a:pt x="12" y="8"/>
                    </a:lnTo>
                    <a:lnTo>
                      <a:pt x="12" y="12"/>
                    </a:lnTo>
                    <a:lnTo>
                      <a:pt x="12" y="12"/>
                    </a:lnTo>
                    <a:lnTo>
                      <a:pt x="6" y="14"/>
                    </a:lnTo>
                    <a:lnTo>
                      <a:pt x="6" y="14"/>
                    </a:lnTo>
                    <a:lnTo>
                      <a:pt x="6" y="16"/>
                    </a:lnTo>
                    <a:lnTo>
                      <a:pt x="6" y="18"/>
                    </a:lnTo>
                    <a:lnTo>
                      <a:pt x="4" y="18"/>
                    </a:lnTo>
                    <a:lnTo>
                      <a:pt x="4" y="18"/>
                    </a:lnTo>
                    <a:lnTo>
                      <a:pt x="0" y="18"/>
                    </a:lnTo>
                    <a:lnTo>
                      <a:pt x="0" y="32"/>
                    </a:lnTo>
                    <a:lnTo>
                      <a:pt x="10" y="36"/>
                    </a:lnTo>
                    <a:lnTo>
                      <a:pt x="10" y="36"/>
                    </a:lnTo>
                    <a:lnTo>
                      <a:pt x="10" y="38"/>
                    </a:lnTo>
                    <a:lnTo>
                      <a:pt x="10" y="44"/>
                    </a:lnTo>
                    <a:lnTo>
                      <a:pt x="10" y="44"/>
                    </a:lnTo>
                    <a:lnTo>
                      <a:pt x="10" y="50"/>
                    </a:lnTo>
                    <a:lnTo>
                      <a:pt x="12" y="52"/>
                    </a:lnTo>
                    <a:lnTo>
                      <a:pt x="12" y="52"/>
                    </a:lnTo>
                    <a:lnTo>
                      <a:pt x="12" y="54"/>
                    </a:lnTo>
                    <a:lnTo>
                      <a:pt x="12" y="62"/>
                    </a:lnTo>
                    <a:lnTo>
                      <a:pt x="12" y="62"/>
                    </a:lnTo>
                    <a:lnTo>
                      <a:pt x="10" y="68"/>
                    </a:lnTo>
                    <a:lnTo>
                      <a:pt x="12" y="74"/>
                    </a:lnTo>
                    <a:lnTo>
                      <a:pt x="12" y="74"/>
                    </a:lnTo>
                    <a:lnTo>
                      <a:pt x="12" y="80"/>
                    </a:lnTo>
                    <a:lnTo>
                      <a:pt x="12" y="84"/>
                    </a:lnTo>
                    <a:lnTo>
                      <a:pt x="12" y="84"/>
                    </a:lnTo>
                    <a:lnTo>
                      <a:pt x="10" y="90"/>
                    </a:lnTo>
                    <a:lnTo>
                      <a:pt x="10" y="94"/>
                    </a:lnTo>
                    <a:lnTo>
                      <a:pt x="10" y="94"/>
                    </a:lnTo>
                    <a:lnTo>
                      <a:pt x="12" y="100"/>
                    </a:lnTo>
                    <a:lnTo>
                      <a:pt x="12" y="102"/>
                    </a:lnTo>
                    <a:lnTo>
                      <a:pt x="12" y="102"/>
                    </a:lnTo>
                    <a:lnTo>
                      <a:pt x="12" y="106"/>
                    </a:lnTo>
                    <a:lnTo>
                      <a:pt x="12" y="106"/>
                    </a:lnTo>
                    <a:lnTo>
                      <a:pt x="14" y="112"/>
                    </a:lnTo>
                    <a:lnTo>
                      <a:pt x="14" y="114"/>
                    </a:lnTo>
                    <a:lnTo>
                      <a:pt x="16" y="114"/>
                    </a:lnTo>
                    <a:lnTo>
                      <a:pt x="16" y="114"/>
                    </a:lnTo>
                    <a:lnTo>
                      <a:pt x="18" y="108"/>
                    </a:lnTo>
                    <a:lnTo>
                      <a:pt x="18" y="108"/>
                    </a:lnTo>
                    <a:lnTo>
                      <a:pt x="26" y="106"/>
                    </a:lnTo>
                    <a:lnTo>
                      <a:pt x="26" y="10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59" name="Freeform 254"/>
              <p:cNvSpPr>
                <a:spLocks/>
              </p:cNvSpPr>
              <p:nvPr/>
            </p:nvSpPr>
            <p:spPr bwMode="auto">
              <a:xfrm>
                <a:off x="1668" y="2378"/>
                <a:ext cx="18" cy="44"/>
              </a:xfrm>
              <a:custGeom>
                <a:avLst/>
                <a:gdLst/>
                <a:ahLst/>
                <a:cxnLst>
                  <a:cxn ang="0">
                    <a:pos x="4" y="44"/>
                  </a:cxn>
                  <a:cxn ang="0">
                    <a:pos x="4" y="44"/>
                  </a:cxn>
                  <a:cxn ang="0">
                    <a:pos x="12" y="32"/>
                  </a:cxn>
                  <a:cxn ang="0">
                    <a:pos x="14" y="26"/>
                  </a:cxn>
                  <a:cxn ang="0">
                    <a:pos x="14" y="24"/>
                  </a:cxn>
                  <a:cxn ang="0">
                    <a:pos x="12" y="22"/>
                  </a:cxn>
                  <a:cxn ang="0">
                    <a:pos x="12" y="22"/>
                  </a:cxn>
                  <a:cxn ang="0">
                    <a:pos x="16" y="18"/>
                  </a:cxn>
                  <a:cxn ang="0">
                    <a:pos x="16" y="18"/>
                  </a:cxn>
                  <a:cxn ang="0">
                    <a:pos x="16" y="10"/>
                  </a:cxn>
                  <a:cxn ang="0">
                    <a:pos x="16" y="4"/>
                  </a:cxn>
                  <a:cxn ang="0">
                    <a:pos x="16" y="4"/>
                  </a:cxn>
                  <a:cxn ang="0">
                    <a:pos x="12" y="2"/>
                  </a:cxn>
                  <a:cxn ang="0">
                    <a:pos x="12" y="2"/>
                  </a:cxn>
                  <a:cxn ang="0">
                    <a:pos x="12" y="2"/>
                  </a:cxn>
                  <a:cxn ang="0">
                    <a:pos x="8" y="0"/>
                  </a:cxn>
                  <a:cxn ang="0">
                    <a:pos x="8" y="2"/>
                  </a:cxn>
                  <a:cxn ang="0">
                    <a:pos x="6" y="4"/>
                  </a:cxn>
                  <a:cxn ang="0">
                    <a:pos x="0" y="6"/>
                  </a:cxn>
                  <a:cxn ang="0">
                    <a:pos x="0" y="44"/>
                  </a:cxn>
                  <a:cxn ang="0">
                    <a:pos x="4" y="44"/>
                  </a:cxn>
                </a:cxnLst>
                <a:rect l="0" t="0" r="r" b="b"/>
                <a:pathLst>
                  <a:path w="16" h="44">
                    <a:moveTo>
                      <a:pt x="4" y="44"/>
                    </a:moveTo>
                    <a:lnTo>
                      <a:pt x="4" y="44"/>
                    </a:lnTo>
                    <a:lnTo>
                      <a:pt x="12" y="32"/>
                    </a:lnTo>
                    <a:lnTo>
                      <a:pt x="14" y="26"/>
                    </a:lnTo>
                    <a:lnTo>
                      <a:pt x="14" y="24"/>
                    </a:lnTo>
                    <a:lnTo>
                      <a:pt x="12" y="22"/>
                    </a:lnTo>
                    <a:lnTo>
                      <a:pt x="12" y="22"/>
                    </a:lnTo>
                    <a:lnTo>
                      <a:pt x="16" y="18"/>
                    </a:lnTo>
                    <a:lnTo>
                      <a:pt x="16" y="18"/>
                    </a:lnTo>
                    <a:lnTo>
                      <a:pt x="16" y="10"/>
                    </a:lnTo>
                    <a:lnTo>
                      <a:pt x="16" y="4"/>
                    </a:lnTo>
                    <a:lnTo>
                      <a:pt x="16" y="4"/>
                    </a:lnTo>
                    <a:lnTo>
                      <a:pt x="12" y="2"/>
                    </a:lnTo>
                    <a:lnTo>
                      <a:pt x="12" y="2"/>
                    </a:lnTo>
                    <a:lnTo>
                      <a:pt x="12" y="2"/>
                    </a:lnTo>
                    <a:lnTo>
                      <a:pt x="8" y="0"/>
                    </a:lnTo>
                    <a:lnTo>
                      <a:pt x="8" y="2"/>
                    </a:lnTo>
                    <a:lnTo>
                      <a:pt x="6" y="4"/>
                    </a:lnTo>
                    <a:lnTo>
                      <a:pt x="0" y="6"/>
                    </a:lnTo>
                    <a:lnTo>
                      <a:pt x="0" y="44"/>
                    </a:lnTo>
                    <a:lnTo>
                      <a:pt x="4" y="4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0" name="Freeform 255"/>
              <p:cNvSpPr>
                <a:spLocks/>
              </p:cNvSpPr>
              <p:nvPr/>
            </p:nvSpPr>
            <p:spPr bwMode="auto">
              <a:xfrm>
                <a:off x="2994" y="1774"/>
                <a:ext cx="57" cy="38"/>
              </a:xfrm>
              <a:custGeom>
                <a:avLst/>
                <a:gdLst/>
                <a:ahLst/>
                <a:cxnLst>
                  <a:cxn ang="0">
                    <a:pos x="16" y="0"/>
                  </a:cxn>
                  <a:cxn ang="0">
                    <a:pos x="10" y="4"/>
                  </a:cxn>
                  <a:cxn ang="0">
                    <a:pos x="4" y="10"/>
                  </a:cxn>
                  <a:cxn ang="0">
                    <a:pos x="4" y="10"/>
                  </a:cxn>
                  <a:cxn ang="0">
                    <a:pos x="6" y="12"/>
                  </a:cxn>
                  <a:cxn ang="0">
                    <a:pos x="8" y="18"/>
                  </a:cxn>
                  <a:cxn ang="0">
                    <a:pos x="14" y="22"/>
                  </a:cxn>
                  <a:cxn ang="0">
                    <a:pos x="16" y="24"/>
                  </a:cxn>
                  <a:cxn ang="0">
                    <a:pos x="20" y="22"/>
                  </a:cxn>
                  <a:cxn ang="0">
                    <a:pos x="20" y="24"/>
                  </a:cxn>
                  <a:cxn ang="0">
                    <a:pos x="22" y="28"/>
                  </a:cxn>
                  <a:cxn ang="0">
                    <a:pos x="30" y="32"/>
                  </a:cxn>
                  <a:cxn ang="0">
                    <a:pos x="32" y="32"/>
                  </a:cxn>
                  <a:cxn ang="0">
                    <a:pos x="36" y="30"/>
                  </a:cxn>
                  <a:cxn ang="0">
                    <a:pos x="36" y="32"/>
                  </a:cxn>
                  <a:cxn ang="0">
                    <a:pos x="38" y="38"/>
                  </a:cxn>
                  <a:cxn ang="0">
                    <a:pos x="42" y="38"/>
                  </a:cxn>
                  <a:cxn ang="0">
                    <a:pos x="48" y="36"/>
                  </a:cxn>
                  <a:cxn ang="0">
                    <a:pos x="48" y="34"/>
                  </a:cxn>
                  <a:cxn ang="0">
                    <a:pos x="50" y="30"/>
                  </a:cxn>
                  <a:cxn ang="0">
                    <a:pos x="52" y="28"/>
                  </a:cxn>
                  <a:cxn ang="0">
                    <a:pos x="52" y="22"/>
                  </a:cxn>
                  <a:cxn ang="0">
                    <a:pos x="50" y="20"/>
                  </a:cxn>
                  <a:cxn ang="0">
                    <a:pos x="50" y="16"/>
                  </a:cxn>
                  <a:cxn ang="0">
                    <a:pos x="52" y="16"/>
                  </a:cxn>
                  <a:cxn ang="0">
                    <a:pos x="48" y="14"/>
                  </a:cxn>
                  <a:cxn ang="0">
                    <a:pos x="46" y="12"/>
                  </a:cxn>
                  <a:cxn ang="0">
                    <a:pos x="42" y="10"/>
                  </a:cxn>
                  <a:cxn ang="0">
                    <a:pos x="40" y="8"/>
                  </a:cxn>
                  <a:cxn ang="0">
                    <a:pos x="38" y="6"/>
                  </a:cxn>
                  <a:cxn ang="0">
                    <a:pos x="34" y="6"/>
                  </a:cxn>
                  <a:cxn ang="0">
                    <a:pos x="28" y="10"/>
                  </a:cxn>
                  <a:cxn ang="0">
                    <a:pos x="26" y="10"/>
                  </a:cxn>
                  <a:cxn ang="0">
                    <a:pos x="18" y="4"/>
                  </a:cxn>
                  <a:cxn ang="0">
                    <a:pos x="16" y="0"/>
                  </a:cxn>
                </a:cxnLst>
                <a:rect l="0" t="0" r="r" b="b"/>
                <a:pathLst>
                  <a:path w="52" h="38">
                    <a:moveTo>
                      <a:pt x="16" y="0"/>
                    </a:moveTo>
                    <a:lnTo>
                      <a:pt x="16" y="0"/>
                    </a:lnTo>
                    <a:lnTo>
                      <a:pt x="10" y="4"/>
                    </a:lnTo>
                    <a:lnTo>
                      <a:pt x="10" y="4"/>
                    </a:lnTo>
                    <a:lnTo>
                      <a:pt x="0" y="6"/>
                    </a:lnTo>
                    <a:lnTo>
                      <a:pt x="4" y="10"/>
                    </a:lnTo>
                    <a:lnTo>
                      <a:pt x="4" y="10"/>
                    </a:lnTo>
                    <a:lnTo>
                      <a:pt x="4" y="10"/>
                    </a:lnTo>
                    <a:lnTo>
                      <a:pt x="6" y="12"/>
                    </a:lnTo>
                    <a:lnTo>
                      <a:pt x="6" y="12"/>
                    </a:lnTo>
                    <a:lnTo>
                      <a:pt x="8" y="18"/>
                    </a:lnTo>
                    <a:lnTo>
                      <a:pt x="8" y="18"/>
                    </a:lnTo>
                    <a:lnTo>
                      <a:pt x="10" y="18"/>
                    </a:lnTo>
                    <a:lnTo>
                      <a:pt x="14" y="22"/>
                    </a:lnTo>
                    <a:lnTo>
                      <a:pt x="14" y="22"/>
                    </a:lnTo>
                    <a:lnTo>
                      <a:pt x="16" y="24"/>
                    </a:lnTo>
                    <a:lnTo>
                      <a:pt x="18" y="24"/>
                    </a:lnTo>
                    <a:lnTo>
                      <a:pt x="20" y="22"/>
                    </a:lnTo>
                    <a:lnTo>
                      <a:pt x="20" y="22"/>
                    </a:lnTo>
                    <a:lnTo>
                      <a:pt x="20" y="24"/>
                    </a:lnTo>
                    <a:lnTo>
                      <a:pt x="22" y="28"/>
                    </a:lnTo>
                    <a:lnTo>
                      <a:pt x="22" y="28"/>
                    </a:lnTo>
                    <a:lnTo>
                      <a:pt x="26" y="30"/>
                    </a:lnTo>
                    <a:lnTo>
                      <a:pt x="30" y="32"/>
                    </a:lnTo>
                    <a:lnTo>
                      <a:pt x="30" y="32"/>
                    </a:lnTo>
                    <a:lnTo>
                      <a:pt x="32" y="32"/>
                    </a:lnTo>
                    <a:lnTo>
                      <a:pt x="34" y="32"/>
                    </a:lnTo>
                    <a:lnTo>
                      <a:pt x="36" y="30"/>
                    </a:lnTo>
                    <a:lnTo>
                      <a:pt x="36" y="32"/>
                    </a:lnTo>
                    <a:lnTo>
                      <a:pt x="36" y="32"/>
                    </a:lnTo>
                    <a:lnTo>
                      <a:pt x="36" y="36"/>
                    </a:lnTo>
                    <a:lnTo>
                      <a:pt x="38" y="38"/>
                    </a:lnTo>
                    <a:lnTo>
                      <a:pt x="38" y="38"/>
                    </a:lnTo>
                    <a:lnTo>
                      <a:pt x="42" y="38"/>
                    </a:lnTo>
                    <a:lnTo>
                      <a:pt x="48" y="36"/>
                    </a:lnTo>
                    <a:lnTo>
                      <a:pt x="48" y="36"/>
                    </a:lnTo>
                    <a:lnTo>
                      <a:pt x="48" y="34"/>
                    </a:lnTo>
                    <a:lnTo>
                      <a:pt x="48" y="34"/>
                    </a:lnTo>
                    <a:lnTo>
                      <a:pt x="48" y="30"/>
                    </a:lnTo>
                    <a:lnTo>
                      <a:pt x="50" y="30"/>
                    </a:lnTo>
                    <a:lnTo>
                      <a:pt x="52" y="28"/>
                    </a:lnTo>
                    <a:lnTo>
                      <a:pt x="52" y="28"/>
                    </a:lnTo>
                    <a:lnTo>
                      <a:pt x="52" y="24"/>
                    </a:lnTo>
                    <a:lnTo>
                      <a:pt x="52" y="22"/>
                    </a:lnTo>
                    <a:lnTo>
                      <a:pt x="50" y="20"/>
                    </a:lnTo>
                    <a:lnTo>
                      <a:pt x="50" y="20"/>
                    </a:lnTo>
                    <a:lnTo>
                      <a:pt x="50" y="18"/>
                    </a:lnTo>
                    <a:lnTo>
                      <a:pt x="50" y="16"/>
                    </a:lnTo>
                    <a:lnTo>
                      <a:pt x="52" y="16"/>
                    </a:lnTo>
                    <a:lnTo>
                      <a:pt x="52" y="16"/>
                    </a:lnTo>
                    <a:lnTo>
                      <a:pt x="52" y="16"/>
                    </a:lnTo>
                    <a:lnTo>
                      <a:pt x="48" y="14"/>
                    </a:lnTo>
                    <a:lnTo>
                      <a:pt x="46" y="12"/>
                    </a:lnTo>
                    <a:lnTo>
                      <a:pt x="46" y="12"/>
                    </a:lnTo>
                    <a:lnTo>
                      <a:pt x="44" y="12"/>
                    </a:lnTo>
                    <a:lnTo>
                      <a:pt x="42" y="10"/>
                    </a:lnTo>
                    <a:lnTo>
                      <a:pt x="40" y="8"/>
                    </a:lnTo>
                    <a:lnTo>
                      <a:pt x="40" y="8"/>
                    </a:lnTo>
                    <a:lnTo>
                      <a:pt x="40" y="6"/>
                    </a:lnTo>
                    <a:lnTo>
                      <a:pt x="38" y="6"/>
                    </a:lnTo>
                    <a:lnTo>
                      <a:pt x="34" y="6"/>
                    </a:lnTo>
                    <a:lnTo>
                      <a:pt x="34" y="6"/>
                    </a:lnTo>
                    <a:lnTo>
                      <a:pt x="30" y="8"/>
                    </a:lnTo>
                    <a:lnTo>
                      <a:pt x="28" y="10"/>
                    </a:lnTo>
                    <a:lnTo>
                      <a:pt x="26" y="10"/>
                    </a:lnTo>
                    <a:lnTo>
                      <a:pt x="26" y="10"/>
                    </a:lnTo>
                    <a:lnTo>
                      <a:pt x="22" y="8"/>
                    </a:lnTo>
                    <a:lnTo>
                      <a:pt x="18" y="4"/>
                    </a:lnTo>
                    <a:lnTo>
                      <a:pt x="16" y="0"/>
                    </a:lnTo>
                    <a:lnTo>
                      <a:pt x="16"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1" name="Freeform 256"/>
              <p:cNvSpPr>
                <a:spLocks/>
              </p:cNvSpPr>
              <p:nvPr/>
            </p:nvSpPr>
            <p:spPr bwMode="auto">
              <a:xfrm>
                <a:off x="3320" y="1676"/>
                <a:ext cx="109" cy="92"/>
              </a:xfrm>
              <a:custGeom>
                <a:avLst/>
                <a:gdLst/>
                <a:ahLst/>
                <a:cxnLst>
                  <a:cxn ang="0">
                    <a:pos x="28" y="18"/>
                  </a:cxn>
                  <a:cxn ang="0">
                    <a:pos x="34" y="12"/>
                  </a:cxn>
                  <a:cxn ang="0">
                    <a:pos x="38" y="12"/>
                  </a:cxn>
                  <a:cxn ang="0">
                    <a:pos x="44" y="8"/>
                  </a:cxn>
                  <a:cxn ang="0">
                    <a:pos x="44" y="2"/>
                  </a:cxn>
                  <a:cxn ang="0">
                    <a:pos x="46" y="0"/>
                  </a:cxn>
                  <a:cxn ang="0">
                    <a:pos x="54" y="2"/>
                  </a:cxn>
                  <a:cxn ang="0">
                    <a:pos x="56" y="0"/>
                  </a:cxn>
                  <a:cxn ang="0">
                    <a:pos x="58" y="2"/>
                  </a:cxn>
                  <a:cxn ang="0">
                    <a:pos x="60" y="4"/>
                  </a:cxn>
                  <a:cxn ang="0">
                    <a:pos x="64" y="2"/>
                  </a:cxn>
                  <a:cxn ang="0">
                    <a:pos x="66" y="2"/>
                  </a:cxn>
                  <a:cxn ang="0">
                    <a:pos x="72" y="4"/>
                  </a:cxn>
                  <a:cxn ang="0">
                    <a:pos x="78" y="6"/>
                  </a:cxn>
                  <a:cxn ang="0">
                    <a:pos x="80" y="8"/>
                  </a:cxn>
                  <a:cxn ang="0">
                    <a:pos x="82" y="12"/>
                  </a:cxn>
                  <a:cxn ang="0">
                    <a:pos x="84" y="16"/>
                  </a:cxn>
                  <a:cxn ang="0">
                    <a:pos x="86" y="20"/>
                  </a:cxn>
                  <a:cxn ang="0">
                    <a:pos x="88" y="26"/>
                  </a:cxn>
                  <a:cxn ang="0">
                    <a:pos x="88" y="36"/>
                  </a:cxn>
                  <a:cxn ang="0">
                    <a:pos x="90" y="38"/>
                  </a:cxn>
                  <a:cxn ang="0">
                    <a:pos x="98" y="46"/>
                  </a:cxn>
                  <a:cxn ang="0">
                    <a:pos x="100" y="52"/>
                  </a:cxn>
                  <a:cxn ang="0">
                    <a:pos x="98" y="56"/>
                  </a:cxn>
                  <a:cxn ang="0">
                    <a:pos x="96" y="56"/>
                  </a:cxn>
                  <a:cxn ang="0">
                    <a:pos x="90" y="54"/>
                  </a:cxn>
                  <a:cxn ang="0">
                    <a:pos x="88" y="56"/>
                  </a:cxn>
                  <a:cxn ang="0">
                    <a:pos x="90" y="60"/>
                  </a:cxn>
                  <a:cxn ang="0">
                    <a:pos x="94" y="64"/>
                  </a:cxn>
                  <a:cxn ang="0">
                    <a:pos x="94" y="80"/>
                  </a:cxn>
                  <a:cxn ang="0">
                    <a:pos x="88" y="80"/>
                  </a:cxn>
                  <a:cxn ang="0">
                    <a:pos x="86" y="82"/>
                  </a:cxn>
                  <a:cxn ang="0">
                    <a:pos x="86" y="86"/>
                  </a:cxn>
                  <a:cxn ang="0">
                    <a:pos x="82" y="90"/>
                  </a:cxn>
                  <a:cxn ang="0">
                    <a:pos x="76" y="90"/>
                  </a:cxn>
                  <a:cxn ang="0">
                    <a:pos x="70" y="90"/>
                  </a:cxn>
                  <a:cxn ang="0">
                    <a:pos x="64" y="90"/>
                  </a:cxn>
                  <a:cxn ang="0">
                    <a:pos x="62" y="90"/>
                  </a:cxn>
                  <a:cxn ang="0">
                    <a:pos x="58" y="88"/>
                  </a:cxn>
                  <a:cxn ang="0">
                    <a:pos x="56" y="92"/>
                  </a:cxn>
                  <a:cxn ang="0">
                    <a:pos x="54" y="88"/>
                  </a:cxn>
                  <a:cxn ang="0">
                    <a:pos x="50" y="88"/>
                  </a:cxn>
                  <a:cxn ang="0">
                    <a:pos x="38" y="88"/>
                  </a:cxn>
                  <a:cxn ang="0">
                    <a:pos x="24" y="86"/>
                  </a:cxn>
                  <a:cxn ang="0">
                    <a:pos x="14" y="86"/>
                  </a:cxn>
                  <a:cxn ang="0">
                    <a:pos x="12" y="90"/>
                  </a:cxn>
                  <a:cxn ang="0">
                    <a:pos x="8" y="90"/>
                  </a:cxn>
                  <a:cxn ang="0">
                    <a:pos x="6" y="86"/>
                  </a:cxn>
                  <a:cxn ang="0">
                    <a:pos x="2" y="88"/>
                  </a:cxn>
                  <a:cxn ang="0">
                    <a:pos x="0" y="78"/>
                  </a:cxn>
                  <a:cxn ang="0">
                    <a:pos x="4" y="72"/>
                  </a:cxn>
                  <a:cxn ang="0">
                    <a:pos x="4" y="66"/>
                  </a:cxn>
                  <a:cxn ang="0">
                    <a:pos x="2" y="62"/>
                  </a:cxn>
                  <a:cxn ang="0">
                    <a:pos x="0" y="54"/>
                  </a:cxn>
                  <a:cxn ang="0">
                    <a:pos x="6" y="52"/>
                  </a:cxn>
                  <a:cxn ang="0">
                    <a:pos x="14" y="52"/>
                  </a:cxn>
                  <a:cxn ang="0">
                    <a:pos x="16" y="50"/>
                  </a:cxn>
                  <a:cxn ang="0">
                    <a:pos x="22" y="46"/>
                  </a:cxn>
                  <a:cxn ang="0">
                    <a:pos x="22" y="38"/>
                  </a:cxn>
                  <a:cxn ang="0">
                    <a:pos x="22" y="32"/>
                  </a:cxn>
                  <a:cxn ang="0">
                    <a:pos x="26" y="26"/>
                  </a:cxn>
                  <a:cxn ang="0">
                    <a:pos x="30" y="22"/>
                  </a:cxn>
                  <a:cxn ang="0">
                    <a:pos x="28" y="18"/>
                  </a:cxn>
                </a:cxnLst>
                <a:rect l="0" t="0" r="r" b="b"/>
                <a:pathLst>
                  <a:path w="100" h="92">
                    <a:moveTo>
                      <a:pt x="28" y="18"/>
                    </a:moveTo>
                    <a:lnTo>
                      <a:pt x="28" y="18"/>
                    </a:lnTo>
                    <a:lnTo>
                      <a:pt x="32" y="14"/>
                    </a:lnTo>
                    <a:lnTo>
                      <a:pt x="34" y="12"/>
                    </a:lnTo>
                    <a:lnTo>
                      <a:pt x="38" y="12"/>
                    </a:lnTo>
                    <a:lnTo>
                      <a:pt x="38" y="12"/>
                    </a:lnTo>
                    <a:lnTo>
                      <a:pt x="42" y="14"/>
                    </a:lnTo>
                    <a:lnTo>
                      <a:pt x="44" y="8"/>
                    </a:lnTo>
                    <a:lnTo>
                      <a:pt x="44" y="8"/>
                    </a:lnTo>
                    <a:lnTo>
                      <a:pt x="44" y="2"/>
                    </a:lnTo>
                    <a:lnTo>
                      <a:pt x="46" y="0"/>
                    </a:lnTo>
                    <a:lnTo>
                      <a:pt x="46" y="0"/>
                    </a:lnTo>
                    <a:lnTo>
                      <a:pt x="50" y="2"/>
                    </a:lnTo>
                    <a:lnTo>
                      <a:pt x="54" y="2"/>
                    </a:lnTo>
                    <a:lnTo>
                      <a:pt x="56" y="0"/>
                    </a:lnTo>
                    <a:lnTo>
                      <a:pt x="56" y="0"/>
                    </a:lnTo>
                    <a:lnTo>
                      <a:pt x="56" y="0"/>
                    </a:lnTo>
                    <a:lnTo>
                      <a:pt x="58" y="2"/>
                    </a:lnTo>
                    <a:lnTo>
                      <a:pt x="58" y="4"/>
                    </a:lnTo>
                    <a:lnTo>
                      <a:pt x="60" y="4"/>
                    </a:lnTo>
                    <a:lnTo>
                      <a:pt x="60" y="4"/>
                    </a:lnTo>
                    <a:lnTo>
                      <a:pt x="64" y="2"/>
                    </a:lnTo>
                    <a:lnTo>
                      <a:pt x="66" y="2"/>
                    </a:lnTo>
                    <a:lnTo>
                      <a:pt x="66" y="2"/>
                    </a:lnTo>
                    <a:lnTo>
                      <a:pt x="72" y="4"/>
                    </a:lnTo>
                    <a:lnTo>
                      <a:pt x="72" y="4"/>
                    </a:lnTo>
                    <a:lnTo>
                      <a:pt x="76" y="6"/>
                    </a:lnTo>
                    <a:lnTo>
                      <a:pt x="78" y="6"/>
                    </a:lnTo>
                    <a:lnTo>
                      <a:pt x="80" y="8"/>
                    </a:lnTo>
                    <a:lnTo>
                      <a:pt x="80" y="8"/>
                    </a:lnTo>
                    <a:lnTo>
                      <a:pt x="80" y="10"/>
                    </a:lnTo>
                    <a:lnTo>
                      <a:pt x="82" y="12"/>
                    </a:lnTo>
                    <a:lnTo>
                      <a:pt x="84" y="12"/>
                    </a:lnTo>
                    <a:lnTo>
                      <a:pt x="84" y="16"/>
                    </a:lnTo>
                    <a:lnTo>
                      <a:pt x="84" y="16"/>
                    </a:lnTo>
                    <a:lnTo>
                      <a:pt x="86" y="20"/>
                    </a:lnTo>
                    <a:lnTo>
                      <a:pt x="88" y="26"/>
                    </a:lnTo>
                    <a:lnTo>
                      <a:pt x="88" y="26"/>
                    </a:lnTo>
                    <a:lnTo>
                      <a:pt x="88" y="34"/>
                    </a:lnTo>
                    <a:lnTo>
                      <a:pt x="88" y="36"/>
                    </a:lnTo>
                    <a:lnTo>
                      <a:pt x="90" y="38"/>
                    </a:lnTo>
                    <a:lnTo>
                      <a:pt x="90" y="38"/>
                    </a:lnTo>
                    <a:lnTo>
                      <a:pt x="94" y="42"/>
                    </a:lnTo>
                    <a:lnTo>
                      <a:pt x="98" y="46"/>
                    </a:lnTo>
                    <a:lnTo>
                      <a:pt x="98" y="46"/>
                    </a:lnTo>
                    <a:lnTo>
                      <a:pt x="100" y="52"/>
                    </a:lnTo>
                    <a:lnTo>
                      <a:pt x="100" y="54"/>
                    </a:lnTo>
                    <a:lnTo>
                      <a:pt x="98" y="56"/>
                    </a:lnTo>
                    <a:lnTo>
                      <a:pt x="98" y="56"/>
                    </a:lnTo>
                    <a:lnTo>
                      <a:pt x="96" y="56"/>
                    </a:lnTo>
                    <a:lnTo>
                      <a:pt x="92" y="54"/>
                    </a:lnTo>
                    <a:lnTo>
                      <a:pt x="90" y="54"/>
                    </a:lnTo>
                    <a:lnTo>
                      <a:pt x="88" y="56"/>
                    </a:lnTo>
                    <a:lnTo>
                      <a:pt x="88" y="56"/>
                    </a:lnTo>
                    <a:lnTo>
                      <a:pt x="88" y="60"/>
                    </a:lnTo>
                    <a:lnTo>
                      <a:pt x="90" y="60"/>
                    </a:lnTo>
                    <a:lnTo>
                      <a:pt x="92" y="62"/>
                    </a:lnTo>
                    <a:lnTo>
                      <a:pt x="94" y="64"/>
                    </a:lnTo>
                    <a:lnTo>
                      <a:pt x="94" y="64"/>
                    </a:lnTo>
                    <a:lnTo>
                      <a:pt x="94" y="80"/>
                    </a:lnTo>
                    <a:lnTo>
                      <a:pt x="94" y="80"/>
                    </a:lnTo>
                    <a:lnTo>
                      <a:pt x="88" y="80"/>
                    </a:lnTo>
                    <a:lnTo>
                      <a:pt x="88" y="80"/>
                    </a:lnTo>
                    <a:lnTo>
                      <a:pt x="86" y="82"/>
                    </a:lnTo>
                    <a:lnTo>
                      <a:pt x="86" y="86"/>
                    </a:lnTo>
                    <a:lnTo>
                      <a:pt x="86" y="86"/>
                    </a:lnTo>
                    <a:lnTo>
                      <a:pt x="84" y="90"/>
                    </a:lnTo>
                    <a:lnTo>
                      <a:pt x="82" y="90"/>
                    </a:lnTo>
                    <a:lnTo>
                      <a:pt x="82" y="90"/>
                    </a:lnTo>
                    <a:lnTo>
                      <a:pt x="76" y="90"/>
                    </a:lnTo>
                    <a:lnTo>
                      <a:pt x="70" y="90"/>
                    </a:lnTo>
                    <a:lnTo>
                      <a:pt x="70" y="90"/>
                    </a:lnTo>
                    <a:lnTo>
                      <a:pt x="66" y="88"/>
                    </a:lnTo>
                    <a:lnTo>
                      <a:pt x="64" y="90"/>
                    </a:lnTo>
                    <a:lnTo>
                      <a:pt x="64" y="90"/>
                    </a:lnTo>
                    <a:lnTo>
                      <a:pt x="62" y="90"/>
                    </a:lnTo>
                    <a:lnTo>
                      <a:pt x="60" y="90"/>
                    </a:lnTo>
                    <a:lnTo>
                      <a:pt x="58" y="88"/>
                    </a:lnTo>
                    <a:lnTo>
                      <a:pt x="58" y="88"/>
                    </a:lnTo>
                    <a:lnTo>
                      <a:pt x="56" y="92"/>
                    </a:lnTo>
                    <a:lnTo>
                      <a:pt x="54" y="88"/>
                    </a:lnTo>
                    <a:lnTo>
                      <a:pt x="54" y="88"/>
                    </a:lnTo>
                    <a:lnTo>
                      <a:pt x="50" y="88"/>
                    </a:lnTo>
                    <a:lnTo>
                      <a:pt x="50" y="88"/>
                    </a:lnTo>
                    <a:lnTo>
                      <a:pt x="44" y="90"/>
                    </a:lnTo>
                    <a:lnTo>
                      <a:pt x="38" y="88"/>
                    </a:lnTo>
                    <a:lnTo>
                      <a:pt x="38" y="88"/>
                    </a:lnTo>
                    <a:lnTo>
                      <a:pt x="24" y="86"/>
                    </a:lnTo>
                    <a:lnTo>
                      <a:pt x="24" y="86"/>
                    </a:lnTo>
                    <a:lnTo>
                      <a:pt x="14" y="86"/>
                    </a:lnTo>
                    <a:lnTo>
                      <a:pt x="14" y="86"/>
                    </a:lnTo>
                    <a:lnTo>
                      <a:pt x="12" y="90"/>
                    </a:lnTo>
                    <a:lnTo>
                      <a:pt x="10" y="92"/>
                    </a:lnTo>
                    <a:lnTo>
                      <a:pt x="8" y="90"/>
                    </a:lnTo>
                    <a:lnTo>
                      <a:pt x="8" y="90"/>
                    </a:lnTo>
                    <a:lnTo>
                      <a:pt x="6" y="86"/>
                    </a:lnTo>
                    <a:lnTo>
                      <a:pt x="4" y="86"/>
                    </a:lnTo>
                    <a:lnTo>
                      <a:pt x="2" y="88"/>
                    </a:lnTo>
                    <a:lnTo>
                      <a:pt x="2" y="88"/>
                    </a:lnTo>
                    <a:lnTo>
                      <a:pt x="0" y="78"/>
                    </a:lnTo>
                    <a:lnTo>
                      <a:pt x="0" y="78"/>
                    </a:lnTo>
                    <a:lnTo>
                      <a:pt x="4" y="72"/>
                    </a:lnTo>
                    <a:lnTo>
                      <a:pt x="4" y="68"/>
                    </a:lnTo>
                    <a:lnTo>
                      <a:pt x="4" y="66"/>
                    </a:lnTo>
                    <a:lnTo>
                      <a:pt x="4" y="66"/>
                    </a:lnTo>
                    <a:lnTo>
                      <a:pt x="2" y="62"/>
                    </a:lnTo>
                    <a:lnTo>
                      <a:pt x="0" y="58"/>
                    </a:lnTo>
                    <a:lnTo>
                      <a:pt x="0" y="54"/>
                    </a:lnTo>
                    <a:lnTo>
                      <a:pt x="6" y="52"/>
                    </a:lnTo>
                    <a:lnTo>
                      <a:pt x="6" y="52"/>
                    </a:lnTo>
                    <a:lnTo>
                      <a:pt x="14" y="52"/>
                    </a:lnTo>
                    <a:lnTo>
                      <a:pt x="14" y="52"/>
                    </a:lnTo>
                    <a:lnTo>
                      <a:pt x="14" y="52"/>
                    </a:lnTo>
                    <a:lnTo>
                      <a:pt x="16" y="50"/>
                    </a:lnTo>
                    <a:lnTo>
                      <a:pt x="16" y="48"/>
                    </a:lnTo>
                    <a:lnTo>
                      <a:pt x="22" y="46"/>
                    </a:lnTo>
                    <a:lnTo>
                      <a:pt x="22" y="46"/>
                    </a:lnTo>
                    <a:lnTo>
                      <a:pt x="22" y="38"/>
                    </a:lnTo>
                    <a:lnTo>
                      <a:pt x="22" y="38"/>
                    </a:lnTo>
                    <a:lnTo>
                      <a:pt x="22" y="32"/>
                    </a:lnTo>
                    <a:lnTo>
                      <a:pt x="26" y="26"/>
                    </a:lnTo>
                    <a:lnTo>
                      <a:pt x="26" y="26"/>
                    </a:lnTo>
                    <a:lnTo>
                      <a:pt x="28" y="24"/>
                    </a:lnTo>
                    <a:lnTo>
                      <a:pt x="30" y="22"/>
                    </a:lnTo>
                    <a:lnTo>
                      <a:pt x="28" y="18"/>
                    </a:lnTo>
                    <a:lnTo>
                      <a:pt x="28" y="1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2" name="Freeform 257"/>
              <p:cNvSpPr>
                <a:spLocks/>
              </p:cNvSpPr>
              <p:nvPr/>
            </p:nvSpPr>
            <p:spPr bwMode="auto">
              <a:xfrm>
                <a:off x="4233" y="2248"/>
                <a:ext cx="80" cy="106"/>
              </a:xfrm>
              <a:custGeom>
                <a:avLst/>
                <a:gdLst/>
                <a:ahLst/>
                <a:cxnLst>
                  <a:cxn ang="0">
                    <a:pos x="14" y="82"/>
                  </a:cxn>
                  <a:cxn ang="0">
                    <a:pos x="14" y="86"/>
                  </a:cxn>
                  <a:cxn ang="0">
                    <a:pos x="20" y="84"/>
                  </a:cxn>
                  <a:cxn ang="0">
                    <a:pos x="22" y="82"/>
                  </a:cxn>
                  <a:cxn ang="0">
                    <a:pos x="26" y="80"/>
                  </a:cxn>
                  <a:cxn ang="0">
                    <a:pos x="28" y="80"/>
                  </a:cxn>
                  <a:cxn ang="0">
                    <a:pos x="30" y="78"/>
                  </a:cxn>
                  <a:cxn ang="0">
                    <a:pos x="32" y="78"/>
                  </a:cxn>
                  <a:cxn ang="0">
                    <a:pos x="34" y="80"/>
                  </a:cxn>
                  <a:cxn ang="0">
                    <a:pos x="38" y="78"/>
                  </a:cxn>
                  <a:cxn ang="0">
                    <a:pos x="40" y="76"/>
                  </a:cxn>
                  <a:cxn ang="0">
                    <a:pos x="40" y="74"/>
                  </a:cxn>
                  <a:cxn ang="0">
                    <a:pos x="38" y="70"/>
                  </a:cxn>
                  <a:cxn ang="0">
                    <a:pos x="38" y="70"/>
                  </a:cxn>
                  <a:cxn ang="0">
                    <a:pos x="38" y="68"/>
                  </a:cxn>
                  <a:cxn ang="0">
                    <a:pos x="36" y="68"/>
                  </a:cxn>
                  <a:cxn ang="0">
                    <a:pos x="36" y="66"/>
                  </a:cxn>
                  <a:cxn ang="0">
                    <a:pos x="42" y="64"/>
                  </a:cxn>
                  <a:cxn ang="0">
                    <a:pos x="38" y="56"/>
                  </a:cxn>
                  <a:cxn ang="0">
                    <a:pos x="38" y="54"/>
                  </a:cxn>
                  <a:cxn ang="0">
                    <a:pos x="42" y="58"/>
                  </a:cxn>
                  <a:cxn ang="0">
                    <a:pos x="46" y="62"/>
                  </a:cxn>
                  <a:cxn ang="0">
                    <a:pos x="52" y="62"/>
                  </a:cxn>
                  <a:cxn ang="0">
                    <a:pos x="52" y="64"/>
                  </a:cxn>
                  <a:cxn ang="0">
                    <a:pos x="52" y="66"/>
                  </a:cxn>
                  <a:cxn ang="0">
                    <a:pos x="58" y="72"/>
                  </a:cxn>
                  <a:cxn ang="0">
                    <a:pos x="60" y="78"/>
                  </a:cxn>
                  <a:cxn ang="0">
                    <a:pos x="60" y="86"/>
                  </a:cxn>
                  <a:cxn ang="0">
                    <a:pos x="62" y="94"/>
                  </a:cxn>
                  <a:cxn ang="0">
                    <a:pos x="64" y="96"/>
                  </a:cxn>
                  <a:cxn ang="0">
                    <a:pos x="68" y="100"/>
                  </a:cxn>
                  <a:cxn ang="0">
                    <a:pos x="74" y="98"/>
                  </a:cxn>
                  <a:cxn ang="0">
                    <a:pos x="74" y="92"/>
                  </a:cxn>
                  <a:cxn ang="0">
                    <a:pos x="70" y="80"/>
                  </a:cxn>
                  <a:cxn ang="0">
                    <a:pos x="70" y="68"/>
                  </a:cxn>
                  <a:cxn ang="0">
                    <a:pos x="62" y="64"/>
                  </a:cxn>
                  <a:cxn ang="0">
                    <a:pos x="54" y="60"/>
                  </a:cxn>
                  <a:cxn ang="0">
                    <a:pos x="60" y="42"/>
                  </a:cxn>
                  <a:cxn ang="0">
                    <a:pos x="62" y="40"/>
                  </a:cxn>
                  <a:cxn ang="0">
                    <a:pos x="62" y="30"/>
                  </a:cxn>
                  <a:cxn ang="0">
                    <a:pos x="60" y="24"/>
                  </a:cxn>
                  <a:cxn ang="0">
                    <a:pos x="44" y="28"/>
                  </a:cxn>
                  <a:cxn ang="0">
                    <a:pos x="32" y="28"/>
                  </a:cxn>
                  <a:cxn ang="0">
                    <a:pos x="32" y="8"/>
                  </a:cxn>
                  <a:cxn ang="0">
                    <a:pos x="20" y="6"/>
                  </a:cxn>
                  <a:cxn ang="0">
                    <a:pos x="8" y="6"/>
                  </a:cxn>
                  <a:cxn ang="0">
                    <a:pos x="12" y="20"/>
                  </a:cxn>
                  <a:cxn ang="0">
                    <a:pos x="0" y="26"/>
                  </a:cxn>
                  <a:cxn ang="0">
                    <a:pos x="4" y="38"/>
                  </a:cxn>
                  <a:cxn ang="0">
                    <a:pos x="14" y="48"/>
                  </a:cxn>
                  <a:cxn ang="0">
                    <a:pos x="16" y="62"/>
                  </a:cxn>
                  <a:cxn ang="0">
                    <a:pos x="14" y="78"/>
                  </a:cxn>
                  <a:cxn ang="0">
                    <a:pos x="14" y="82"/>
                  </a:cxn>
                </a:cxnLst>
                <a:rect l="0" t="0" r="r" b="b"/>
                <a:pathLst>
                  <a:path w="74" h="106">
                    <a:moveTo>
                      <a:pt x="14" y="82"/>
                    </a:moveTo>
                    <a:lnTo>
                      <a:pt x="14" y="82"/>
                    </a:lnTo>
                    <a:lnTo>
                      <a:pt x="14" y="86"/>
                    </a:lnTo>
                    <a:lnTo>
                      <a:pt x="14" y="86"/>
                    </a:lnTo>
                    <a:lnTo>
                      <a:pt x="18" y="86"/>
                    </a:lnTo>
                    <a:lnTo>
                      <a:pt x="20" y="84"/>
                    </a:lnTo>
                    <a:lnTo>
                      <a:pt x="22" y="82"/>
                    </a:lnTo>
                    <a:lnTo>
                      <a:pt x="22" y="82"/>
                    </a:lnTo>
                    <a:lnTo>
                      <a:pt x="26" y="82"/>
                    </a:lnTo>
                    <a:lnTo>
                      <a:pt x="26" y="80"/>
                    </a:lnTo>
                    <a:lnTo>
                      <a:pt x="26" y="80"/>
                    </a:lnTo>
                    <a:lnTo>
                      <a:pt x="28" y="80"/>
                    </a:lnTo>
                    <a:lnTo>
                      <a:pt x="30" y="80"/>
                    </a:lnTo>
                    <a:lnTo>
                      <a:pt x="30" y="78"/>
                    </a:lnTo>
                    <a:lnTo>
                      <a:pt x="30" y="78"/>
                    </a:lnTo>
                    <a:lnTo>
                      <a:pt x="32" y="78"/>
                    </a:lnTo>
                    <a:lnTo>
                      <a:pt x="32" y="78"/>
                    </a:lnTo>
                    <a:lnTo>
                      <a:pt x="34" y="80"/>
                    </a:lnTo>
                    <a:lnTo>
                      <a:pt x="34" y="80"/>
                    </a:lnTo>
                    <a:lnTo>
                      <a:pt x="38" y="78"/>
                    </a:lnTo>
                    <a:lnTo>
                      <a:pt x="38" y="78"/>
                    </a:lnTo>
                    <a:lnTo>
                      <a:pt x="40" y="76"/>
                    </a:lnTo>
                    <a:lnTo>
                      <a:pt x="40" y="74"/>
                    </a:lnTo>
                    <a:lnTo>
                      <a:pt x="40" y="74"/>
                    </a:lnTo>
                    <a:lnTo>
                      <a:pt x="38" y="72"/>
                    </a:lnTo>
                    <a:lnTo>
                      <a:pt x="38" y="70"/>
                    </a:lnTo>
                    <a:lnTo>
                      <a:pt x="38" y="70"/>
                    </a:lnTo>
                    <a:lnTo>
                      <a:pt x="38" y="70"/>
                    </a:lnTo>
                    <a:lnTo>
                      <a:pt x="38" y="68"/>
                    </a:lnTo>
                    <a:lnTo>
                      <a:pt x="38" y="68"/>
                    </a:lnTo>
                    <a:lnTo>
                      <a:pt x="36" y="68"/>
                    </a:lnTo>
                    <a:lnTo>
                      <a:pt x="36" y="68"/>
                    </a:lnTo>
                    <a:lnTo>
                      <a:pt x="36" y="66"/>
                    </a:lnTo>
                    <a:lnTo>
                      <a:pt x="36" y="66"/>
                    </a:lnTo>
                    <a:lnTo>
                      <a:pt x="42" y="64"/>
                    </a:lnTo>
                    <a:lnTo>
                      <a:pt x="42" y="64"/>
                    </a:lnTo>
                    <a:lnTo>
                      <a:pt x="38" y="56"/>
                    </a:lnTo>
                    <a:lnTo>
                      <a:pt x="38" y="56"/>
                    </a:lnTo>
                    <a:lnTo>
                      <a:pt x="38" y="56"/>
                    </a:lnTo>
                    <a:lnTo>
                      <a:pt x="38" y="54"/>
                    </a:lnTo>
                    <a:lnTo>
                      <a:pt x="38" y="54"/>
                    </a:lnTo>
                    <a:lnTo>
                      <a:pt x="42" y="58"/>
                    </a:lnTo>
                    <a:lnTo>
                      <a:pt x="46" y="62"/>
                    </a:lnTo>
                    <a:lnTo>
                      <a:pt x="46" y="62"/>
                    </a:lnTo>
                    <a:lnTo>
                      <a:pt x="48" y="64"/>
                    </a:lnTo>
                    <a:lnTo>
                      <a:pt x="52" y="62"/>
                    </a:lnTo>
                    <a:lnTo>
                      <a:pt x="52" y="62"/>
                    </a:lnTo>
                    <a:lnTo>
                      <a:pt x="52" y="64"/>
                    </a:lnTo>
                    <a:lnTo>
                      <a:pt x="52" y="66"/>
                    </a:lnTo>
                    <a:lnTo>
                      <a:pt x="52" y="66"/>
                    </a:lnTo>
                    <a:lnTo>
                      <a:pt x="58" y="72"/>
                    </a:lnTo>
                    <a:lnTo>
                      <a:pt x="58" y="72"/>
                    </a:lnTo>
                    <a:lnTo>
                      <a:pt x="58" y="76"/>
                    </a:lnTo>
                    <a:lnTo>
                      <a:pt x="60" y="78"/>
                    </a:lnTo>
                    <a:lnTo>
                      <a:pt x="60" y="78"/>
                    </a:lnTo>
                    <a:lnTo>
                      <a:pt x="60" y="86"/>
                    </a:lnTo>
                    <a:lnTo>
                      <a:pt x="62" y="94"/>
                    </a:lnTo>
                    <a:lnTo>
                      <a:pt x="62" y="94"/>
                    </a:lnTo>
                    <a:lnTo>
                      <a:pt x="64" y="96"/>
                    </a:lnTo>
                    <a:lnTo>
                      <a:pt x="64" y="96"/>
                    </a:lnTo>
                    <a:lnTo>
                      <a:pt x="68" y="106"/>
                    </a:lnTo>
                    <a:lnTo>
                      <a:pt x="68" y="100"/>
                    </a:lnTo>
                    <a:lnTo>
                      <a:pt x="70" y="96"/>
                    </a:lnTo>
                    <a:lnTo>
                      <a:pt x="74" y="98"/>
                    </a:lnTo>
                    <a:lnTo>
                      <a:pt x="74" y="98"/>
                    </a:lnTo>
                    <a:lnTo>
                      <a:pt x="74" y="92"/>
                    </a:lnTo>
                    <a:lnTo>
                      <a:pt x="72" y="88"/>
                    </a:lnTo>
                    <a:lnTo>
                      <a:pt x="70" y="80"/>
                    </a:lnTo>
                    <a:lnTo>
                      <a:pt x="70" y="74"/>
                    </a:lnTo>
                    <a:lnTo>
                      <a:pt x="70" y="68"/>
                    </a:lnTo>
                    <a:lnTo>
                      <a:pt x="64" y="58"/>
                    </a:lnTo>
                    <a:lnTo>
                      <a:pt x="62" y="64"/>
                    </a:lnTo>
                    <a:lnTo>
                      <a:pt x="56" y="64"/>
                    </a:lnTo>
                    <a:lnTo>
                      <a:pt x="54" y="60"/>
                    </a:lnTo>
                    <a:lnTo>
                      <a:pt x="56" y="50"/>
                    </a:lnTo>
                    <a:lnTo>
                      <a:pt x="60" y="42"/>
                    </a:lnTo>
                    <a:lnTo>
                      <a:pt x="60" y="42"/>
                    </a:lnTo>
                    <a:lnTo>
                      <a:pt x="62" y="40"/>
                    </a:lnTo>
                    <a:lnTo>
                      <a:pt x="64" y="36"/>
                    </a:lnTo>
                    <a:lnTo>
                      <a:pt x="62" y="30"/>
                    </a:lnTo>
                    <a:lnTo>
                      <a:pt x="70" y="24"/>
                    </a:lnTo>
                    <a:lnTo>
                      <a:pt x="60" y="24"/>
                    </a:lnTo>
                    <a:lnTo>
                      <a:pt x="52" y="26"/>
                    </a:lnTo>
                    <a:lnTo>
                      <a:pt x="44" y="28"/>
                    </a:lnTo>
                    <a:lnTo>
                      <a:pt x="36" y="28"/>
                    </a:lnTo>
                    <a:lnTo>
                      <a:pt x="32" y="28"/>
                    </a:lnTo>
                    <a:lnTo>
                      <a:pt x="30" y="16"/>
                    </a:lnTo>
                    <a:lnTo>
                      <a:pt x="32" y="8"/>
                    </a:lnTo>
                    <a:lnTo>
                      <a:pt x="26" y="6"/>
                    </a:lnTo>
                    <a:lnTo>
                      <a:pt x="20" y="6"/>
                    </a:lnTo>
                    <a:lnTo>
                      <a:pt x="12" y="0"/>
                    </a:lnTo>
                    <a:lnTo>
                      <a:pt x="8" y="6"/>
                    </a:lnTo>
                    <a:lnTo>
                      <a:pt x="14" y="14"/>
                    </a:lnTo>
                    <a:lnTo>
                      <a:pt x="12" y="20"/>
                    </a:lnTo>
                    <a:lnTo>
                      <a:pt x="6" y="22"/>
                    </a:lnTo>
                    <a:lnTo>
                      <a:pt x="0" y="26"/>
                    </a:lnTo>
                    <a:lnTo>
                      <a:pt x="2" y="36"/>
                    </a:lnTo>
                    <a:lnTo>
                      <a:pt x="4" y="38"/>
                    </a:lnTo>
                    <a:lnTo>
                      <a:pt x="12" y="42"/>
                    </a:lnTo>
                    <a:lnTo>
                      <a:pt x="14" y="48"/>
                    </a:lnTo>
                    <a:lnTo>
                      <a:pt x="12" y="58"/>
                    </a:lnTo>
                    <a:lnTo>
                      <a:pt x="16" y="62"/>
                    </a:lnTo>
                    <a:lnTo>
                      <a:pt x="16" y="72"/>
                    </a:lnTo>
                    <a:lnTo>
                      <a:pt x="14" y="78"/>
                    </a:lnTo>
                    <a:lnTo>
                      <a:pt x="14" y="82"/>
                    </a:lnTo>
                    <a:lnTo>
                      <a:pt x="14" y="8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3" name="Freeform 258"/>
              <p:cNvSpPr>
                <a:spLocks noEditPoints="1"/>
              </p:cNvSpPr>
              <p:nvPr/>
            </p:nvSpPr>
            <p:spPr bwMode="auto">
              <a:xfrm>
                <a:off x="3619" y="1962"/>
                <a:ext cx="72" cy="62"/>
              </a:xfrm>
              <a:custGeom>
                <a:avLst/>
                <a:gdLst/>
                <a:ahLst/>
                <a:cxnLst>
                  <a:cxn ang="0">
                    <a:pos x="48" y="14"/>
                  </a:cxn>
                  <a:cxn ang="0">
                    <a:pos x="40" y="16"/>
                  </a:cxn>
                  <a:cxn ang="0">
                    <a:pos x="36" y="8"/>
                  </a:cxn>
                  <a:cxn ang="0">
                    <a:pos x="26" y="0"/>
                  </a:cxn>
                  <a:cxn ang="0">
                    <a:pos x="22" y="4"/>
                  </a:cxn>
                  <a:cxn ang="0">
                    <a:pos x="26" y="8"/>
                  </a:cxn>
                  <a:cxn ang="0">
                    <a:pos x="22" y="12"/>
                  </a:cxn>
                  <a:cxn ang="0">
                    <a:pos x="18" y="8"/>
                  </a:cxn>
                  <a:cxn ang="0">
                    <a:pos x="12" y="4"/>
                  </a:cxn>
                  <a:cxn ang="0">
                    <a:pos x="6" y="6"/>
                  </a:cxn>
                  <a:cxn ang="0">
                    <a:pos x="2" y="16"/>
                  </a:cxn>
                  <a:cxn ang="0">
                    <a:pos x="6" y="18"/>
                  </a:cxn>
                  <a:cxn ang="0">
                    <a:pos x="8" y="16"/>
                  </a:cxn>
                  <a:cxn ang="0">
                    <a:pos x="12" y="20"/>
                  </a:cxn>
                  <a:cxn ang="0">
                    <a:pos x="8" y="26"/>
                  </a:cxn>
                  <a:cxn ang="0">
                    <a:pos x="16" y="30"/>
                  </a:cxn>
                  <a:cxn ang="0">
                    <a:pos x="16" y="36"/>
                  </a:cxn>
                  <a:cxn ang="0">
                    <a:pos x="20" y="42"/>
                  </a:cxn>
                  <a:cxn ang="0">
                    <a:pos x="24" y="42"/>
                  </a:cxn>
                  <a:cxn ang="0">
                    <a:pos x="26" y="50"/>
                  </a:cxn>
                  <a:cxn ang="0">
                    <a:pos x="32" y="44"/>
                  </a:cxn>
                  <a:cxn ang="0">
                    <a:pos x="36" y="42"/>
                  </a:cxn>
                  <a:cxn ang="0">
                    <a:pos x="36" y="42"/>
                  </a:cxn>
                  <a:cxn ang="0">
                    <a:pos x="40" y="48"/>
                  </a:cxn>
                  <a:cxn ang="0">
                    <a:pos x="38" y="52"/>
                  </a:cxn>
                  <a:cxn ang="0">
                    <a:pos x="40" y="56"/>
                  </a:cxn>
                  <a:cxn ang="0">
                    <a:pos x="46" y="62"/>
                  </a:cxn>
                  <a:cxn ang="0">
                    <a:pos x="46" y="54"/>
                  </a:cxn>
                  <a:cxn ang="0">
                    <a:pos x="52" y="48"/>
                  </a:cxn>
                  <a:cxn ang="0">
                    <a:pos x="54" y="40"/>
                  </a:cxn>
                  <a:cxn ang="0">
                    <a:pos x="54" y="32"/>
                  </a:cxn>
                  <a:cxn ang="0">
                    <a:pos x="58" y="28"/>
                  </a:cxn>
                  <a:cxn ang="0">
                    <a:pos x="64" y="22"/>
                  </a:cxn>
                  <a:cxn ang="0">
                    <a:pos x="62" y="22"/>
                  </a:cxn>
                  <a:cxn ang="0">
                    <a:pos x="52" y="16"/>
                  </a:cxn>
                  <a:cxn ang="0">
                    <a:pos x="0" y="44"/>
                  </a:cxn>
                  <a:cxn ang="0">
                    <a:pos x="2" y="48"/>
                  </a:cxn>
                  <a:cxn ang="0">
                    <a:pos x="8" y="54"/>
                  </a:cxn>
                  <a:cxn ang="0">
                    <a:pos x="12" y="58"/>
                  </a:cxn>
                  <a:cxn ang="0">
                    <a:pos x="18" y="56"/>
                  </a:cxn>
                  <a:cxn ang="0">
                    <a:pos x="14" y="50"/>
                  </a:cxn>
                  <a:cxn ang="0">
                    <a:pos x="8" y="44"/>
                  </a:cxn>
                  <a:cxn ang="0">
                    <a:pos x="0" y="44"/>
                  </a:cxn>
                </a:cxnLst>
                <a:rect l="0" t="0" r="r" b="b"/>
                <a:pathLst>
                  <a:path w="66" h="62">
                    <a:moveTo>
                      <a:pt x="50" y="8"/>
                    </a:moveTo>
                    <a:lnTo>
                      <a:pt x="50" y="8"/>
                    </a:lnTo>
                    <a:lnTo>
                      <a:pt x="48" y="14"/>
                    </a:lnTo>
                    <a:lnTo>
                      <a:pt x="42" y="18"/>
                    </a:lnTo>
                    <a:lnTo>
                      <a:pt x="42" y="18"/>
                    </a:lnTo>
                    <a:lnTo>
                      <a:pt x="40" y="16"/>
                    </a:lnTo>
                    <a:lnTo>
                      <a:pt x="38" y="12"/>
                    </a:lnTo>
                    <a:lnTo>
                      <a:pt x="38" y="12"/>
                    </a:lnTo>
                    <a:lnTo>
                      <a:pt x="36" y="8"/>
                    </a:lnTo>
                    <a:lnTo>
                      <a:pt x="32" y="6"/>
                    </a:lnTo>
                    <a:lnTo>
                      <a:pt x="32" y="6"/>
                    </a:lnTo>
                    <a:lnTo>
                      <a:pt x="26" y="0"/>
                    </a:lnTo>
                    <a:lnTo>
                      <a:pt x="26" y="0"/>
                    </a:lnTo>
                    <a:lnTo>
                      <a:pt x="24" y="2"/>
                    </a:lnTo>
                    <a:lnTo>
                      <a:pt x="22" y="4"/>
                    </a:lnTo>
                    <a:lnTo>
                      <a:pt x="22" y="6"/>
                    </a:lnTo>
                    <a:lnTo>
                      <a:pt x="22" y="6"/>
                    </a:lnTo>
                    <a:lnTo>
                      <a:pt x="26" y="8"/>
                    </a:lnTo>
                    <a:lnTo>
                      <a:pt x="24" y="12"/>
                    </a:lnTo>
                    <a:lnTo>
                      <a:pt x="24" y="12"/>
                    </a:lnTo>
                    <a:lnTo>
                      <a:pt x="22" y="12"/>
                    </a:lnTo>
                    <a:lnTo>
                      <a:pt x="20" y="12"/>
                    </a:lnTo>
                    <a:lnTo>
                      <a:pt x="18" y="8"/>
                    </a:lnTo>
                    <a:lnTo>
                      <a:pt x="18" y="8"/>
                    </a:lnTo>
                    <a:lnTo>
                      <a:pt x="16" y="6"/>
                    </a:lnTo>
                    <a:lnTo>
                      <a:pt x="12" y="4"/>
                    </a:lnTo>
                    <a:lnTo>
                      <a:pt x="12" y="4"/>
                    </a:lnTo>
                    <a:lnTo>
                      <a:pt x="8" y="4"/>
                    </a:lnTo>
                    <a:lnTo>
                      <a:pt x="6" y="6"/>
                    </a:lnTo>
                    <a:lnTo>
                      <a:pt x="6" y="6"/>
                    </a:lnTo>
                    <a:lnTo>
                      <a:pt x="4" y="10"/>
                    </a:lnTo>
                    <a:lnTo>
                      <a:pt x="2" y="12"/>
                    </a:lnTo>
                    <a:lnTo>
                      <a:pt x="2" y="16"/>
                    </a:lnTo>
                    <a:lnTo>
                      <a:pt x="2" y="16"/>
                    </a:lnTo>
                    <a:lnTo>
                      <a:pt x="4" y="18"/>
                    </a:lnTo>
                    <a:lnTo>
                      <a:pt x="6" y="18"/>
                    </a:lnTo>
                    <a:lnTo>
                      <a:pt x="6" y="16"/>
                    </a:lnTo>
                    <a:lnTo>
                      <a:pt x="6" y="16"/>
                    </a:lnTo>
                    <a:lnTo>
                      <a:pt x="8" y="16"/>
                    </a:lnTo>
                    <a:lnTo>
                      <a:pt x="8" y="18"/>
                    </a:lnTo>
                    <a:lnTo>
                      <a:pt x="12" y="20"/>
                    </a:lnTo>
                    <a:lnTo>
                      <a:pt x="12" y="20"/>
                    </a:lnTo>
                    <a:lnTo>
                      <a:pt x="12" y="22"/>
                    </a:lnTo>
                    <a:lnTo>
                      <a:pt x="12" y="24"/>
                    </a:lnTo>
                    <a:lnTo>
                      <a:pt x="8" y="26"/>
                    </a:lnTo>
                    <a:lnTo>
                      <a:pt x="8" y="26"/>
                    </a:lnTo>
                    <a:lnTo>
                      <a:pt x="16" y="30"/>
                    </a:lnTo>
                    <a:lnTo>
                      <a:pt x="16" y="30"/>
                    </a:lnTo>
                    <a:lnTo>
                      <a:pt x="18" y="34"/>
                    </a:lnTo>
                    <a:lnTo>
                      <a:pt x="16" y="36"/>
                    </a:lnTo>
                    <a:lnTo>
                      <a:pt x="16" y="36"/>
                    </a:lnTo>
                    <a:lnTo>
                      <a:pt x="16" y="38"/>
                    </a:lnTo>
                    <a:lnTo>
                      <a:pt x="20" y="42"/>
                    </a:lnTo>
                    <a:lnTo>
                      <a:pt x="20" y="42"/>
                    </a:lnTo>
                    <a:lnTo>
                      <a:pt x="24" y="42"/>
                    </a:lnTo>
                    <a:lnTo>
                      <a:pt x="24" y="42"/>
                    </a:lnTo>
                    <a:lnTo>
                      <a:pt x="24" y="42"/>
                    </a:lnTo>
                    <a:lnTo>
                      <a:pt x="24" y="42"/>
                    </a:lnTo>
                    <a:lnTo>
                      <a:pt x="26" y="48"/>
                    </a:lnTo>
                    <a:lnTo>
                      <a:pt x="26" y="50"/>
                    </a:lnTo>
                    <a:lnTo>
                      <a:pt x="26" y="50"/>
                    </a:lnTo>
                    <a:lnTo>
                      <a:pt x="28" y="48"/>
                    </a:lnTo>
                    <a:lnTo>
                      <a:pt x="32" y="44"/>
                    </a:lnTo>
                    <a:lnTo>
                      <a:pt x="32" y="44"/>
                    </a:lnTo>
                    <a:lnTo>
                      <a:pt x="34" y="44"/>
                    </a:lnTo>
                    <a:lnTo>
                      <a:pt x="36" y="42"/>
                    </a:lnTo>
                    <a:lnTo>
                      <a:pt x="36" y="42"/>
                    </a:lnTo>
                    <a:lnTo>
                      <a:pt x="36" y="42"/>
                    </a:lnTo>
                    <a:lnTo>
                      <a:pt x="36" y="42"/>
                    </a:lnTo>
                    <a:lnTo>
                      <a:pt x="40" y="46"/>
                    </a:lnTo>
                    <a:lnTo>
                      <a:pt x="40" y="48"/>
                    </a:lnTo>
                    <a:lnTo>
                      <a:pt x="40" y="48"/>
                    </a:lnTo>
                    <a:lnTo>
                      <a:pt x="38" y="50"/>
                    </a:lnTo>
                    <a:lnTo>
                      <a:pt x="38" y="50"/>
                    </a:lnTo>
                    <a:lnTo>
                      <a:pt x="38" y="52"/>
                    </a:lnTo>
                    <a:lnTo>
                      <a:pt x="38" y="54"/>
                    </a:lnTo>
                    <a:lnTo>
                      <a:pt x="38" y="54"/>
                    </a:lnTo>
                    <a:lnTo>
                      <a:pt x="40" y="56"/>
                    </a:lnTo>
                    <a:lnTo>
                      <a:pt x="42" y="58"/>
                    </a:lnTo>
                    <a:lnTo>
                      <a:pt x="42" y="58"/>
                    </a:lnTo>
                    <a:lnTo>
                      <a:pt x="46" y="62"/>
                    </a:lnTo>
                    <a:lnTo>
                      <a:pt x="46" y="62"/>
                    </a:lnTo>
                    <a:lnTo>
                      <a:pt x="46" y="54"/>
                    </a:lnTo>
                    <a:lnTo>
                      <a:pt x="46" y="54"/>
                    </a:lnTo>
                    <a:lnTo>
                      <a:pt x="52" y="52"/>
                    </a:lnTo>
                    <a:lnTo>
                      <a:pt x="52" y="52"/>
                    </a:lnTo>
                    <a:lnTo>
                      <a:pt x="52" y="48"/>
                    </a:lnTo>
                    <a:lnTo>
                      <a:pt x="50" y="48"/>
                    </a:lnTo>
                    <a:lnTo>
                      <a:pt x="50" y="48"/>
                    </a:lnTo>
                    <a:lnTo>
                      <a:pt x="54" y="40"/>
                    </a:lnTo>
                    <a:lnTo>
                      <a:pt x="54" y="40"/>
                    </a:lnTo>
                    <a:lnTo>
                      <a:pt x="54" y="36"/>
                    </a:lnTo>
                    <a:lnTo>
                      <a:pt x="54" y="32"/>
                    </a:lnTo>
                    <a:lnTo>
                      <a:pt x="54" y="32"/>
                    </a:lnTo>
                    <a:lnTo>
                      <a:pt x="56" y="30"/>
                    </a:lnTo>
                    <a:lnTo>
                      <a:pt x="58" y="28"/>
                    </a:lnTo>
                    <a:lnTo>
                      <a:pt x="66" y="26"/>
                    </a:lnTo>
                    <a:lnTo>
                      <a:pt x="66" y="26"/>
                    </a:lnTo>
                    <a:lnTo>
                      <a:pt x="64" y="22"/>
                    </a:lnTo>
                    <a:lnTo>
                      <a:pt x="64" y="22"/>
                    </a:lnTo>
                    <a:lnTo>
                      <a:pt x="62" y="22"/>
                    </a:lnTo>
                    <a:lnTo>
                      <a:pt x="62" y="22"/>
                    </a:lnTo>
                    <a:lnTo>
                      <a:pt x="56" y="20"/>
                    </a:lnTo>
                    <a:lnTo>
                      <a:pt x="52" y="16"/>
                    </a:lnTo>
                    <a:lnTo>
                      <a:pt x="52" y="16"/>
                    </a:lnTo>
                    <a:lnTo>
                      <a:pt x="50" y="8"/>
                    </a:lnTo>
                    <a:lnTo>
                      <a:pt x="50" y="8"/>
                    </a:lnTo>
                    <a:close/>
                    <a:moveTo>
                      <a:pt x="0" y="44"/>
                    </a:moveTo>
                    <a:lnTo>
                      <a:pt x="0" y="44"/>
                    </a:lnTo>
                    <a:lnTo>
                      <a:pt x="0" y="46"/>
                    </a:lnTo>
                    <a:lnTo>
                      <a:pt x="2" y="48"/>
                    </a:lnTo>
                    <a:lnTo>
                      <a:pt x="2" y="48"/>
                    </a:lnTo>
                    <a:lnTo>
                      <a:pt x="4" y="52"/>
                    </a:lnTo>
                    <a:lnTo>
                      <a:pt x="8" y="54"/>
                    </a:lnTo>
                    <a:lnTo>
                      <a:pt x="8" y="54"/>
                    </a:lnTo>
                    <a:lnTo>
                      <a:pt x="10" y="56"/>
                    </a:lnTo>
                    <a:lnTo>
                      <a:pt x="12" y="58"/>
                    </a:lnTo>
                    <a:lnTo>
                      <a:pt x="12" y="58"/>
                    </a:lnTo>
                    <a:lnTo>
                      <a:pt x="18" y="56"/>
                    </a:lnTo>
                    <a:lnTo>
                      <a:pt x="18" y="56"/>
                    </a:lnTo>
                    <a:lnTo>
                      <a:pt x="18" y="54"/>
                    </a:lnTo>
                    <a:lnTo>
                      <a:pt x="14" y="50"/>
                    </a:lnTo>
                    <a:lnTo>
                      <a:pt x="14" y="50"/>
                    </a:lnTo>
                    <a:lnTo>
                      <a:pt x="10" y="44"/>
                    </a:lnTo>
                    <a:lnTo>
                      <a:pt x="10" y="44"/>
                    </a:lnTo>
                    <a:lnTo>
                      <a:pt x="8" y="44"/>
                    </a:lnTo>
                    <a:lnTo>
                      <a:pt x="4" y="44"/>
                    </a:lnTo>
                    <a:lnTo>
                      <a:pt x="4" y="44"/>
                    </a:lnTo>
                    <a:lnTo>
                      <a:pt x="0" y="44"/>
                    </a:lnTo>
                    <a:lnTo>
                      <a:pt x="0" y="4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4" name="Freeform 259"/>
              <p:cNvSpPr>
                <a:spLocks/>
              </p:cNvSpPr>
              <p:nvPr/>
            </p:nvSpPr>
            <p:spPr bwMode="auto">
              <a:xfrm>
                <a:off x="3109" y="1822"/>
                <a:ext cx="103" cy="50"/>
              </a:xfrm>
              <a:custGeom>
                <a:avLst/>
                <a:gdLst/>
                <a:ahLst/>
                <a:cxnLst>
                  <a:cxn ang="0">
                    <a:pos x="0" y="36"/>
                  </a:cxn>
                  <a:cxn ang="0">
                    <a:pos x="4" y="38"/>
                  </a:cxn>
                  <a:cxn ang="0">
                    <a:pos x="4" y="44"/>
                  </a:cxn>
                  <a:cxn ang="0">
                    <a:pos x="13" y="46"/>
                  </a:cxn>
                  <a:cxn ang="0">
                    <a:pos x="13" y="46"/>
                  </a:cxn>
                  <a:cxn ang="0">
                    <a:pos x="17" y="44"/>
                  </a:cxn>
                  <a:cxn ang="0">
                    <a:pos x="19" y="46"/>
                  </a:cxn>
                  <a:cxn ang="0">
                    <a:pos x="23" y="46"/>
                  </a:cxn>
                  <a:cxn ang="0">
                    <a:pos x="27" y="48"/>
                  </a:cxn>
                  <a:cxn ang="0">
                    <a:pos x="29" y="50"/>
                  </a:cxn>
                  <a:cxn ang="0">
                    <a:pos x="31" y="50"/>
                  </a:cxn>
                  <a:cxn ang="0">
                    <a:pos x="35" y="48"/>
                  </a:cxn>
                  <a:cxn ang="0">
                    <a:pos x="43" y="48"/>
                  </a:cxn>
                  <a:cxn ang="0">
                    <a:pos x="47" y="48"/>
                  </a:cxn>
                  <a:cxn ang="0">
                    <a:pos x="49" y="46"/>
                  </a:cxn>
                  <a:cxn ang="0">
                    <a:pos x="55" y="44"/>
                  </a:cxn>
                  <a:cxn ang="0">
                    <a:pos x="61" y="46"/>
                  </a:cxn>
                  <a:cxn ang="0">
                    <a:pos x="63" y="42"/>
                  </a:cxn>
                  <a:cxn ang="0">
                    <a:pos x="71" y="38"/>
                  </a:cxn>
                  <a:cxn ang="0">
                    <a:pos x="75" y="40"/>
                  </a:cxn>
                  <a:cxn ang="0">
                    <a:pos x="79" y="40"/>
                  </a:cxn>
                  <a:cxn ang="0">
                    <a:pos x="85" y="36"/>
                  </a:cxn>
                  <a:cxn ang="0">
                    <a:pos x="87" y="32"/>
                  </a:cxn>
                  <a:cxn ang="0">
                    <a:pos x="89" y="32"/>
                  </a:cxn>
                  <a:cxn ang="0">
                    <a:pos x="91" y="28"/>
                  </a:cxn>
                  <a:cxn ang="0">
                    <a:pos x="93" y="24"/>
                  </a:cxn>
                  <a:cxn ang="0">
                    <a:pos x="93" y="18"/>
                  </a:cxn>
                  <a:cxn ang="0">
                    <a:pos x="93" y="12"/>
                  </a:cxn>
                  <a:cxn ang="0">
                    <a:pos x="89" y="10"/>
                  </a:cxn>
                  <a:cxn ang="0">
                    <a:pos x="93" y="4"/>
                  </a:cxn>
                  <a:cxn ang="0">
                    <a:pos x="83" y="6"/>
                  </a:cxn>
                  <a:cxn ang="0">
                    <a:pos x="77" y="4"/>
                  </a:cxn>
                  <a:cxn ang="0">
                    <a:pos x="73" y="2"/>
                  </a:cxn>
                  <a:cxn ang="0">
                    <a:pos x="67" y="0"/>
                  </a:cxn>
                  <a:cxn ang="0">
                    <a:pos x="65" y="0"/>
                  </a:cxn>
                  <a:cxn ang="0">
                    <a:pos x="59" y="8"/>
                  </a:cxn>
                  <a:cxn ang="0">
                    <a:pos x="59" y="8"/>
                  </a:cxn>
                  <a:cxn ang="0">
                    <a:pos x="53" y="8"/>
                  </a:cxn>
                  <a:cxn ang="0">
                    <a:pos x="49" y="4"/>
                  </a:cxn>
                  <a:cxn ang="0">
                    <a:pos x="45" y="8"/>
                  </a:cxn>
                  <a:cxn ang="0">
                    <a:pos x="43" y="12"/>
                  </a:cxn>
                  <a:cxn ang="0">
                    <a:pos x="39" y="16"/>
                  </a:cxn>
                  <a:cxn ang="0">
                    <a:pos x="35" y="18"/>
                  </a:cxn>
                  <a:cxn ang="0">
                    <a:pos x="35" y="20"/>
                  </a:cxn>
                  <a:cxn ang="0">
                    <a:pos x="37" y="22"/>
                  </a:cxn>
                  <a:cxn ang="0">
                    <a:pos x="39" y="24"/>
                  </a:cxn>
                  <a:cxn ang="0">
                    <a:pos x="35" y="30"/>
                  </a:cxn>
                  <a:cxn ang="0">
                    <a:pos x="33" y="26"/>
                  </a:cxn>
                  <a:cxn ang="0">
                    <a:pos x="29" y="26"/>
                  </a:cxn>
                  <a:cxn ang="0">
                    <a:pos x="25" y="26"/>
                  </a:cxn>
                  <a:cxn ang="0">
                    <a:pos x="21" y="24"/>
                  </a:cxn>
                  <a:cxn ang="0">
                    <a:pos x="19" y="28"/>
                  </a:cxn>
                  <a:cxn ang="0">
                    <a:pos x="15" y="30"/>
                  </a:cxn>
                  <a:cxn ang="0">
                    <a:pos x="8" y="30"/>
                  </a:cxn>
                  <a:cxn ang="0">
                    <a:pos x="4" y="34"/>
                  </a:cxn>
                  <a:cxn ang="0">
                    <a:pos x="0" y="36"/>
                  </a:cxn>
                </a:cxnLst>
                <a:rect l="0" t="0" r="r" b="b"/>
                <a:pathLst>
                  <a:path w="95" h="50">
                    <a:moveTo>
                      <a:pt x="0" y="36"/>
                    </a:moveTo>
                    <a:lnTo>
                      <a:pt x="0" y="36"/>
                    </a:lnTo>
                    <a:lnTo>
                      <a:pt x="4" y="36"/>
                    </a:lnTo>
                    <a:lnTo>
                      <a:pt x="4" y="38"/>
                    </a:lnTo>
                    <a:lnTo>
                      <a:pt x="4" y="44"/>
                    </a:lnTo>
                    <a:lnTo>
                      <a:pt x="4" y="44"/>
                    </a:lnTo>
                    <a:lnTo>
                      <a:pt x="8" y="46"/>
                    </a:lnTo>
                    <a:lnTo>
                      <a:pt x="13" y="46"/>
                    </a:lnTo>
                    <a:lnTo>
                      <a:pt x="13" y="46"/>
                    </a:lnTo>
                    <a:lnTo>
                      <a:pt x="13" y="46"/>
                    </a:lnTo>
                    <a:lnTo>
                      <a:pt x="13" y="44"/>
                    </a:lnTo>
                    <a:lnTo>
                      <a:pt x="17" y="44"/>
                    </a:lnTo>
                    <a:lnTo>
                      <a:pt x="17" y="44"/>
                    </a:lnTo>
                    <a:lnTo>
                      <a:pt x="19" y="46"/>
                    </a:lnTo>
                    <a:lnTo>
                      <a:pt x="23" y="46"/>
                    </a:lnTo>
                    <a:lnTo>
                      <a:pt x="23" y="46"/>
                    </a:lnTo>
                    <a:lnTo>
                      <a:pt x="25" y="46"/>
                    </a:lnTo>
                    <a:lnTo>
                      <a:pt x="27" y="48"/>
                    </a:lnTo>
                    <a:lnTo>
                      <a:pt x="27" y="48"/>
                    </a:lnTo>
                    <a:lnTo>
                      <a:pt x="29" y="50"/>
                    </a:lnTo>
                    <a:lnTo>
                      <a:pt x="29" y="50"/>
                    </a:lnTo>
                    <a:lnTo>
                      <a:pt x="31" y="50"/>
                    </a:lnTo>
                    <a:lnTo>
                      <a:pt x="35" y="48"/>
                    </a:lnTo>
                    <a:lnTo>
                      <a:pt x="35" y="48"/>
                    </a:lnTo>
                    <a:lnTo>
                      <a:pt x="43" y="48"/>
                    </a:lnTo>
                    <a:lnTo>
                      <a:pt x="43" y="48"/>
                    </a:lnTo>
                    <a:lnTo>
                      <a:pt x="47" y="48"/>
                    </a:lnTo>
                    <a:lnTo>
                      <a:pt x="47" y="48"/>
                    </a:lnTo>
                    <a:lnTo>
                      <a:pt x="49" y="46"/>
                    </a:lnTo>
                    <a:lnTo>
                      <a:pt x="49" y="46"/>
                    </a:lnTo>
                    <a:lnTo>
                      <a:pt x="49" y="44"/>
                    </a:lnTo>
                    <a:lnTo>
                      <a:pt x="55" y="44"/>
                    </a:lnTo>
                    <a:lnTo>
                      <a:pt x="55" y="44"/>
                    </a:lnTo>
                    <a:lnTo>
                      <a:pt x="61" y="46"/>
                    </a:lnTo>
                    <a:lnTo>
                      <a:pt x="63" y="42"/>
                    </a:lnTo>
                    <a:lnTo>
                      <a:pt x="63" y="42"/>
                    </a:lnTo>
                    <a:lnTo>
                      <a:pt x="67" y="40"/>
                    </a:lnTo>
                    <a:lnTo>
                      <a:pt x="71" y="38"/>
                    </a:lnTo>
                    <a:lnTo>
                      <a:pt x="71" y="38"/>
                    </a:lnTo>
                    <a:lnTo>
                      <a:pt x="75" y="40"/>
                    </a:lnTo>
                    <a:lnTo>
                      <a:pt x="79" y="40"/>
                    </a:lnTo>
                    <a:lnTo>
                      <a:pt x="79" y="40"/>
                    </a:lnTo>
                    <a:lnTo>
                      <a:pt x="85" y="36"/>
                    </a:lnTo>
                    <a:lnTo>
                      <a:pt x="85" y="36"/>
                    </a:lnTo>
                    <a:lnTo>
                      <a:pt x="85" y="34"/>
                    </a:lnTo>
                    <a:lnTo>
                      <a:pt x="87" y="32"/>
                    </a:lnTo>
                    <a:lnTo>
                      <a:pt x="89" y="32"/>
                    </a:lnTo>
                    <a:lnTo>
                      <a:pt x="89" y="32"/>
                    </a:lnTo>
                    <a:lnTo>
                      <a:pt x="91" y="32"/>
                    </a:lnTo>
                    <a:lnTo>
                      <a:pt x="91" y="28"/>
                    </a:lnTo>
                    <a:lnTo>
                      <a:pt x="93" y="24"/>
                    </a:lnTo>
                    <a:lnTo>
                      <a:pt x="93" y="24"/>
                    </a:lnTo>
                    <a:lnTo>
                      <a:pt x="91" y="20"/>
                    </a:lnTo>
                    <a:lnTo>
                      <a:pt x="93" y="18"/>
                    </a:lnTo>
                    <a:lnTo>
                      <a:pt x="95" y="18"/>
                    </a:lnTo>
                    <a:lnTo>
                      <a:pt x="93" y="12"/>
                    </a:lnTo>
                    <a:lnTo>
                      <a:pt x="93" y="12"/>
                    </a:lnTo>
                    <a:lnTo>
                      <a:pt x="89" y="10"/>
                    </a:lnTo>
                    <a:lnTo>
                      <a:pt x="89" y="8"/>
                    </a:lnTo>
                    <a:lnTo>
                      <a:pt x="93" y="4"/>
                    </a:lnTo>
                    <a:lnTo>
                      <a:pt x="93" y="4"/>
                    </a:lnTo>
                    <a:lnTo>
                      <a:pt x="83" y="6"/>
                    </a:lnTo>
                    <a:lnTo>
                      <a:pt x="83" y="6"/>
                    </a:lnTo>
                    <a:lnTo>
                      <a:pt x="77" y="4"/>
                    </a:lnTo>
                    <a:lnTo>
                      <a:pt x="73" y="2"/>
                    </a:lnTo>
                    <a:lnTo>
                      <a:pt x="73" y="2"/>
                    </a:lnTo>
                    <a:lnTo>
                      <a:pt x="71" y="0"/>
                    </a:lnTo>
                    <a:lnTo>
                      <a:pt x="67" y="0"/>
                    </a:lnTo>
                    <a:lnTo>
                      <a:pt x="65" y="0"/>
                    </a:lnTo>
                    <a:lnTo>
                      <a:pt x="65" y="0"/>
                    </a:lnTo>
                    <a:lnTo>
                      <a:pt x="63" y="2"/>
                    </a:lnTo>
                    <a:lnTo>
                      <a:pt x="59" y="8"/>
                    </a:lnTo>
                    <a:lnTo>
                      <a:pt x="59" y="8"/>
                    </a:lnTo>
                    <a:lnTo>
                      <a:pt x="59" y="8"/>
                    </a:lnTo>
                    <a:lnTo>
                      <a:pt x="57" y="10"/>
                    </a:lnTo>
                    <a:lnTo>
                      <a:pt x="53" y="8"/>
                    </a:lnTo>
                    <a:lnTo>
                      <a:pt x="49" y="4"/>
                    </a:lnTo>
                    <a:lnTo>
                      <a:pt x="49" y="4"/>
                    </a:lnTo>
                    <a:lnTo>
                      <a:pt x="47" y="6"/>
                    </a:lnTo>
                    <a:lnTo>
                      <a:pt x="45" y="8"/>
                    </a:lnTo>
                    <a:lnTo>
                      <a:pt x="43" y="12"/>
                    </a:lnTo>
                    <a:lnTo>
                      <a:pt x="43" y="12"/>
                    </a:lnTo>
                    <a:lnTo>
                      <a:pt x="43" y="14"/>
                    </a:lnTo>
                    <a:lnTo>
                      <a:pt x="39" y="16"/>
                    </a:lnTo>
                    <a:lnTo>
                      <a:pt x="39" y="16"/>
                    </a:lnTo>
                    <a:lnTo>
                      <a:pt x="35" y="18"/>
                    </a:lnTo>
                    <a:lnTo>
                      <a:pt x="35" y="20"/>
                    </a:lnTo>
                    <a:lnTo>
                      <a:pt x="35" y="20"/>
                    </a:lnTo>
                    <a:lnTo>
                      <a:pt x="37" y="20"/>
                    </a:lnTo>
                    <a:lnTo>
                      <a:pt x="37" y="22"/>
                    </a:lnTo>
                    <a:lnTo>
                      <a:pt x="39" y="24"/>
                    </a:lnTo>
                    <a:lnTo>
                      <a:pt x="39" y="24"/>
                    </a:lnTo>
                    <a:lnTo>
                      <a:pt x="39" y="30"/>
                    </a:lnTo>
                    <a:lnTo>
                      <a:pt x="35" y="30"/>
                    </a:lnTo>
                    <a:lnTo>
                      <a:pt x="35" y="30"/>
                    </a:lnTo>
                    <a:lnTo>
                      <a:pt x="33" y="26"/>
                    </a:lnTo>
                    <a:lnTo>
                      <a:pt x="31" y="26"/>
                    </a:lnTo>
                    <a:lnTo>
                      <a:pt x="29" y="26"/>
                    </a:lnTo>
                    <a:lnTo>
                      <a:pt x="29" y="26"/>
                    </a:lnTo>
                    <a:lnTo>
                      <a:pt x="25" y="26"/>
                    </a:lnTo>
                    <a:lnTo>
                      <a:pt x="23" y="24"/>
                    </a:lnTo>
                    <a:lnTo>
                      <a:pt x="21" y="24"/>
                    </a:lnTo>
                    <a:lnTo>
                      <a:pt x="21" y="24"/>
                    </a:lnTo>
                    <a:lnTo>
                      <a:pt x="19" y="28"/>
                    </a:lnTo>
                    <a:lnTo>
                      <a:pt x="15" y="30"/>
                    </a:lnTo>
                    <a:lnTo>
                      <a:pt x="15" y="30"/>
                    </a:lnTo>
                    <a:lnTo>
                      <a:pt x="11" y="30"/>
                    </a:lnTo>
                    <a:lnTo>
                      <a:pt x="8" y="30"/>
                    </a:lnTo>
                    <a:lnTo>
                      <a:pt x="8" y="30"/>
                    </a:lnTo>
                    <a:lnTo>
                      <a:pt x="4" y="34"/>
                    </a:lnTo>
                    <a:lnTo>
                      <a:pt x="0" y="36"/>
                    </a:lnTo>
                    <a:lnTo>
                      <a:pt x="0" y="3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5" name="Freeform 260"/>
              <p:cNvSpPr>
                <a:spLocks noEditPoints="1"/>
              </p:cNvSpPr>
              <p:nvPr/>
            </p:nvSpPr>
            <p:spPr bwMode="auto">
              <a:xfrm>
                <a:off x="4597" y="2880"/>
                <a:ext cx="580" cy="572"/>
              </a:xfrm>
              <a:custGeom>
                <a:avLst/>
                <a:gdLst/>
                <a:ahLst/>
                <a:cxnLst>
                  <a:cxn ang="0">
                    <a:pos x="406" y="482"/>
                  </a:cxn>
                  <a:cxn ang="0">
                    <a:pos x="420" y="462"/>
                  </a:cxn>
                  <a:cxn ang="0">
                    <a:pos x="426" y="474"/>
                  </a:cxn>
                  <a:cxn ang="0">
                    <a:pos x="446" y="484"/>
                  </a:cxn>
                  <a:cxn ang="0">
                    <a:pos x="484" y="458"/>
                  </a:cxn>
                  <a:cxn ang="0">
                    <a:pos x="492" y="426"/>
                  </a:cxn>
                  <a:cxn ang="0">
                    <a:pos x="502" y="382"/>
                  </a:cxn>
                  <a:cxn ang="0">
                    <a:pos x="526" y="354"/>
                  </a:cxn>
                  <a:cxn ang="0">
                    <a:pos x="528" y="312"/>
                  </a:cxn>
                  <a:cxn ang="0">
                    <a:pos x="528" y="254"/>
                  </a:cxn>
                  <a:cxn ang="0">
                    <a:pos x="514" y="232"/>
                  </a:cxn>
                  <a:cxn ang="0">
                    <a:pos x="486" y="192"/>
                  </a:cxn>
                  <a:cxn ang="0">
                    <a:pos x="468" y="148"/>
                  </a:cxn>
                  <a:cxn ang="0">
                    <a:pos x="442" y="134"/>
                  </a:cxn>
                  <a:cxn ang="0">
                    <a:pos x="430" y="64"/>
                  </a:cxn>
                  <a:cxn ang="0">
                    <a:pos x="408" y="40"/>
                  </a:cxn>
                  <a:cxn ang="0">
                    <a:pos x="390" y="0"/>
                  </a:cxn>
                  <a:cxn ang="0">
                    <a:pos x="380" y="42"/>
                  </a:cxn>
                  <a:cxn ang="0">
                    <a:pos x="374" y="96"/>
                  </a:cxn>
                  <a:cxn ang="0">
                    <a:pos x="336" y="92"/>
                  </a:cxn>
                  <a:cxn ang="0">
                    <a:pos x="300" y="66"/>
                  </a:cxn>
                  <a:cxn ang="0">
                    <a:pos x="318" y="22"/>
                  </a:cxn>
                  <a:cxn ang="0">
                    <a:pos x="296" y="18"/>
                  </a:cxn>
                  <a:cxn ang="0">
                    <a:pos x="264" y="12"/>
                  </a:cxn>
                  <a:cxn ang="0">
                    <a:pos x="262" y="22"/>
                  </a:cxn>
                  <a:cxn ang="0">
                    <a:pos x="234" y="28"/>
                  </a:cxn>
                  <a:cxn ang="0">
                    <a:pos x="218" y="60"/>
                  </a:cxn>
                  <a:cxn ang="0">
                    <a:pos x="200" y="72"/>
                  </a:cxn>
                  <a:cxn ang="0">
                    <a:pos x="184" y="46"/>
                  </a:cxn>
                  <a:cxn ang="0">
                    <a:pos x="166" y="58"/>
                  </a:cxn>
                  <a:cxn ang="0">
                    <a:pos x="160" y="70"/>
                  </a:cxn>
                  <a:cxn ang="0">
                    <a:pos x="142" y="96"/>
                  </a:cxn>
                  <a:cxn ang="0">
                    <a:pos x="132" y="92"/>
                  </a:cxn>
                  <a:cxn ang="0">
                    <a:pos x="116" y="128"/>
                  </a:cxn>
                  <a:cxn ang="0">
                    <a:pos x="74" y="154"/>
                  </a:cxn>
                  <a:cxn ang="0">
                    <a:pos x="36" y="170"/>
                  </a:cxn>
                  <a:cxn ang="0">
                    <a:pos x="12" y="182"/>
                  </a:cxn>
                  <a:cxn ang="0">
                    <a:pos x="10" y="206"/>
                  </a:cxn>
                  <a:cxn ang="0">
                    <a:pos x="14" y="252"/>
                  </a:cxn>
                  <a:cxn ang="0">
                    <a:pos x="2" y="260"/>
                  </a:cxn>
                  <a:cxn ang="0">
                    <a:pos x="24" y="292"/>
                  </a:cxn>
                  <a:cxn ang="0">
                    <a:pos x="32" y="340"/>
                  </a:cxn>
                  <a:cxn ang="0">
                    <a:pos x="34" y="384"/>
                  </a:cxn>
                  <a:cxn ang="0">
                    <a:pos x="42" y="404"/>
                  </a:cxn>
                  <a:cxn ang="0">
                    <a:pos x="78" y="394"/>
                  </a:cxn>
                  <a:cxn ang="0">
                    <a:pos x="100" y="388"/>
                  </a:cxn>
                  <a:cxn ang="0">
                    <a:pos x="128" y="386"/>
                  </a:cxn>
                  <a:cxn ang="0">
                    <a:pos x="148" y="372"/>
                  </a:cxn>
                  <a:cxn ang="0">
                    <a:pos x="210" y="352"/>
                  </a:cxn>
                  <a:cxn ang="0">
                    <a:pos x="250" y="350"/>
                  </a:cxn>
                  <a:cxn ang="0">
                    <a:pos x="282" y="366"/>
                  </a:cxn>
                  <a:cxn ang="0">
                    <a:pos x="298" y="400"/>
                  </a:cxn>
                  <a:cxn ang="0">
                    <a:pos x="326" y="384"/>
                  </a:cxn>
                  <a:cxn ang="0">
                    <a:pos x="318" y="410"/>
                  </a:cxn>
                  <a:cxn ang="0">
                    <a:pos x="336" y="412"/>
                  </a:cxn>
                  <a:cxn ang="0">
                    <a:pos x="352" y="452"/>
                  </a:cxn>
                  <a:cxn ang="0">
                    <a:pos x="384" y="470"/>
                  </a:cxn>
                  <a:cxn ang="0">
                    <a:pos x="432" y="560"/>
                  </a:cxn>
                  <a:cxn ang="0">
                    <a:pos x="448" y="570"/>
                  </a:cxn>
                  <a:cxn ang="0">
                    <a:pos x="454" y="560"/>
                  </a:cxn>
                  <a:cxn ang="0">
                    <a:pos x="464" y="530"/>
                  </a:cxn>
                  <a:cxn ang="0">
                    <a:pos x="416" y="516"/>
                  </a:cxn>
                </a:cxnLst>
                <a:rect l="0" t="0" r="r" b="b"/>
                <a:pathLst>
                  <a:path w="536" h="572">
                    <a:moveTo>
                      <a:pt x="384" y="470"/>
                    </a:moveTo>
                    <a:lnTo>
                      <a:pt x="384" y="470"/>
                    </a:lnTo>
                    <a:lnTo>
                      <a:pt x="386" y="474"/>
                    </a:lnTo>
                    <a:lnTo>
                      <a:pt x="386" y="474"/>
                    </a:lnTo>
                    <a:lnTo>
                      <a:pt x="390" y="474"/>
                    </a:lnTo>
                    <a:lnTo>
                      <a:pt x="390" y="474"/>
                    </a:lnTo>
                    <a:lnTo>
                      <a:pt x="390" y="478"/>
                    </a:lnTo>
                    <a:lnTo>
                      <a:pt x="392" y="480"/>
                    </a:lnTo>
                    <a:lnTo>
                      <a:pt x="392" y="480"/>
                    </a:lnTo>
                    <a:lnTo>
                      <a:pt x="396" y="480"/>
                    </a:lnTo>
                    <a:lnTo>
                      <a:pt x="396" y="480"/>
                    </a:lnTo>
                    <a:lnTo>
                      <a:pt x="398" y="482"/>
                    </a:lnTo>
                    <a:lnTo>
                      <a:pt x="400" y="484"/>
                    </a:lnTo>
                    <a:lnTo>
                      <a:pt x="400" y="484"/>
                    </a:lnTo>
                    <a:lnTo>
                      <a:pt x="406" y="482"/>
                    </a:lnTo>
                    <a:lnTo>
                      <a:pt x="406" y="482"/>
                    </a:lnTo>
                    <a:lnTo>
                      <a:pt x="408" y="478"/>
                    </a:lnTo>
                    <a:lnTo>
                      <a:pt x="410" y="478"/>
                    </a:lnTo>
                    <a:lnTo>
                      <a:pt x="410" y="478"/>
                    </a:lnTo>
                    <a:lnTo>
                      <a:pt x="412" y="472"/>
                    </a:lnTo>
                    <a:lnTo>
                      <a:pt x="412" y="472"/>
                    </a:lnTo>
                    <a:lnTo>
                      <a:pt x="414" y="472"/>
                    </a:lnTo>
                    <a:lnTo>
                      <a:pt x="416" y="470"/>
                    </a:lnTo>
                    <a:lnTo>
                      <a:pt x="416" y="470"/>
                    </a:lnTo>
                    <a:lnTo>
                      <a:pt x="416" y="468"/>
                    </a:lnTo>
                    <a:lnTo>
                      <a:pt x="416" y="468"/>
                    </a:lnTo>
                    <a:lnTo>
                      <a:pt x="416" y="468"/>
                    </a:lnTo>
                    <a:lnTo>
                      <a:pt x="416" y="466"/>
                    </a:lnTo>
                    <a:lnTo>
                      <a:pt x="416" y="466"/>
                    </a:lnTo>
                    <a:lnTo>
                      <a:pt x="420" y="464"/>
                    </a:lnTo>
                    <a:lnTo>
                      <a:pt x="420" y="462"/>
                    </a:lnTo>
                    <a:lnTo>
                      <a:pt x="420" y="462"/>
                    </a:lnTo>
                    <a:lnTo>
                      <a:pt x="424" y="464"/>
                    </a:lnTo>
                    <a:lnTo>
                      <a:pt x="424" y="464"/>
                    </a:lnTo>
                    <a:lnTo>
                      <a:pt x="426" y="466"/>
                    </a:lnTo>
                    <a:lnTo>
                      <a:pt x="426" y="468"/>
                    </a:lnTo>
                    <a:lnTo>
                      <a:pt x="426" y="468"/>
                    </a:lnTo>
                    <a:lnTo>
                      <a:pt x="420" y="470"/>
                    </a:lnTo>
                    <a:lnTo>
                      <a:pt x="420" y="470"/>
                    </a:lnTo>
                    <a:lnTo>
                      <a:pt x="420" y="474"/>
                    </a:lnTo>
                    <a:lnTo>
                      <a:pt x="420" y="474"/>
                    </a:lnTo>
                    <a:lnTo>
                      <a:pt x="424" y="474"/>
                    </a:lnTo>
                    <a:lnTo>
                      <a:pt x="424" y="474"/>
                    </a:lnTo>
                    <a:lnTo>
                      <a:pt x="430" y="470"/>
                    </a:lnTo>
                    <a:lnTo>
                      <a:pt x="430" y="470"/>
                    </a:lnTo>
                    <a:lnTo>
                      <a:pt x="430" y="474"/>
                    </a:lnTo>
                    <a:lnTo>
                      <a:pt x="430" y="474"/>
                    </a:lnTo>
                    <a:lnTo>
                      <a:pt x="426" y="474"/>
                    </a:lnTo>
                    <a:lnTo>
                      <a:pt x="426" y="476"/>
                    </a:lnTo>
                    <a:lnTo>
                      <a:pt x="426" y="476"/>
                    </a:lnTo>
                    <a:lnTo>
                      <a:pt x="434" y="480"/>
                    </a:lnTo>
                    <a:lnTo>
                      <a:pt x="436" y="484"/>
                    </a:lnTo>
                    <a:lnTo>
                      <a:pt x="436" y="484"/>
                    </a:lnTo>
                    <a:lnTo>
                      <a:pt x="436" y="484"/>
                    </a:lnTo>
                    <a:lnTo>
                      <a:pt x="438" y="484"/>
                    </a:lnTo>
                    <a:lnTo>
                      <a:pt x="438" y="484"/>
                    </a:lnTo>
                    <a:lnTo>
                      <a:pt x="438" y="486"/>
                    </a:lnTo>
                    <a:lnTo>
                      <a:pt x="440" y="488"/>
                    </a:lnTo>
                    <a:lnTo>
                      <a:pt x="440" y="488"/>
                    </a:lnTo>
                    <a:lnTo>
                      <a:pt x="442" y="490"/>
                    </a:lnTo>
                    <a:lnTo>
                      <a:pt x="442" y="490"/>
                    </a:lnTo>
                    <a:lnTo>
                      <a:pt x="444" y="486"/>
                    </a:lnTo>
                    <a:lnTo>
                      <a:pt x="446" y="484"/>
                    </a:lnTo>
                    <a:lnTo>
                      <a:pt x="446" y="484"/>
                    </a:lnTo>
                    <a:lnTo>
                      <a:pt x="450" y="482"/>
                    </a:lnTo>
                    <a:lnTo>
                      <a:pt x="450" y="482"/>
                    </a:lnTo>
                    <a:lnTo>
                      <a:pt x="450" y="478"/>
                    </a:lnTo>
                    <a:lnTo>
                      <a:pt x="450" y="478"/>
                    </a:lnTo>
                    <a:lnTo>
                      <a:pt x="454" y="474"/>
                    </a:lnTo>
                    <a:lnTo>
                      <a:pt x="458" y="470"/>
                    </a:lnTo>
                    <a:lnTo>
                      <a:pt x="458" y="470"/>
                    </a:lnTo>
                    <a:lnTo>
                      <a:pt x="458" y="468"/>
                    </a:lnTo>
                    <a:lnTo>
                      <a:pt x="456" y="466"/>
                    </a:lnTo>
                    <a:lnTo>
                      <a:pt x="456" y="466"/>
                    </a:lnTo>
                    <a:lnTo>
                      <a:pt x="460" y="462"/>
                    </a:lnTo>
                    <a:lnTo>
                      <a:pt x="460" y="462"/>
                    </a:lnTo>
                    <a:lnTo>
                      <a:pt x="472" y="462"/>
                    </a:lnTo>
                    <a:lnTo>
                      <a:pt x="482" y="464"/>
                    </a:lnTo>
                    <a:lnTo>
                      <a:pt x="484" y="458"/>
                    </a:lnTo>
                    <a:lnTo>
                      <a:pt x="484" y="458"/>
                    </a:lnTo>
                    <a:lnTo>
                      <a:pt x="488" y="458"/>
                    </a:lnTo>
                    <a:lnTo>
                      <a:pt x="488" y="458"/>
                    </a:lnTo>
                    <a:lnTo>
                      <a:pt x="488" y="456"/>
                    </a:lnTo>
                    <a:lnTo>
                      <a:pt x="486" y="454"/>
                    </a:lnTo>
                    <a:lnTo>
                      <a:pt x="486" y="454"/>
                    </a:lnTo>
                    <a:lnTo>
                      <a:pt x="488" y="452"/>
                    </a:lnTo>
                    <a:lnTo>
                      <a:pt x="490" y="450"/>
                    </a:lnTo>
                    <a:lnTo>
                      <a:pt x="490" y="450"/>
                    </a:lnTo>
                    <a:lnTo>
                      <a:pt x="486" y="450"/>
                    </a:lnTo>
                    <a:lnTo>
                      <a:pt x="486" y="450"/>
                    </a:lnTo>
                    <a:lnTo>
                      <a:pt x="484" y="446"/>
                    </a:lnTo>
                    <a:lnTo>
                      <a:pt x="484" y="446"/>
                    </a:lnTo>
                    <a:lnTo>
                      <a:pt x="488" y="438"/>
                    </a:lnTo>
                    <a:lnTo>
                      <a:pt x="492" y="430"/>
                    </a:lnTo>
                    <a:lnTo>
                      <a:pt x="492" y="430"/>
                    </a:lnTo>
                    <a:lnTo>
                      <a:pt x="492" y="426"/>
                    </a:lnTo>
                    <a:lnTo>
                      <a:pt x="492" y="418"/>
                    </a:lnTo>
                    <a:lnTo>
                      <a:pt x="492" y="418"/>
                    </a:lnTo>
                    <a:lnTo>
                      <a:pt x="492" y="418"/>
                    </a:lnTo>
                    <a:lnTo>
                      <a:pt x="496" y="412"/>
                    </a:lnTo>
                    <a:lnTo>
                      <a:pt x="498" y="412"/>
                    </a:lnTo>
                    <a:lnTo>
                      <a:pt x="498" y="412"/>
                    </a:lnTo>
                    <a:lnTo>
                      <a:pt x="498" y="408"/>
                    </a:lnTo>
                    <a:lnTo>
                      <a:pt x="498" y="406"/>
                    </a:lnTo>
                    <a:lnTo>
                      <a:pt x="500" y="404"/>
                    </a:lnTo>
                    <a:lnTo>
                      <a:pt x="500" y="404"/>
                    </a:lnTo>
                    <a:lnTo>
                      <a:pt x="500" y="400"/>
                    </a:lnTo>
                    <a:lnTo>
                      <a:pt x="502" y="398"/>
                    </a:lnTo>
                    <a:lnTo>
                      <a:pt x="502" y="398"/>
                    </a:lnTo>
                    <a:lnTo>
                      <a:pt x="504" y="390"/>
                    </a:lnTo>
                    <a:lnTo>
                      <a:pt x="502" y="382"/>
                    </a:lnTo>
                    <a:lnTo>
                      <a:pt x="502" y="382"/>
                    </a:lnTo>
                    <a:lnTo>
                      <a:pt x="508" y="380"/>
                    </a:lnTo>
                    <a:lnTo>
                      <a:pt x="508" y="380"/>
                    </a:lnTo>
                    <a:lnTo>
                      <a:pt x="508" y="376"/>
                    </a:lnTo>
                    <a:lnTo>
                      <a:pt x="508" y="376"/>
                    </a:lnTo>
                    <a:lnTo>
                      <a:pt x="510" y="374"/>
                    </a:lnTo>
                    <a:lnTo>
                      <a:pt x="514" y="372"/>
                    </a:lnTo>
                    <a:lnTo>
                      <a:pt x="514" y="372"/>
                    </a:lnTo>
                    <a:lnTo>
                      <a:pt x="516" y="368"/>
                    </a:lnTo>
                    <a:lnTo>
                      <a:pt x="516" y="368"/>
                    </a:lnTo>
                    <a:lnTo>
                      <a:pt x="516" y="368"/>
                    </a:lnTo>
                    <a:lnTo>
                      <a:pt x="522" y="366"/>
                    </a:lnTo>
                    <a:lnTo>
                      <a:pt x="522" y="366"/>
                    </a:lnTo>
                    <a:lnTo>
                      <a:pt x="522" y="358"/>
                    </a:lnTo>
                    <a:lnTo>
                      <a:pt x="522" y="358"/>
                    </a:lnTo>
                    <a:lnTo>
                      <a:pt x="524" y="354"/>
                    </a:lnTo>
                    <a:lnTo>
                      <a:pt x="526" y="354"/>
                    </a:lnTo>
                    <a:lnTo>
                      <a:pt x="526" y="354"/>
                    </a:lnTo>
                    <a:lnTo>
                      <a:pt x="526" y="350"/>
                    </a:lnTo>
                    <a:lnTo>
                      <a:pt x="526" y="350"/>
                    </a:lnTo>
                    <a:lnTo>
                      <a:pt x="530" y="342"/>
                    </a:lnTo>
                    <a:lnTo>
                      <a:pt x="530" y="342"/>
                    </a:lnTo>
                    <a:lnTo>
                      <a:pt x="530" y="338"/>
                    </a:lnTo>
                    <a:lnTo>
                      <a:pt x="528" y="334"/>
                    </a:lnTo>
                    <a:lnTo>
                      <a:pt x="528" y="334"/>
                    </a:lnTo>
                    <a:lnTo>
                      <a:pt x="530" y="332"/>
                    </a:lnTo>
                    <a:lnTo>
                      <a:pt x="530" y="332"/>
                    </a:lnTo>
                    <a:lnTo>
                      <a:pt x="530" y="324"/>
                    </a:lnTo>
                    <a:lnTo>
                      <a:pt x="532" y="314"/>
                    </a:lnTo>
                    <a:lnTo>
                      <a:pt x="532" y="314"/>
                    </a:lnTo>
                    <a:lnTo>
                      <a:pt x="530" y="314"/>
                    </a:lnTo>
                    <a:lnTo>
                      <a:pt x="528" y="312"/>
                    </a:lnTo>
                    <a:lnTo>
                      <a:pt x="528" y="312"/>
                    </a:lnTo>
                    <a:lnTo>
                      <a:pt x="534" y="308"/>
                    </a:lnTo>
                    <a:lnTo>
                      <a:pt x="534" y="308"/>
                    </a:lnTo>
                    <a:lnTo>
                      <a:pt x="530" y="304"/>
                    </a:lnTo>
                    <a:lnTo>
                      <a:pt x="530" y="304"/>
                    </a:lnTo>
                    <a:lnTo>
                      <a:pt x="534" y="300"/>
                    </a:lnTo>
                    <a:lnTo>
                      <a:pt x="536" y="296"/>
                    </a:lnTo>
                    <a:lnTo>
                      <a:pt x="536" y="292"/>
                    </a:lnTo>
                    <a:lnTo>
                      <a:pt x="536" y="292"/>
                    </a:lnTo>
                    <a:lnTo>
                      <a:pt x="532" y="288"/>
                    </a:lnTo>
                    <a:lnTo>
                      <a:pt x="530" y="286"/>
                    </a:lnTo>
                    <a:lnTo>
                      <a:pt x="530" y="286"/>
                    </a:lnTo>
                    <a:lnTo>
                      <a:pt x="526" y="276"/>
                    </a:lnTo>
                    <a:lnTo>
                      <a:pt x="526" y="276"/>
                    </a:lnTo>
                    <a:lnTo>
                      <a:pt x="526" y="266"/>
                    </a:lnTo>
                    <a:lnTo>
                      <a:pt x="528" y="258"/>
                    </a:lnTo>
                    <a:lnTo>
                      <a:pt x="528" y="254"/>
                    </a:lnTo>
                    <a:lnTo>
                      <a:pt x="528" y="254"/>
                    </a:lnTo>
                    <a:lnTo>
                      <a:pt x="528" y="254"/>
                    </a:lnTo>
                    <a:lnTo>
                      <a:pt x="528" y="252"/>
                    </a:lnTo>
                    <a:lnTo>
                      <a:pt x="528" y="248"/>
                    </a:lnTo>
                    <a:lnTo>
                      <a:pt x="526" y="246"/>
                    </a:lnTo>
                    <a:lnTo>
                      <a:pt x="526" y="246"/>
                    </a:lnTo>
                    <a:lnTo>
                      <a:pt x="526" y="242"/>
                    </a:lnTo>
                    <a:lnTo>
                      <a:pt x="526" y="242"/>
                    </a:lnTo>
                    <a:lnTo>
                      <a:pt x="524" y="242"/>
                    </a:lnTo>
                    <a:lnTo>
                      <a:pt x="522" y="240"/>
                    </a:lnTo>
                    <a:lnTo>
                      <a:pt x="522" y="240"/>
                    </a:lnTo>
                    <a:lnTo>
                      <a:pt x="522" y="238"/>
                    </a:lnTo>
                    <a:lnTo>
                      <a:pt x="520" y="234"/>
                    </a:lnTo>
                    <a:lnTo>
                      <a:pt x="520" y="234"/>
                    </a:lnTo>
                    <a:lnTo>
                      <a:pt x="514" y="232"/>
                    </a:lnTo>
                    <a:lnTo>
                      <a:pt x="514" y="232"/>
                    </a:lnTo>
                    <a:lnTo>
                      <a:pt x="514" y="226"/>
                    </a:lnTo>
                    <a:lnTo>
                      <a:pt x="514" y="226"/>
                    </a:lnTo>
                    <a:lnTo>
                      <a:pt x="510" y="220"/>
                    </a:lnTo>
                    <a:lnTo>
                      <a:pt x="510" y="220"/>
                    </a:lnTo>
                    <a:lnTo>
                      <a:pt x="504" y="218"/>
                    </a:lnTo>
                    <a:lnTo>
                      <a:pt x="502" y="214"/>
                    </a:lnTo>
                    <a:lnTo>
                      <a:pt x="502" y="214"/>
                    </a:lnTo>
                    <a:lnTo>
                      <a:pt x="500" y="210"/>
                    </a:lnTo>
                    <a:lnTo>
                      <a:pt x="500" y="204"/>
                    </a:lnTo>
                    <a:lnTo>
                      <a:pt x="500" y="200"/>
                    </a:lnTo>
                    <a:lnTo>
                      <a:pt x="500" y="196"/>
                    </a:lnTo>
                    <a:lnTo>
                      <a:pt x="498" y="196"/>
                    </a:lnTo>
                    <a:lnTo>
                      <a:pt x="492" y="190"/>
                    </a:lnTo>
                    <a:lnTo>
                      <a:pt x="492" y="190"/>
                    </a:lnTo>
                    <a:lnTo>
                      <a:pt x="490" y="192"/>
                    </a:lnTo>
                    <a:lnTo>
                      <a:pt x="486" y="192"/>
                    </a:lnTo>
                    <a:lnTo>
                      <a:pt x="484" y="190"/>
                    </a:lnTo>
                    <a:lnTo>
                      <a:pt x="484" y="190"/>
                    </a:lnTo>
                    <a:lnTo>
                      <a:pt x="484" y="186"/>
                    </a:lnTo>
                    <a:lnTo>
                      <a:pt x="484" y="182"/>
                    </a:lnTo>
                    <a:lnTo>
                      <a:pt x="486" y="180"/>
                    </a:lnTo>
                    <a:lnTo>
                      <a:pt x="486" y="176"/>
                    </a:lnTo>
                    <a:lnTo>
                      <a:pt x="484" y="174"/>
                    </a:lnTo>
                    <a:lnTo>
                      <a:pt x="484" y="174"/>
                    </a:lnTo>
                    <a:lnTo>
                      <a:pt x="482" y="168"/>
                    </a:lnTo>
                    <a:lnTo>
                      <a:pt x="482" y="168"/>
                    </a:lnTo>
                    <a:lnTo>
                      <a:pt x="480" y="166"/>
                    </a:lnTo>
                    <a:lnTo>
                      <a:pt x="476" y="164"/>
                    </a:lnTo>
                    <a:lnTo>
                      <a:pt x="474" y="162"/>
                    </a:lnTo>
                    <a:lnTo>
                      <a:pt x="476" y="154"/>
                    </a:lnTo>
                    <a:lnTo>
                      <a:pt x="476" y="154"/>
                    </a:lnTo>
                    <a:lnTo>
                      <a:pt x="468" y="148"/>
                    </a:lnTo>
                    <a:lnTo>
                      <a:pt x="468" y="148"/>
                    </a:lnTo>
                    <a:lnTo>
                      <a:pt x="468" y="144"/>
                    </a:lnTo>
                    <a:lnTo>
                      <a:pt x="460" y="142"/>
                    </a:lnTo>
                    <a:lnTo>
                      <a:pt x="460" y="142"/>
                    </a:lnTo>
                    <a:lnTo>
                      <a:pt x="460" y="142"/>
                    </a:lnTo>
                    <a:lnTo>
                      <a:pt x="458" y="144"/>
                    </a:lnTo>
                    <a:lnTo>
                      <a:pt x="458" y="144"/>
                    </a:lnTo>
                    <a:lnTo>
                      <a:pt x="456" y="142"/>
                    </a:lnTo>
                    <a:lnTo>
                      <a:pt x="456" y="142"/>
                    </a:lnTo>
                    <a:lnTo>
                      <a:pt x="456" y="138"/>
                    </a:lnTo>
                    <a:lnTo>
                      <a:pt x="456" y="138"/>
                    </a:lnTo>
                    <a:lnTo>
                      <a:pt x="450" y="138"/>
                    </a:lnTo>
                    <a:lnTo>
                      <a:pt x="450" y="138"/>
                    </a:lnTo>
                    <a:lnTo>
                      <a:pt x="444" y="134"/>
                    </a:lnTo>
                    <a:lnTo>
                      <a:pt x="442" y="134"/>
                    </a:lnTo>
                    <a:lnTo>
                      <a:pt x="442" y="134"/>
                    </a:lnTo>
                    <a:lnTo>
                      <a:pt x="442" y="128"/>
                    </a:lnTo>
                    <a:lnTo>
                      <a:pt x="442" y="126"/>
                    </a:lnTo>
                    <a:lnTo>
                      <a:pt x="442" y="126"/>
                    </a:lnTo>
                    <a:lnTo>
                      <a:pt x="442" y="116"/>
                    </a:lnTo>
                    <a:lnTo>
                      <a:pt x="440" y="104"/>
                    </a:lnTo>
                    <a:lnTo>
                      <a:pt x="440" y="104"/>
                    </a:lnTo>
                    <a:lnTo>
                      <a:pt x="438" y="100"/>
                    </a:lnTo>
                    <a:lnTo>
                      <a:pt x="438" y="100"/>
                    </a:lnTo>
                    <a:lnTo>
                      <a:pt x="438" y="96"/>
                    </a:lnTo>
                    <a:lnTo>
                      <a:pt x="438" y="96"/>
                    </a:lnTo>
                    <a:lnTo>
                      <a:pt x="434" y="90"/>
                    </a:lnTo>
                    <a:lnTo>
                      <a:pt x="430" y="86"/>
                    </a:lnTo>
                    <a:lnTo>
                      <a:pt x="430" y="86"/>
                    </a:lnTo>
                    <a:lnTo>
                      <a:pt x="430" y="76"/>
                    </a:lnTo>
                    <a:lnTo>
                      <a:pt x="430" y="64"/>
                    </a:lnTo>
                    <a:lnTo>
                      <a:pt x="430" y="64"/>
                    </a:lnTo>
                    <a:lnTo>
                      <a:pt x="430" y="64"/>
                    </a:lnTo>
                    <a:lnTo>
                      <a:pt x="430" y="62"/>
                    </a:lnTo>
                    <a:lnTo>
                      <a:pt x="430" y="62"/>
                    </a:lnTo>
                    <a:lnTo>
                      <a:pt x="428" y="62"/>
                    </a:lnTo>
                    <a:lnTo>
                      <a:pt x="426" y="64"/>
                    </a:lnTo>
                    <a:lnTo>
                      <a:pt x="426" y="64"/>
                    </a:lnTo>
                    <a:lnTo>
                      <a:pt x="418" y="52"/>
                    </a:lnTo>
                    <a:lnTo>
                      <a:pt x="418" y="52"/>
                    </a:lnTo>
                    <a:lnTo>
                      <a:pt x="410" y="60"/>
                    </a:lnTo>
                    <a:lnTo>
                      <a:pt x="410" y="60"/>
                    </a:lnTo>
                    <a:lnTo>
                      <a:pt x="406" y="56"/>
                    </a:lnTo>
                    <a:lnTo>
                      <a:pt x="406" y="56"/>
                    </a:lnTo>
                    <a:lnTo>
                      <a:pt x="406" y="48"/>
                    </a:lnTo>
                    <a:lnTo>
                      <a:pt x="408" y="42"/>
                    </a:lnTo>
                    <a:lnTo>
                      <a:pt x="408" y="40"/>
                    </a:lnTo>
                    <a:lnTo>
                      <a:pt x="408" y="40"/>
                    </a:lnTo>
                    <a:lnTo>
                      <a:pt x="408" y="38"/>
                    </a:lnTo>
                    <a:lnTo>
                      <a:pt x="406" y="34"/>
                    </a:lnTo>
                    <a:lnTo>
                      <a:pt x="406" y="28"/>
                    </a:lnTo>
                    <a:lnTo>
                      <a:pt x="406" y="28"/>
                    </a:lnTo>
                    <a:lnTo>
                      <a:pt x="402" y="26"/>
                    </a:lnTo>
                    <a:lnTo>
                      <a:pt x="400" y="24"/>
                    </a:lnTo>
                    <a:lnTo>
                      <a:pt x="400" y="24"/>
                    </a:lnTo>
                    <a:lnTo>
                      <a:pt x="400" y="18"/>
                    </a:lnTo>
                    <a:lnTo>
                      <a:pt x="400" y="18"/>
                    </a:lnTo>
                    <a:lnTo>
                      <a:pt x="396" y="16"/>
                    </a:lnTo>
                    <a:lnTo>
                      <a:pt x="396" y="16"/>
                    </a:lnTo>
                    <a:lnTo>
                      <a:pt x="396" y="10"/>
                    </a:lnTo>
                    <a:lnTo>
                      <a:pt x="396" y="10"/>
                    </a:lnTo>
                    <a:lnTo>
                      <a:pt x="392" y="6"/>
                    </a:lnTo>
                    <a:lnTo>
                      <a:pt x="392" y="6"/>
                    </a:lnTo>
                    <a:lnTo>
                      <a:pt x="390" y="0"/>
                    </a:lnTo>
                    <a:lnTo>
                      <a:pt x="388" y="0"/>
                    </a:lnTo>
                    <a:lnTo>
                      <a:pt x="388" y="0"/>
                    </a:lnTo>
                    <a:lnTo>
                      <a:pt x="386" y="0"/>
                    </a:lnTo>
                    <a:lnTo>
                      <a:pt x="384" y="0"/>
                    </a:lnTo>
                    <a:lnTo>
                      <a:pt x="384" y="0"/>
                    </a:lnTo>
                    <a:lnTo>
                      <a:pt x="384" y="8"/>
                    </a:lnTo>
                    <a:lnTo>
                      <a:pt x="384" y="16"/>
                    </a:lnTo>
                    <a:lnTo>
                      <a:pt x="384" y="16"/>
                    </a:lnTo>
                    <a:lnTo>
                      <a:pt x="382" y="18"/>
                    </a:lnTo>
                    <a:lnTo>
                      <a:pt x="380" y="22"/>
                    </a:lnTo>
                    <a:lnTo>
                      <a:pt x="380" y="22"/>
                    </a:lnTo>
                    <a:lnTo>
                      <a:pt x="380" y="24"/>
                    </a:lnTo>
                    <a:lnTo>
                      <a:pt x="382" y="24"/>
                    </a:lnTo>
                    <a:lnTo>
                      <a:pt x="382" y="40"/>
                    </a:lnTo>
                    <a:lnTo>
                      <a:pt x="382" y="40"/>
                    </a:lnTo>
                    <a:lnTo>
                      <a:pt x="380" y="42"/>
                    </a:lnTo>
                    <a:lnTo>
                      <a:pt x="378" y="48"/>
                    </a:lnTo>
                    <a:lnTo>
                      <a:pt x="378" y="48"/>
                    </a:lnTo>
                    <a:lnTo>
                      <a:pt x="380" y="66"/>
                    </a:lnTo>
                    <a:lnTo>
                      <a:pt x="380" y="66"/>
                    </a:lnTo>
                    <a:lnTo>
                      <a:pt x="382" y="70"/>
                    </a:lnTo>
                    <a:lnTo>
                      <a:pt x="382" y="70"/>
                    </a:lnTo>
                    <a:lnTo>
                      <a:pt x="378" y="72"/>
                    </a:lnTo>
                    <a:lnTo>
                      <a:pt x="378" y="72"/>
                    </a:lnTo>
                    <a:lnTo>
                      <a:pt x="378" y="78"/>
                    </a:lnTo>
                    <a:lnTo>
                      <a:pt x="378" y="82"/>
                    </a:lnTo>
                    <a:lnTo>
                      <a:pt x="378" y="82"/>
                    </a:lnTo>
                    <a:lnTo>
                      <a:pt x="376" y="86"/>
                    </a:lnTo>
                    <a:lnTo>
                      <a:pt x="374" y="90"/>
                    </a:lnTo>
                    <a:lnTo>
                      <a:pt x="374" y="90"/>
                    </a:lnTo>
                    <a:lnTo>
                      <a:pt x="374" y="92"/>
                    </a:lnTo>
                    <a:lnTo>
                      <a:pt x="374" y="96"/>
                    </a:lnTo>
                    <a:lnTo>
                      <a:pt x="370" y="102"/>
                    </a:lnTo>
                    <a:lnTo>
                      <a:pt x="370" y="102"/>
                    </a:lnTo>
                    <a:lnTo>
                      <a:pt x="370" y="110"/>
                    </a:lnTo>
                    <a:lnTo>
                      <a:pt x="370" y="110"/>
                    </a:lnTo>
                    <a:lnTo>
                      <a:pt x="364" y="112"/>
                    </a:lnTo>
                    <a:lnTo>
                      <a:pt x="358" y="112"/>
                    </a:lnTo>
                    <a:lnTo>
                      <a:pt x="354" y="112"/>
                    </a:lnTo>
                    <a:lnTo>
                      <a:pt x="354" y="110"/>
                    </a:lnTo>
                    <a:lnTo>
                      <a:pt x="354" y="110"/>
                    </a:lnTo>
                    <a:lnTo>
                      <a:pt x="354" y="110"/>
                    </a:lnTo>
                    <a:lnTo>
                      <a:pt x="348" y="100"/>
                    </a:lnTo>
                    <a:lnTo>
                      <a:pt x="348" y="100"/>
                    </a:lnTo>
                    <a:lnTo>
                      <a:pt x="346" y="98"/>
                    </a:lnTo>
                    <a:lnTo>
                      <a:pt x="342" y="98"/>
                    </a:lnTo>
                    <a:lnTo>
                      <a:pt x="342" y="98"/>
                    </a:lnTo>
                    <a:lnTo>
                      <a:pt x="336" y="92"/>
                    </a:lnTo>
                    <a:lnTo>
                      <a:pt x="332" y="86"/>
                    </a:lnTo>
                    <a:lnTo>
                      <a:pt x="332" y="86"/>
                    </a:lnTo>
                    <a:lnTo>
                      <a:pt x="328" y="84"/>
                    </a:lnTo>
                    <a:lnTo>
                      <a:pt x="324" y="84"/>
                    </a:lnTo>
                    <a:lnTo>
                      <a:pt x="324" y="84"/>
                    </a:lnTo>
                    <a:lnTo>
                      <a:pt x="322" y="82"/>
                    </a:lnTo>
                    <a:lnTo>
                      <a:pt x="318" y="78"/>
                    </a:lnTo>
                    <a:lnTo>
                      <a:pt x="318" y="78"/>
                    </a:lnTo>
                    <a:lnTo>
                      <a:pt x="314" y="78"/>
                    </a:lnTo>
                    <a:lnTo>
                      <a:pt x="314" y="78"/>
                    </a:lnTo>
                    <a:lnTo>
                      <a:pt x="310" y="72"/>
                    </a:lnTo>
                    <a:lnTo>
                      <a:pt x="310" y="72"/>
                    </a:lnTo>
                    <a:lnTo>
                      <a:pt x="306" y="72"/>
                    </a:lnTo>
                    <a:lnTo>
                      <a:pt x="306" y="72"/>
                    </a:lnTo>
                    <a:lnTo>
                      <a:pt x="300" y="66"/>
                    </a:lnTo>
                    <a:lnTo>
                      <a:pt x="300" y="66"/>
                    </a:lnTo>
                    <a:lnTo>
                      <a:pt x="300" y="60"/>
                    </a:lnTo>
                    <a:lnTo>
                      <a:pt x="302" y="52"/>
                    </a:lnTo>
                    <a:lnTo>
                      <a:pt x="302" y="52"/>
                    </a:lnTo>
                    <a:lnTo>
                      <a:pt x="304" y="50"/>
                    </a:lnTo>
                    <a:lnTo>
                      <a:pt x="304" y="50"/>
                    </a:lnTo>
                    <a:lnTo>
                      <a:pt x="304" y="44"/>
                    </a:lnTo>
                    <a:lnTo>
                      <a:pt x="304" y="38"/>
                    </a:lnTo>
                    <a:lnTo>
                      <a:pt x="304" y="38"/>
                    </a:lnTo>
                    <a:lnTo>
                      <a:pt x="310" y="40"/>
                    </a:lnTo>
                    <a:lnTo>
                      <a:pt x="312" y="38"/>
                    </a:lnTo>
                    <a:lnTo>
                      <a:pt x="312" y="36"/>
                    </a:lnTo>
                    <a:lnTo>
                      <a:pt x="310" y="30"/>
                    </a:lnTo>
                    <a:lnTo>
                      <a:pt x="310" y="30"/>
                    </a:lnTo>
                    <a:lnTo>
                      <a:pt x="318" y="26"/>
                    </a:lnTo>
                    <a:lnTo>
                      <a:pt x="318" y="26"/>
                    </a:lnTo>
                    <a:lnTo>
                      <a:pt x="318" y="22"/>
                    </a:lnTo>
                    <a:lnTo>
                      <a:pt x="318" y="22"/>
                    </a:lnTo>
                    <a:lnTo>
                      <a:pt x="316" y="22"/>
                    </a:lnTo>
                    <a:lnTo>
                      <a:pt x="316" y="22"/>
                    </a:lnTo>
                    <a:lnTo>
                      <a:pt x="316" y="20"/>
                    </a:lnTo>
                    <a:lnTo>
                      <a:pt x="314" y="20"/>
                    </a:lnTo>
                    <a:lnTo>
                      <a:pt x="314" y="20"/>
                    </a:lnTo>
                    <a:lnTo>
                      <a:pt x="316" y="16"/>
                    </a:lnTo>
                    <a:lnTo>
                      <a:pt x="316" y="16"/>
                    </a:lnTo>
                    <a:lnTo>
                      <a:pt x="308" y="20"/>
                    </a:lnTo>
                    <a:lnTo>
                      <a:pt x="308" y="20"/>
                    </a:lnTo>
                    <a:lnTo>
                      <a:pt x="308" y="22"/>
                    </a:lnTo>
                    <a:lnTo>
                      <a:pt x="308" y="22"/>
                    </a:lnTo>
                    <a:lnTo>
                      <a:pt x="302" y="16"/>
                    </a:lnTo>
                    <a:lnTo>
                      <a:pt x="302" y="16"/>
                    </a:lnTo>
                    <a:lnTo>
                      <a:pt x="298" y="16"/>
                    </a:lnTo>
                    <a:lnTo>
                      <a:pt x="296" y="18"/>
                    </a:lnTo>
                    <a:lnTo>
                      <a:pt x="296" y="18"/>
                    </a:lnTo>
                    <a:lnTo>
                      <a:pt x="292" y="18"/>
                    </a:lnTo>
                    <a:lnTo>
                      <a:pt x="290" y="16"/>
                    </a:lnTo>
                    <a:lnTo>
                      <a:pt x="290" y="16"/>
                    </a:lnTo>
                    <a:lnTo>
                      <a:pt x="286" y="16"/>
                    </a:lnTo>
                    <a:lnTo>
                      <a:pt x="282" y="18"/>
                    </a:lnTo>
                    <a:lnTo>
                      <a:pt x="280" y="14"/>
                    </a:lnTo>
                    <a:lnTo>
                      <a:pt x="280" y="14"/>
                    </a:lnTo>
                    <a:lnTo>
                      <a:pt x="278" y="14"/>
                    </a:lnTo>
                    <a:lnTo>
                      <a:pt x="274" y="16"/>
                    </a:lnTo>
                    <a:lnTo>
                      <a:pt x="274" y="16"/>
                    </a:lnTo>
                    <a:lnTo>
                      <a:pt x="272" y="12"/>
                    </a:lnTo>
                    <a:lnTo>
                      <a:pt x="272" y="10"/>
                    </a:lnTo>
                    <a:lnTo>
                      <a:pt x="272" y="10"/>
                    </a:lnTo>
                    <a:lnTo>
                      <a:pt x="264" y="12"/>
                    </a:lnTo>
                    <a:lnTo>
                      <a:pt x="264" y="12"/>
                    </a:lnTo>
                    <a:lnTo>
                      <a:pt x="260" y="8"/>
                    </a:lnTo>
                    <a:lnTo>
                      <a:pt x="258" y="6"/>
                    </a:lnTo>
                    <a:lnTo>
                      <a:pt x="256" y="6"/>
                    </a:lnTo>
                    <a:lnTo>
                      <a:pt x="250" y="4"/>
                    </a:lnTo>
                    <a:lnTo>
                      <a:pt x="250" y="4"/>
                    </a:lnTo>
                    <a:lnTo>
                      <a:pt x="250" y="6"/>
                    </a:lnTo>
                    <a:lnTo>
                      <a:pt x="250" y="6"/>
                    </a:lnTo>
                    <a:lnTo>
                      <a:pt x="254" y="12"/>
                    </a:lnTo>
                    <a:lnTo>
                      <a:pt x="254" y="12"/>
                    </a:lnTo>
                    <a:lnTo>
                      <a:pt x="260" y="12"/>
                    </a:lnTo>
                    <a:lnTo>
                      <a:pt x="260" y="12"/>
                    </a:lnTo>
                    <a:lnTo>
                      <a:pt x="262" y="14"/>
                    </a:lnTo>
                    <a:lnTo>
                      <a:pt x="262" y="16"/>
                    </a:lnTo>
                    <a:lnTo>
                      <a:pt x="264" y="22"/>
                    </a:lnTo>
                    <a:lnTo>
                      <a:pt x="262" y="22"/>
                    </a:lnTo>
                    <a:lnTo>
                      <a:pt x="262" y="22"/>
                    </a:lnTo>
                    <a:lnTo>
                      <a:pt x="260" y="26"/>
                    </a:lnTo>
                    <a:lnTo>
                      <a:pt x="260" y="26"/>
                    </a:lnTo>
                    <a:lnTo>
                      <a:pt x="254" y="22"/>
                    </a:lnTo>
                    <a:lnTo>
                      <a:pt x="250" y="20"/>
                    </a:lnTo>
                    <a:lnTo>
                      <a:pt x="246" y="22"/>
                    </a:lnTo>
                    <a:lnTo>
                      <a:pt x="246" y="22"/>
                    </a:lnTo>
                    <a:lnTo>
                      <a:pt x="244" y="24"/>
                    </a:lnTo>
                    <a:lnTo>
                      <a:pt x="244" y="24"/>
                    </a:lnTo>
                    <a:lnTo>
                      <a:pt x="244" y="20"/>
                    </a:lnTo>
                    <a:lnTo>
                      <a:pt x="242" y="20"/>
                    </a:lnTo>
                    <a:lnTo>
                      <a:pt x="242" y="20"/>
                    </a:lnTo>
                    <a:lnTo>
                      <a:pt x="238" y="24"/>
                    </a:lnTo>
                    <a:lnTo>
                      <a:pt x="232" y="22"/>
                    </a:lnTo>
                    <a:lnTo>
                      <a:pt x="232" y="22"/>
                    </a:lnTo>
                    <a:lnTo>
                      <a:pt x="234" y="28"/>
                    </a:lnTo>
                    <a:lnTo>
                      <a:pt x="234" y="28"/>
                    </a:lnTo>
                    <a:lnTo>
                      <a:pt x="228" y="30"/>
                    </a:lnTo>
                    <a:lnTo>
                      <a:pt x="228" y="30"/>
                    </a:lnTo>
                    <a:lnTo>
                      <a:pt x="228" y="32"/>
                    </a:lnTo>
                    <a:lnTo>
                      <a:pt x="228" y="32"/>
                    </a:lnTo>
                    <a:lnTo>
                      <a:pt x="228" y="32"/>
                    </a:lnTo>
                    <a:lnTo>
                      <a:pt x="228" y="32"/>
                    </a:lnTo>
                    <a:lnTo>
                      <a:pt x="232" y="40"/>
                    </a:lnTo>
                    <a:lnTo>
                      <a:pt x="232" y="40"/>
                    </a:lnTo>
                    <a:lnTo>
                      <a:pt x="228" y="40"/>
                    </a:lnTo>
                    <a:lnTo>
                      <a:pt x="224" y="42"/>
                    </a:lnTo>
                    <a:lnTo>
                      <a:pt x="224" y="50"/>
                    </a:lnTo>
                    <a:lnTo>
                      <a:pt x="224" y="50"/>
                    </a:lnTo>
                    <a:lnTo>
                      <a:pt x="218" y="50"/>
                    </a:lnTo>
                    <a:lnTo>
                      <a:pt x="218" y="50"/>
                    </a:lnTo>
                    <a:lnTo>
                      <a:pt x="218" y="56"/>
                    </a:lnTo>
                    <a:lnTo>
                      <a:pt x="218" y="60"/>
                    </a:lnTo>
                    <a:lnTo>
                      <a:pt x="220" y="62"/>
                    </a:lnTo>
                    <a:lnTo>
                      <a:pt x="220" y="62"/>
                    </a:lnTo>
                    <a:lnTo>
                      <a:pt x="222" y="62"/>
                    </a:lnTo>
                    <a:lnTo>
                      <a:pt x="224" y="64"/>
                    </a:lnTo>
                    <a:lnTo>
                      <a:pt x="224" y="64"/>
                    </a:lnTo>
                    <a:lnTo>
                      <a:pt x="224" y="68"/>
                    </a:lnTo>
                    <a:lnTo>
                      <a:pt x="224" y="68"/>
                    </a:lnTo>
                    <a:lnTo>
                      <a:pt x="214" y="66"/>
                    </a:lnTo>
                    <a:lnTo>
                      <a:pt x="214" y="64"/>
                    </a:lnTo>
                    <a:lnTo>
                      <a:pt x="214" y="64"/>
                    </a:lnTo>
                    <a:lnTo>
                      <a:pt x="208" y="62"/>
                    </a:lnTo>
                    <a:lnTo>
                      <a:pt x="204" y="62"/>
                    </a:lnTo>
                    <a:lnTo>
                      <a:pt x="204" y="64"/>
                    </a:lnTo>
                    <a:lnTo>
                      <a:pt x="202" y="72"/>
                    </a:lnTo>
                    <a:lnTo>
                      <a:pt x="202" y="72"/>
                    </a:lnTo>
                    <a:lnTo>
                      <a:pt x="200" y="72"/>
                    </a:lnTo>
                    <a:lnTo>
                      <a:pt x="200" y="72"/>
                    </a:lnTo>
                    <a:lnTo>
                      <a:pt x="200" y="72"/>
                    </a:lnTo>
                    <a:lnTo>
                      <a:pt x="198" y="72"/>
                    </a:lnTo>
                    <a:lnTo>
                      <a:pt x="198" y="70"/>
                    </a:lnTo>
                    <a:lnTo>
                      <a:pt x="200" y="66"/>
                    </a:lnTo>
                    <a:lnTo>
                      <a:pt x="200" y="66"/>
                    </a:lnTo>
                    <a:lnTo>
                      <a:pt x="200" y="58"/>
                    </a:lnTo>
                    <a:lnTo>
                      <a:pt x="198" y="58"/>
                    </a:lnTo>
                    <a:lnTo>
                      <a:pt x="198" y="58"/>
                    </a:lnTo>
                    <a:lnTo>
                      <a:pt x="196" y="54"/>
                    </a:lnTo>
                    <a:lnTo>
                      <a:pt x="194" y="54"/>
                    </a:lnTo>
                    <a:lnTo>
                      <a:pt x="194" y="54"/>
                    </a:lnTo>
                    <a:lnTo>
                      <a:pt x="194" y="48"/>
                    </a:lnTo>
                    <a:lnTo>
                      <a:pt x="194" y="48"/>
                    </a:lnTo>
                    <a:lnTo>
                      <a:pt x="190" y="46"/>
                    </a:lnTo>
                    <a:lnTo>
                      <a:pt x="184" y="46"/>
                    </a:lnTo>
                    <a:lnTo>
                      <a:pt x="180" y="48"/>
                    </a:lnTo>
                    <a:lnTo>
                      <a:pt x="176" y="50"/>
                    </a:lnTo>
                    <a:lnTo>
                      <a:pt x="176" y="50"/>
                    </a:lnTo>
                    <a:lnTo>
                      <a:pt x="176" y="48"/>
                    </a:lnTo>
                    <a:lnTo>
                      <a:pt x="176" y="46"/>
                    </a:lnTo>
                    <a:lnTo>
                      <a:pt x="176" y="46"/>
                    </a:lnTo>
                    <a:lnTo>
                      <a:pt x="174" y="58"/>
                    </a:lnTo>
                    <a:lnTo>
                      <a:pt x="174" y="58"/>
                    </a:lnTo>
                    <a:lnTo>
                      <a:pt x="172" y="56"/>
                    </a:lnTo>
                    <a:lnTo>
                      <a:pt x="172" y="56"/>
                    </a:lnTo>
                    <a:lnTo>
                      <a:pt x="172" y="54"/>
                    </a:lnTo>
                    <a:lnTo>
                      <a:pt x="172" y="54"/>
                    </a:lnTo>
                    <a:lnTo>
                      <a:pt x="170" y="58"/>
                    </a:lnTo>
                    <a:lnTo>
                      <a:pt x="170" y="58"/>
                    </a:lnTo>
                    <a:lnTo>
                      <a:pt x="168" y="58"/>
                    </a:lnTo>
                    <a:lnTo>
                      <a:pt x="166" y="58"/>
                    </a:lnTo>
                    <a:lnTo>
                      <a:pt x="166" y="58"/>
                    </a:lnTo>
                    <a:lnTo>
                      <a:pt x="164" y="60"/>
                    </a:lnTo>
                    <a:lnTo>
                      <a:pt x="164" y="62"/>
                    </a:lnTo>
                    <a:lnTo>
                      <a:pt x="166" y="62"/>
                    </a:lnTo>
                    <a:lnTo>
                      <a:pt x="166" y="62"/>
                    </a:lnTo>
                    <a:lnTo>
                      <a:pt x="166" y="62"/>
                    </a:lnTo>
                    <a:lnTo>
                      <a:pt x="168" y="62"/>
                    </a:lnTo>
                    <a:lnTo>
                      <a:pt x="168" y="62"/>
                    </a:lnTo>
                    <a:lnTo>
                      <a:pt x="168" y="66"/>
                    </a:lnTo>
                    <a:lnTo>
                      <a:pt x="168" y="66"/>
                    </a:lnTo>
                    <a:lnTo>
                      <a:pt x="164" y="66"/>
                    </a:lnTo>
                    <a:lnTo>
                      <a:pt x="162" y="66"/>
                    </a:lnTo>
                    <a:lnTo>
                      <a:pt x="162" y="66"/>
                    </a:lnTo>
                    <a:lnTo>
                      <a:pt x="164" y="72"/>
                    </a:lnTo>
                    <a:lnTo>
                      <a:pt x="164" y="72"/>
                    </a:lnTo>
                    <a:lnTo>
                      <a:pt x="160" y="70"/>
                    </a:lnTo>
                    <a:lnTo>
                      <a:pt x="154" y="72"/>
                    </a:lnTo>
                    <a:lnTo>
                      <a:pt x="154" y="72"/>
                    </a:lnTo>
                    <a:lnTo>
                      <a:pt x="154" y="80"/>
                    </a:lnTo>
                    <a:lnTo>
                      <a:pt x="152" y="86"/>
                    </a:lnTo>
                    <a:lnTo>
                      <a:pt x="152" y="86"/>
                    </a:lnTo>
                    <a:lnTo>
                      <a:pt x="146" y="84"/>
                    </a:lnTo>
                    <a:lnTo>
                      <a:pt x="146" y="84"/>
                    </a:lnTo>
                    <a:lnTo>
                      <a:pt x="146" y="80"/>
                    </a:lnTo>
                    <a:lnTo>
                      <a:pt x="144" y="80"/>
                    </a:lnTo>
                    <a:lnTo>
                      <a:pt x="144" y="80"/>
                    </a:lnTo>
                    <a:lnTo>
                      <a:pt x="144" y="82"/>
                    </a:lnTo>
                    <a:lnTo>
                      <a:pt x="142" y="82"/>
                    </a:lnTo>
                    <a:lnTo>
                      <a:pt x="142" y="82"/>
                    </a:lnTo>
                    <a:lnTo>
                      <a:pt x="140" y="90"/>
                    </a:lnTo>
                    <a:lnTo>
                      <a:pt x="142" y="96"/>
                    </a:lnTo>
                    <a:lnTo>
                      <a:pt x="142" y="96"/>
                    </a:lnTo>
                    <a:lnTo>
                      <a:pt x="144" y="98"/>
                    </a:lnTo>
                    <a:lnTo>
                      <a:pt x="144" y="98"/>
                    </a:lnTo>
                    <a:lnTo>
                      <a:pt x="140" y="100"/>
                    </a:lnTo>
                    <a:lnTo>
                      <a:pt x="140" y="100"/>
                    </a:lnTo>
                    <a:lnTo>
                      <a:pt x="140" y="104"/>
                    </a:lnTo>
                    <a:lnTo>
                      <a:pt x="140" y="104"/>
                    </a:lnTo>
                    <a:lnTo>
                      <a:pt x="138" y="100"/>
                    </a:lnTo>
                    <a:lnTo>
                      <a:pt x="136" y="98"/>
                    </a:lnTo>
                    <a:lnTo>
                      <a:pt x="136" y="98"/>
                    </a:lnTo>
                    <a:lnTo>
                      <a:pt x="136" y="94"/>
                    </a:lnTo>
                    <a:lnTo>
                      <a:pt x="134" y="90"/>
                    </a:lnTo>
                    <a:lnTo>
                      <a:pt x="134" y="90"/>
                    </a:lnTo>
                    <a:lnTo>
                      <a:pt x="132" y="88"/>
                    </a:lnTo>
                    <a:lnTo>
                      <a:pt x="132" y="88"/>
                    </a:lnTo>
                    <a:lnTo>
                      <a:pt x="132" y="92"/>
                    </a:lnTo>
                    <a:lnTo>
                      <a:pt x="132" y="92"/>
                    </a:lnTo>
                    <a:lnTo>
                      <a:pt x="126" y="96"/>
                    </a:lnTo>
                    <a:lnTo>
                      <a:pt x="126" y="96"/>
                    </a:lnTo>
                    <a:lnTo>
                      <a:pt x="124" y="100"/>
                    </a:lnTo>
                    <a:lnTo>
                      <a:pt x="124" y="104"/>
                    </a:lnTo>
                    <a:lnTo>
                      <a:pt x="124" y="110"/>
                    </a:lnTo>
                    <a:lnTo>
                      <a:pt x="122" y="110"/>
                    </a:lnTo>
                    <a:lnTo>
                      <a:pt x="122" y="110"/>
                    </a:lnTo>
                    <a:lnTo>
                      <a:pt x="122" y="114"/>
                    </a:lnTo>
                    <a:lnTo>
                      <a:pt x="124" y="114"/>
                    </a:lnTo>
                    <a:lnTo>
                      <a:pt x="124" y="114"/>
                    </a:lnTo>
                    <a:lnTo>
                      <a:pt x="124" y="120"/>
                    </a:lnTo>
                    <a:lnTo>
                      <a:pt x="124" y="120"/>
                    </a:lnTo>
                    <a:lnTo>
                      <a:pt x="120" y="122"/>
                    </a:lnTo>
                    <a:lnTo>
                      <a:pt x="116" y="124"/>
                    </a:lnTo>
                    <a:lnTo>
                      <a:pt x="116" y="124"/>
                    </a:lnTo>
                    <a:lnTo>
                      <a:pt x="116" y="128"/>
                    </a:lnTo>
                    <a:lnTo>
                      <a:pt x="116" y="128"/>
                    </a:lnTo>
                    <a:lnTo>
                      <a:pt x="106" y="138"/>
                    </a:lnTo>
                    <a:lnTo>
                      <a:pt x="106" y="138"/>
                    </a:lnTo>
                    <a:lnTo>
                      <a:pt x="100" y="140"/>
                    </a:lnTo>
                    <a:lnTo>
                      <a:pt x="92" y="142"/>
                    </a:lnTo>
                    <a:lnTo>
                      <a:pt x="92" y="142"/>
                    </a:lnTo>
                    <a:lnTo>
                      <a:pt x="86" y="146"/>
                    </a:lnTo>
                    <a:lnTo>
                      <a:pt x="86" y="146"/>
                    </a:lnTo>
                    <a:lnTo>
                      <a:pt x="82" y="146"/>
                    </a:lnTo>
                    <a:lnTo>
                      <a:pt x="80" y="144"/>
                    </a:lnTo>
                    <a:lnTo>
                      <a:pt x="80" y="144"/>
                    </a:lnTo>
                    <a:lnTo>
                      <a:pt x="78" y="146"/>
                    </a:lnTo>
                    <a:lnTo>
                      <a:pt x="76" y="150"/>
                    </a:lnTo>
                    <a:lnTo>
                      <a:pt x="76" y="152"/>
                    </a:lnTo>
                    <a:lnTo>
                      <a:pt x="74" y="154"/>
                    </a:lnTo>
                    <a:lnTo>
                      <a:pt x="74" y="154"/>
                    </a:lnTo>
                    <a:lnTo>
                      <a:pt x="70" y="154"/>
                    </a:lnTo>
                    <a:lnTo>
                      <a:pt x="66" y="156"/>
                    </a:lnTo>
                    <a:lnTo>
                      <a:pt x="66" y="156"/>
                    </a:lnTo>
                    <a:lnTo>
                      <a:pt x="64" y="158"/>
                    </a:lnTo>
                    <a:lnTo>
                      <a:pt x="64" y="158"/>
                    </a:lnTo>
                    <a:lnTo>
                      <a:pt x="60" y="160"/>
                    </a:lnTo>
                    <a:lnTo>
                      <a:pt x="58" y="160"/>
                    </a:lnTo>
                    <a:lnTo>
                      <a:pt x="52" y="158"/>
                    </a:lnTo>
                    <a:lnTo>
                      <a:pt x="52" y="158"/>
                    </a:lnTo>
                    <a:lnTo>
                      <a:pt x="48" y="162"/>
                    </a:lnTo>
                    <a:lnTo>
                      <a:pt x="48" y="162"/>
                    </a:lnTo>
                    <a:lnTo>
                      <a:pt x="42" y="162"/>
                    </a:lnTo>
                    <a:lnTo>
                      <a:pt x="42" y="162"/>
                    </a:lnTo>
                    <a:lnTo>
                      <a:pt x="40" y="164"/>
                    </a:lnTo>
                    <a:lnTo>
                      <a:pt x="38" y="168"/>
                    </a:lnTo>
                    <a:lnTo>
                      <a:pt x="36" y="170"/>
                    </a:lnTo>
                    <a:lnTo>
                      <a:pt x="34" y="172"/>
                    </a:lnTo>
                    <a:lnTo>
                      <a:pt x="32" y="172"/>
                    </a:lnTo>
                    <a:lnTo>
                      <a:pt x="32" y="172"/>
                    </a:lnTo>
                    <a:lnTo>
                      <a:pt x="32" y="176"/>
                    </a:lnTo>
                    <a:lnTo>
                      <a:pt x="32" y="176"/>
                    </a:lnTo>
                    <a:lnTo>
                      <a:pt x="28" y="176"/>
                    </a:lnTo>
                    <a:lnTo>
                      <a:pt x="28" y="176"/>
                    </a:lnTo>
                    <a:lnTo>
                      <a:pt x="24" y="180"/>
                    </a:lnTo>
                    <a:lnTo>
                      <a:pt x="22" y="184"/>
                    </a:lnTo>
                    <a:lnTo>
                      <a:pt x="22" y="184"/>
                    </a:lnTo>
                    <a:lnTo>
                      <a:pt x="12" y="190"/>
                    </a:lnTo>
                    <a:lnTo>
                      <a:pt x="12" y="190"/>
                    </a:lnTo>
                    <a:lnTo>
                      <a:pt x="12" y="186"/>
                    </a:lnTo>
                    <a:lnTo>
                      <a:pt x="12" y="186"/>
                    </a:lnTo>
                    <a:lnTo>
                      <a:pt x="14" y="184"/>
                    </a:lnTo>
                    <a:lnTo>
                      <a:pt x="12" y="182"/>
                    </a:lnTo>
                    <a:lnTo>
                      <a:pt x="12" y="182"/>
                    </a:lnTo>
                    <a:lnTo>
                      <a:pt x="12" y="180"/>
                    </a:lnTo>
                    <a:lnTo>
                      <a:pt x="12" y="180"/>
                    </a:lnTo>
                    <a:lnTo>
                      <a:pt x="12" y="180"/>
                    </a:lnTo>
                    <a:lnTo>
                      <a:pt x="10" y="184"/>
                    </a:lnTo>
                    <a:lnTo>
                      <a:pt x="10" y="186"/>
                    </a:lnTo>
                    <a:lnTo>
                      <a:pt x="8" y="190"/>
                    </a:lnTo>
                    <a:lnTo>
                      <a:pt x="6" y="192"/>
                    </a:lnTo>
                    <a:lnTo>
                      <a:pt x="6" y="192"/>
                    </a:lnTo>
                    <a:lnTo>
                      <a:pt x="8" y="194"/>
                    </a:lnTo>
                    <a:lnTo>
                      <a:pt x="10" y="198"/>
                    </a:lnTo>
                    <a:lnTo>
                      <a:pt x="10" y="198"/>
                    </a:lnTo>
                    <a:lnTo>
                      <a:pt x="8" y="204"/>
                    </a:lnTo>
                    <a:lnTo>
                      <a:pt x="8" y="204"/>
                    </a:lnTo>
                    <a:lnTo>
                      <a:pt x="10" y="206"/>
                    </a:lnTo>
                    <a:lnTo>
                      <a:pt x="10" y="206"/>
                    </a:lnTo>
                    <a:lnTo>
                      <a:pt x="8" y="212"/>
                    </a:lnTo>
                    <a:lnTo>
                      <a:pt x="6" y="216"/>
                    </a:lnTo>
                    <a:lnTo>
                      <a:pt x="6" y="216"/>
                    </a:lnTo>
                    <a:lnTo>
                      <a:pt x="2" y="216"/>
                    </a:lnTo>
                    <a:lnTo>
                      <a:pt x="2" y="220"/>
                    </a:lnTo>
                    <a:lnTo>
                      <a:pt x="2" y="220"/>
                    </a:lnTo>
                    <a:lnTo>
                      <a:pt x="4" y="222"/>
                    </a:lnTo>
                    <a:lnTo>
                      <a:pt x="4" y="222"/>
                    </a:lnTo>
                    <a:lnTo>
                      <a:pt x="8" y="224"/>
                    </a:lnTo>
                    <a:lnTo>
                      <a:pt x="10" y="228"/>
                    </a:lnTo>
                    <a:lnTo>
                      <a:pt x="10" y="228"/>
                    </a:lnTo>
                    <a:lnTo>
                      <a:pt x="12" y="234"/>
                    </a:lnTo>
                    <a:lnTo>
                      <a:pt x="10" y="238"/>
                    </a:lnTo>
                    <a:lnTo>
                      <a:pt x="10" y="238"/>
                    </a:lnTo>
                    <a:lnTo>
                      <a:pt x="14" y="252"/>
                    </a:lnTo>
                    <a:lnTo>
                      <a:pt x="14" y="252"/>
                    </a:lnTo>
                    <a:lnTo>
                      <a:pt x="8" y="250"/>
                    </a:lnTo>
                    <a:lnTo>
                      <a:pt x="8" y="250"/>
                    </a:lnTo>
                    <a:lnTo>
                      <a:pt x="8" y="246"/>
                    </a:lnTo>
                    <a:lnTo>
                      <a:pt x="6" y="246"/>
                    </a:lnTo>
                    <a:lnTo>
                      <a:pt x="6" y="246"/>
                    </a:lnTo>
                    <a:lnTo>
                      <a:pt x="10" y="262"/>
                    </a:lnTo>
                    <a:lnTo>
                      <a:pt x="10" y="262"/>
                    </a:lnTo>
                    <a:lnTo>
                      <a:pt x="8" y="262"/>
                    </a:lnTo>
                    <a:lnTo>
                      <a:pt x="8" y="262"/>
                    </a:lnTo>
                    <a:lnTo>
                      <a:pt x="6" y="258"/>
                    </a:lnTo>
                    <a:lnTo>
                      <a:pt x="4" y="256"/>
                    </a:lnTo>
                    <a:lnTo>
                      <a:pt x="2" y="246"/>
                    </a:lnTo>
                    <a:lnTo>
                      <a:pt x="0" y="246"/>
                    </a:lnTo>
                    <a:lnTo>
                      <a:pt x="0" y="246"/>
                    </a:lnTo>
                    <a:lnTo>
                      <a:pt x="2" y="252"/>
                    </a:lnTo>
                    <a:lnTo>
                      <a:pt x="2" y="260"/>
                    </a:lnTo>
                    <a:lnTo>
                      <a:pt x="2" y="260"/>
                    </a:lnTo>
                    <a:lnTo>
                      <a:pt x="4" y="260"/>
                    </a:lnTo>
                    <a:lnTo>
                      <a:pt x="4" y="260"/>
                    </a:lnTo>
                    <a:lnTo>
                      <a:pt x="10" y="266"/>
                    </a:lnTo>
                    <a:lnTo>
                      <a:pt x="14" y="272"/>
                    </a:lnTo>
                    <a:lnTo>
                      <a:pt x="14" y="272"/>
                    </a:lnTo>
                    <a:lnTo>
                      <a:pt x="14" y="278"/>
                    </a:lnTo>
                    <a:lnTo>
                      <a:pt x="18" y="278"/>
                    </a:lnTo>
                    <a:lnTo>
                      <a:pt x="18" y="280"/>
                    </a:lnTo>
                    <a:lnTo>
                      <a:pt x="18" y="280"/>
                    </a:lnTo>
                    <a:lnTo>
                      <a:pt x="16" y="282"/>
                    </a:lnTo>
                    <a:lnTo>
                      <a:pt x="16" y="282"/>
                    </a:lnTo>
                    <a:lnTo>
                      <a:pt x="16" y="286"/>
                    </a:lnTo>
                    <a:lnTo>
                      <a:pt x="16" y="286"/>
                    </a:lnTo>
                    <a:lnTo>
                      <a:pt x="20" y="290"/>
                    </a:lnTo>
                    <a:lnTo>
                      <a:pt x="24" y="292"/>
                    </a:lnTo>
                    <a:lnTo>
                      <a:pt x="24" y="292"/>
                    </a:lnTo>
                    <a:lnTo>
                      <a:pt x="22" y="296"/>
                    </a:lnTo>
                    <a:lnTo>
                      <a:pt x="22" y="300"/>
                    </a:lnTo>
                    <a:lnTo>
                      <a:pt x="22" y="300"/>
                    </a:lnTo>
                    <a:lnTo>
                      <a:pt x="26" y="304"/>
                    </a:lnTo>
                    <a:lnTo>
                      <a:pt x="28" y="306"/>
                    </a:lnTo>
                    <a:lnTo>
                      <a:pt x="30" y="310"/>
                    </a:lnTo>
                    <a:lnTo>
                      <a:pt x="30" y="310"/>
                    </a:lnTo>
                    <a:lnTo>
                      <a:pt x="28" y="312"/>
                    </a:lnTo>
                    <a:lnTo>
                      <a:pt x="28" y="312"/>
                    </a:lnTo>
                    <a:lnTo>
                      <a:pt x="28" y="320"/>
                    </a:lnTo>
                    <a:lnTo>
                      <a:pt x="28" y="326"/>
                    </a:lnTo>
                    <a:lnTo>
                      <a:pt x="28" y="326"/>
                    </a:lnTo>
                    <a:lnTo>
                      <a:pt x="32" y="336"/>
                    </a:lnTo>
                    <a:lnTo>
                      <a:pt x="32" y="336"/>
                    </a:lnTo>
                    <a:lnTo>
                      <a:pt x="32" y="340"/>
                    </a:lnTo>
                    <a:lnTo>
                      <a:pt x="34" y="346"/>
                    </a:lnTo>
                    <a:lnTo>
                      <a:pt x="34" y="346"/>
                    </a:lnTo>
                    <a:lnTo>
                      <a:pt x="36" y="350"/>
                    </a:lnTo>
                    <a:lnTo>
                      <a:pt x="36" y="350"/>
                    </a:lnTo>
                    <a:lnTo>
                      <a:pt x="36" y="354"/>
                    </a:lnTo>
                    <a:lnTo>
                      <a:pt x="34" y="356"/>
                    </a:lnTo>
                    <a:lnTo>
                      <a:pt x="34" y="356"/>
                    </a:lnTo>
                    <a:lnTo>
                      <a:pt x="36" y="360"/>
                    </a:lnTo>
                    <a:lnTo>
                      <a:pt x="36" y="360"/>
                    </a:lnTo>
                    <a:lnTo>
                      <a:pt x="36" y="364"/>
                    </a:lnTo>
                    <a:lnTo>
                      <a:pt x="36" y="364"/>
                    </a:lnTo>
                    <a:lnTo>
                      <a:pt x="34" y="366"/>
                    </a:lnTo>
                    <a:lnTo>
                      <a:pt x="34" y="366"/>
                    </a:lnTo>
                    <a:lnTo>
                      <a:pt x="34" y="376"/>
                    </a:lnTo>
                    <a:lnTo>
                      <a:pt x="34" y="384"/>
                    </a:lnTo>
                    <a:lnTo>
                      <a:pt x="34" y="384"/>
                    </a:lnTo>
                    <a:lnTo>
                      <a:pt x="32" y="386"/>
                    </a:lnTo>
                    <a:lnTo>
                      <a:pt x="32" y="386"/>
                    </a:lnTo>
                    <a:lnTo>
                      <a:pt x="28" y="382"/>
                    </a:lnTo>
                    <a:lnTo>
                      <a:pt x="28" y="382"/>
                    </a:lnTo>
                    <a:lnTo>
                      <a:pt x="26" y="382"/>
                    </a:lnTo>
                    <a:lnTo>
                      <a:pt x="24" y="382"/>
                    </a:lnTo>
                    <a:lnTo>
                      <a:pt x="26" y="382"/>
                    </a:lnTo>
                    <a:lnTo>
                      <a:pt x="26" y="382"/>
                    </a:lnTo>
                    <a:lnTo>
                      <a:pt x="26" y="388"/>
                    </a:lnTo>
                    <a:lnTo>
                      <a:pt x="26" y="388"/>
                    </a:lnTo>
                    <a:lnTo>
                      <a:pt x="28" y="392"/>
                    </a:lnTo>
                    <a:lnTo>
                      <a:pt x="32" y="394"/>
                    </a:lnTo>
                    <a:lnTo>
                      <a:pt x="38" y="398"/>
                    </a:lnTo>
                    <a:lnTo>
                      <a:pt x="38" y="398"/>
                    </a:lnTo>
                    <a:lnTo>
                      <a:pt x="40" y="400"/>
                    </a:lnTo>
                    <a:lnTo>
                      <a:pt x="42" y="404"/>
                    </a:lnTo>
                    <a:lnTo>
                      <a:pt x="42" y="404"/>
                    </a:lnTo>
                    <a:lnTo>
                      <a:pt x="46" y="406"/>
                    </a:lnTo>
                    <a:lnTo>
                      <a:pt x="50" y="406"/>
                    </a:lnTo>
                    <a:lnTo>
                      <a:pt x="52" y="404"/>
                    </a:lnTo>
                    <a:lnTo>
                      <a:pt x="52" y="404"/>
                    </a:lnTo>
                    <a:lnTo>
                      <a:pt x="58" y="404"/>
                    </a:lnTo>
                    <a:lnTo>
                      <a:pt x="58" y="404"/>
                    </a:lnTo>
                    <a:lnTo>
                      <a:pt x="60" y="406"/>
                    </a:lnTo>
                    <a:lnTo>
                      <a:pt x="64" y="408"/>
                    </a:lnTo>
                    <a:lnTo>
                      <a:pt x="64" y="408"/>
                    </a:lnTo>
                    <a:lnTo>
                      <a:pt x="64" y="404"/>
                    </a:lnTo>
                    <a:lnTo>
                      <a:pt x="64" y="404"/>
                    </a:lnTo>
                    <a:lnTo>
                      <a:pt x="68" y="406"/>
                    </a:lnTo>
                    <a:lnTo>
                      <a:pt x="68" y="406"/>
                    </a:lnTo>
                    <a:lnTo>
                      <a:pt x="76" y="394"/>
                    </a:lnTo>
                    <a:lnTo>
                      <a:pt x="78" y="394"/>
                    </a:lnTo>
                    <a:lnTo>
                      <a:pt x="78" y="394"/>
                    </a:lnTo>
                    <a:lnTo>
                      <a:pt x="78" y="398"/>
                    </a:lnTo>
                    <a:lnTo>
                      <a:pt x="78" y="398"/>
                    </a:lnTo>
                    <a:lnTo>
                      <a:pt x="82" y="400"/>
                    </a:lnTo>
                    <a:lnTo>
                      <a:pt x="82" y="400"/>
                    </a:lnTo>
                    <a:lnTo>
                      <a:pt x="84" y="396"/>
                    </a:lnTo>
                    <a:lnTo>
                      <a:pt x="84" y="392"/>
                    </a:lnTo>
                    <a:lnTo>
                      <a:pt x="84" y="390"/>
                    </a:lnTo>
                    <a:lnTo>
                      <a:pt x="84" y="390"/>
                    </a:lnTo>
                    <a:lnTo>
                      <a:pt x="88" y="390"/>
                    </a:lnTo>
                    <a:lnTo>
                      <a:pt x="92" y="390"/>
                    </a:lnTo>
                    <a:lnTo>
                      <a:pt x="94" y="388"/>
                    </a:lnTo>
                    <a:lnTo>
                      <a:pt x="94" y="388"/>
                    </a:lnTo>
                    <a:lnTo>
                      <a:pt x="98" y="388"/>
                    </a:lnTo>
                    <a:lnTo>
                      <a:pt x="100" y="388"/>
                    </a:lnTo>
                    <a:lnTo>
                      <a:pt x="100" y="388"/>
                    </a:lnTo>
                    <a:lnTo>
                      <a:pt x="100" y="388"/>
                    </a:lnTo>
                    <a:lnTo>
                      <a:pt x="100" y="386"/>
                    </a:lnTo>
                    <a:lnTo>
                      <a:pt x="100" y="386"/>
                    </a:lnTo>
                    <a:lnTo>
                      <a:pt x="108" y="386"/>
                    </a:lnTo>
                    <a:lnTo>
                      <a:pt x="114" y="388"/>
                    </a:lnTo>
                    <a:lnTo>
                      <a:pt x="114" y="388"/>
                    </a:lnTo>
                    <a:lnTo>
                      <a:pt x="118" y="386"/>
                    </a:lnTo>
                    <a:lnTo>
                      <a:pt x="118" y="386"/>
                    </a:lnTo>
                    <a:lnTo>
                      <a:pt x="122" y="388"/>
                    </a:lnTo>
                    <a:lnTo>
                      <a:pt x="122" y="388"/>
                    </a:lnTo>
                    <a:lnTo>
                      <a:pt x="122" y="388"/>
                    </a:lnTo>
                    <a:lnTo>
                      <a:pt x="122" y="386"/>
                    </a:lnTo>
                    <a:lnTo>
                      <a:pt x="122" y="386"/>
                    </a:lnTo>
                    <a:lnTo>
                      <a:pt x="128" y="386"/>
                    </a:lnTo>
                    <a:lnTo>
                      <a:pt x="128" y="386"/>
                    </a:lnTo>
                    <a:lnTo>
                      <a:pt x="128" y="386"/>
                    </a:lnTo>
                    <a:lnTo>
                      <a:pt x="132" y="386"/>
                    </a:lnTo>
                    <a:lnTo>
                      <a:pt x="132" y="386"/>
                    </a:lnTo>
                    <a:lnTo>
                      <a:pt x="134" y="388"/>
                    </a:lnTo>
                    <a:lnTo>
                      <a:pt x="134" y="388"/>
                    </a:lnTo>
                    <a:lnTo>
                      <a:pt x="136" y="388"/>
                    </a:lnTo>
                    <a:lnTo>
                      <a:pt x="136" y="386"/>
                    </a:lnTo>
                    <a:lnTo>
                      <a:pt x="136" y="386"/>
                    </a:lnTo>
                    <a:lnTo>
                      <a:pt x="138" y="386"/>
                    </a:lnTo>
                    <a:lnTo>
                      <a:pt x="138" y="386"/>
                    </a:lnTo>
                    <a:lnTo>
                      <a:pt x="140" y="386"/>
                    </a:lnTo>
                    <a:lnTo>
                      <a:pt x="140" y="386"/>
                    </a:lnTo>
                    <a:lnTo>
                      <a:pt x="142" y="384"/>
                    </a:lnTo>
                    <a:lnTo>
                      <a:pt x="144" y="380"/>
                    </a:lnTo>
                    <a:lnTo>
                      <a:pt x="146" y="376"/>
                    </a:lnTo>
                    <a:lnTo>
                      <a:pt x="148" y="372"/>
                    </a:lnTo>
                    <a:lnTo>
                      <a:pt x="148" y="372"/>
                    </a:lnTo>
                    <a:lnTo>
                      <a:pt x="154" y="372"/>
                    </a:lnTo>
                    <a:lnTo>
                      <a:pt x="158" y="372"/>
                    </a:lnTo>
                    <a:lnTo>
                      <a:pt x="162" y="366"/>
                    </a:lnTo>
                    <a:lnTo>
                      <a:pt x="162" y="366"/>
                    </a:lnTo>
                    <a:lnTo>
                      <a:pt x="162" y="366"/>
                    </a:lnTo>
                    <a:lnTo>
                      <a:pt x="164" y="366"/>
                    </a:lnTo>
                    <a:lnTo>
                      <a:pt x="164" y="366"/>
                    </a:lnTo>
                    <a:lnTo>
                      <a:pt x="170" y="360"/>
                    </a:lnTo>
                    <a:lnTo>
                      <a:pt x="170" y="360"/>
                    </a:lnTo>
                    <a:lnTo>
                      <a:pt x="186" y="360"/>
                    </a:lnTo>
                    <a:lnTo>
                      <a:pt x="200" y="356"/>
                    </a:lnTo>
                    <a:lnTo>
                      <a:pt x="200" y="354"/>
                    </a:lnTo>
                    <a:lnTo>
                      <a:pt x="200" y="354"/>
                    </a:lnTo>
                    <a:lnTo>
                      <a:pt x="206" y="352"/>
                    </a:lnTo>
                    <a:lnTo>
                      <a:pt x="206" y="352"/>
                    </a:lnTo>
                    <a:lnTo>
                      <a:pt x="210" y="352"/>
                    </a:lnTo>
                    <a:lnTo>
                      <a:pt x="212" y="352"/>
                    </a:lnTo>
                    <a:lnTo>
                      <a:pt x="214" y="350"/>
                    </a:lnTo>
                    <a:lnTo>
                      <a:pt x="214" y="350"/>
                    </a:lnTo>
                    <a:lnTo>
                      <a:pt x="224" y="350"/>
                    </a:lnTo>
                    <a:lnTo>
                      <a:pt x="226" y="348"/>
                    </a:lnTo>
                    <a:lnTo>
                      <a:pt x="226" y="348"/>
                    </a:lnTo>
                    <a:lnTo>
                      <a:pt x="230" y="348"/>
                    </a:lnTo>
                    <a:lnTo>
                      <a:pt x="234" y="348"/>
                    </a:lnTo>
                    <a:lnTo>
                      <a:pt x="234" y="348"/>
                    </a:lnTo>
                    <a:lnTo>
                      <a:pt x="238" y="346"/>
                    </a:lnTo>
                    <a:lnTo>
                      <a:pt x="238" y="346"/>
                    </a:lnTo>
                    <a:lnTo>
                      <a:pt x="240" y="344"/>
                    </a:lnTo>
                    <a:lnTo>
                      <a:pt x="240" y="344"/>
                    </a:lnTo>
                    <a:lnTo>
                      <a:pt x="248" y="350"/>
                    </a:lnTo>
                    <a:lnTo>
                      <a:pt x="250" y="350"/>
                    </a:lnTo>
                    <a:lnTo>
                      <a:pt x="250" y="350"/>
                    </a:lnTo>
                    <a:lnTo>
                      <a:pt x="252" y="354"/>
                    </a:lnTo>
                    <a:lnTo>
                      <a:pt x="252" y="354"/>
                    </a:lnTo>
                    <a:lnTo>
                      <a:pt x="260" y="354"/>
                    </a:lnTo>
                    <a:lnTo>
                      <a:pt x="266" y="354"/>
                    </a:lnTo>
                    <a:lnTo>
                      <a:pt x="266" y="358"/>
                    </a:lnTo>
                    <a:lnTo>
                      <a:pt x="266" y="358"/>
                    </a:lnTo>
                    <a:lnTo>
                      <a:pt x="272" y="354"/>
                    </a:lnTo>
                    <a:lnTo>
                      <a:pt x="272" y="354"/>
                    </a:lnTo>
                    <a:lnTo>
                      <a:pt x="274" y="356"/>
                    </a:lnTo>
                    <a:lnTo>
                      <a:pt x="274" y="358"/>
                    </a:lnTo>
                    <a:lnTo>
                      <a:pt x="274" y="358"/>
                    </a:lnTo>
                    <a:lnTo>
                      <a:pt x="274" y="364"/>
                    </a:lnTo>
                    <a:lnTo>
                      <a:pt x="274" y="364"/>
                    </a:lnTo>
                    <a:lnTo>
                      <a:pt x="280" y="364"/>
                    </a:lnTo>
                    <a:lnTo>
                      <a:pt x="280" y="364"/>
                    </a:lnTo>
                    <a:lnTo>
                      <a:pt x="282" y="366"/>
                    </a:lnTo>
                    <a:lnTo>
                      <a:pt x="282" y="368"/>
                    </a:lnTo>
                    <a:lnTo>
                      <a:pt x="280" y="368"/>
                    </a:lnTo>
                    <a:lnTo>
                      <a:pt x="280" y="368"/>
                    </a:lnTo>
                    <a:lnTo>
                      <a:pt x="278" y="372"/>
                    </a:lnTo>
                    <a:lnTo>
                      <a:pt x="278" y="372"/>
                    </a:lnTo>
                    <a:lnTo>
                      <a:pt x="288" y="376"/>
                    </a:lnTo>
                    <a:lnTo>
                      <a:pt x="288" y="376"/>
                    </a:lnTo>
                    <a:lnTo>
                      <a:pt x="288" y="384"/>
                    </a:lnTo>
                    <a:lnTo>
                      <a:pt x="290" y="390"/>
                    </a:lnTo>
                    <a:lnTo>
                      <a:pt x="290" y="390"/>
                    </a:lnTo>
                    <a:lnTo>
                      <a:pt x="294" y="392"/>
                    </a:lnTo>
                    <a:lnTo>
                      <a:pt x="294" y="392"/>
                    </a:lnTo>
                    <a:lnTo>
                      <a:pt x="294" y="394"/>
                    </a:lnTo>
                    <a:lnTo>
                      <a:pt x="294" y="396"/>
                    </a:lnTo>
                    <a:lnTo>
                      <a:pt x="294" y="396"/>
                    </a:lnTo>
                    <a:lnTo>
                      <a:pt x="298" y="400"/>
                    </a:lnTo>
                    <a:lnTo>
                      <a:pt x="298" y="400"/>
                    </a:lnTo>
                    <a:lnTo>
                      <a:pt x="302" y="398"/>
                    </a:lnTo>
                    <a:lnTo>
                      <a:pt x="302" y="398"/>
                    </a:lnTo>
                    <a:lnTo>
                      <a:pt x="306" y="394"/>
                    </a:lnTo>
                    <a:lnTo>
                      <a:pt x="310" y="388"/>
                    </a:lnTo>
                    <a:lnTo>
                      <a:pt x="310" y="386"/>
                    </a:lnTo>
                    <a:lnTo>
                      <a:pt x="310" y="386"/>
                    </a:lnTo>
                    <a:lnTo>
                      <a:pt x="316" y="384"/>
                    </a:lnTo>
                    <a:lnTo>
                      <a:pt x="322" y="380"/>
                    </a:lnTo>
                    <a:lnTo>
                      <a:pt x="322" y="380"/>
                    </a:lnTo>
                    <a:lnTo>
                      <a:pt x="322" y="374"/>
                    </a:lnTo>
                    <a:lnTo>
                      <a:pt x="322" y="374"/>
                    </a:lnTo>
                    <a:lnTo>
                      <a:pt x="328" y="372"/>
                    </a:lnTo>
                    <a:lnTo>
                      <a:pt x="328" y="372"/>
                    </a:lnTo>
                    <a:lnTo>
                      <a:pt x="326" y="378"/>
                    </a:lnTo>
                    <a:lnTo>
                      <a:pt x="326" y="384"/>
                    </a:lnTo>
                    <a:lnTo>
                      <a:pt x="326" y="384"/>
                    </a:lnTo>
                    <a:lnTo>
                      <a:pt x="322" y="388"/>
                    </a:lnTo>
                    <a:lnTo>
                      <a:pt x="322" y="388"/>
                    </a:lnTo>
                    <a:lnTo>
                      <a:pt x="322" y="396"/>
                    </a:lnTo>
                    <a:lnTo>
                      <a:pt x="322" y="404"/>
                    </a:lnTo>
                    <a:lnTo>
                      <a:pt x="322" y="404"/>
                    </a:lnTo>
                    <a:lnTo>
                      <a:pt x="318" y="408"/>
                    </a:lnTo>
                    <a:lnTo>
                      <a:pt x="318" y="408"/>
                    </a:lnTo>
                    <a:lnTo>
                      <a:pt x="314" y="408"/>
                    </a:lnTo>
                    <a:lnTo>
                      <a:pt x="314" y="408"/>
                    </a:lnTo>
                    <a:lnTo>
                      <a:pt x="314" y="412"/>
                    </a:lnTo>
                    <a:lnTo>
                      <a:pt x="314" y="412"/>
                    </a:lnTo>
                    <a:lnTo>
                      <a:pt x="316" y="412"/>
                    </a:lnTo>
                    <a:lnTo>
                      <a:pt x="316" y="412"/>
                    </a:lnTo>
                    <a:lnTo>
                      <a:pt x="316" y="412"/>
                    </a:lnTo>
                    <a:lnTo>
                      <a:pt x="318" y="410"/>
                    </a:lnTo>
                    <a:lnTo>
                      <a:pt x="318" y="410"/>
                    </a:lnTo>
                    <a:lnTo>
                      <a:pt x="324" y="410"/>
                    </a:lnTo>
                    <a:lnTo>
                      <a:pt x="324" y="410"/>
                    </a:lnTo>
                    <a:lnTo>
                      <a:pt x="326" y="408"/>
                    </a:lnTo>
                    <a:lnTo>
                      <a:pt x="326" y="404"/>
                    </a:lnTo>
                    <a:lnTo>
                      <a:pt x="326" y="400"/>
                    </a:lnTo>
                    <a:lnTo>
                      <a:pt x="328" y="396"/>
                    </a:lnTo>
                    <a:lnTo>
                      <a:pt x="328" y="396"/>
                    </a:lnTo>
                    <a:lnTo>
                      <a:pt x="330" y="394"/>
                    </a:lnTo>
                    <a:lnTo>
                      <a:pt x="332" y="394"/>
                    </a:lnTo>
                    <a:lnTo>
                      <a:pt x="332" y="394"/>
                    </a:lnTo>
                    <a:lnTo>
                      <a:pt x="332" y="400"/>
                    </a:lnTo>
                    <a:lnTo>
                      <a:pt x="332" y="400"/>
                    </a:lnTo>
                    <a:lnTo>
                      <a:pt x="336" y="404"/>
                    </a:lnTo>
                    <a:lnTo>
                      <a:pt x="336" y="404"/>
                    </a:lnTo>
                    <a:lnTo>
                      <a:pt x="336" y="412"/>
                    </a:lnTo>
                    <a:lnTo>
                      <a:pt x="336" y="422"/>
                    </a:lnTo>
                    <a:lnTo>
                      <a:pt x="336" y="422"/>
                    </a:lnTo>
                    <a:lnTo>
                      <a:pt x="340" y="422"/>
                    </a:lnTo>
                    <a:lnTo>
                      <a:pt x="342" y="420"/>
                    </a:lnTo>
                    <a:lnTo>
                      <a:pt x="344" y="418"/>
                    </a:lnTo>
                    <a:lnTo>
                      <a:pt x="344" y="418"/>
                    </a:lnTo>
                    <a:lnTo>
                      <a:pt x="348" y="418"/>
                    </a:lnTo>
                    <a:lnTo>
                      <a:pt x="348" y="418"/>
                    </a:lnTo>
                    <a:lnTo>
                      <a:pt x="348" y="426"/>
                    </a:lnTo>
                    <a:lnTo>
                      <a:pt x="352" y="434"/>
                    </a:lnTo>
                    <a:lnTo>
                      <a:pt x="354" y="434"/>
                    </a:lnTo>
                    <a:lnTo>
                      <a:pt x="354" y="434"/>
                    </a:lnTo>
                    <a:lnTo>
                      <a:pt x="354" y="444"/>
                    </a:lnTo>
                    <a:lnTo>
                      <a:pt x="352" y="448"/>
                    </a:lnTo>
                    <a:lnTo>
                      <a:pt x="352" y="452"/>
                    </a:lnTo>
                    <a:lnTo>
                      <a:pt x="352" y="452"/>
                    </a:lnTo>
                    <a:lnTo>
                      <a:pt x="354" y="456"/>
                    </a:lnTo>
                    <a:lnTo>
                      <a:pt x="358" y="458"/>
                    </a:lnTo>
                    <a:lnTo>
                      <a:pt x="362" y="462"/>
                    </a:lnTo>
                    <a:lnTo>
                      <a:pt x="362" y="462"/>
                    </a:lnTo>
                    <a:lnTo>
                      <a:pt x="362" y="464"/>
                    </a:lnTo>
                    <a:lnTo>
                      <a:pt x="364" y="466"/>
                    </a:lnTo>
                    <a:lnTo>
                      <a:pt x="364" y="466"/>
                    </a:lnTo>
                    <a:lnTo>
                      <a:pt x="368" y="466"/>
                    </a:lnTo>
                    <a:lnTo>
                      <a:pt x="368" y="466"/>
                    </a:lnTo>
                    <a:lnTo>
                      <a:pt x="374" y="470"/>
                    </a:lnTo>
                    <a:lnTo>
                      <a:pt x="376" y="472"/>
                    </a:lnTo>
                    <a:lnTo>
                      <a:pt x="378" y="472"/>
                    </a:lnTo>
                    <a:lnTo>
                      <a:pt x="378" y="472"/>
                    </a:lnTo>
                    <a:lnTo>
                      <a:pt x="380" y="472"/>
                    </a:lnTo>
                    <a:lnTo>
                      <a:pt x="384" y="470"/>
                    </a:lnTo>
                    <a:lnTo>
                      <a:pt x="384" y="470"/>
                    </a:lnTo>
                    <a:close/>
                    <a:moveTo>
                      <a:pt x="416" y="516"/>
                    </a:moveTo>
                    <a:lnTo>
                      <a:pt x="416" y="516"/>
                    </a:lnTo>
                    <a:lnTo>
                      <a:pt x="414" y="524"/>
                    </a:lnTo>
                    <a:lnTo>
                      <a:pt x="416" y="530"/>
                    </a:lnTo>
                    <a:lnTo>
                      <a:pt x="416" y="530"/>
                    </a:lnTo>
                    <a:lnTo>
                      <a:pt x="426" y="544"/>
                    </a:lnTo>
                    <a:lnTo>
                      <a:pt x="426" y="546"/>
                    </a:lnTo>
                    <a:lnTo>
                      <a:pt x="426" y="546"/>
                    </a:lnTo>
                    <a:lnTo>
                      <a:pt x="430" y="546"/>
                    </a:lnTo>
                    <a:lnTo>
                      <a:pt x="430" y="546"/>
                    </a:lnTo>
                    <a:lnTo>
                      <a:pt x="426" y="548"/>
                    </a:lnTo>
                    <a:lnTo>
                      <a:pt x="426" y="548"/>
                    </a:lnTo>
                    <a:lnTo>
                      <a:pt x="426" y="554"/>
                    </a:lnTo>
                    <a:lnTo>
                      <a:pt x="426" y="554"/>
                    </a:lnTo>
                    <a:lnTo>
                      <a:pt x="428" y="558"/>
                    </a:lnTo>
                    <a:lnTo>
                      <a:pt x="432" y="560"/>
                    </a:lnTo>
                    <a:lnTo>
                      <a:pt x="432" y="560"/>
                    </a:lnTo>
                    <a:lnTo>
                      <a:pt x="432" y="564"/>
                    </a:lnTo>
                    <a:lnTo>
                      <a:pt x="434" y="566"/>
                    </a:lnTo>
                    <a:lnTo>
                      <a:pt x="434" y="566"/>
                    </a:lnTo>
                    <a:lnTo>
                      <a:pt x="436" y="566"/>
                    </a:lnTo>
                    <a:lnTo>
                      <a:pt x="438" y="566"/>
                    </a:lnTo>
                    <a:lnTo>
                      <a:pt x="438" y="566"/>
                    </a:lnTo>
                    <a:lnTo>
                      <a:pt x="436" y="568"/>
                    </a:lnTo>
                    <a:lnTo>
                      <a:pt x="436" y="570"/>
                    </a:lnTo>
                    <a:lnTo>
                      <a:pt x="438" y="570"/>
                    </a:lnTo>
                    <a:lnTo>
                      <a:pt x="438" y="572"/>
                    </a:lnTo>
                    <a:lnTo>
                      <a:pt x="438" y="572"/>
                    </a:lnTo>
                    <a:lnTo>
                      <a:pt x="448" y="572"/>
                    </a:lnTo>
                    <a:lnTo>
                      <a:pt x="448" y="572"/>
                    </a:lnTo>
                    <a:lnTo>
                      <a:pt x="448" y="570"/>
                    </a:lnTo>
                    <a:lnTo>
                      <a:pt x="448" y="570"/>
                    </a:lnTo>
                    <a:lnTo>
                      <a:pt x="450" y="570"/>
                    </a:lnTo>
                    <a:lnTo>
                      <a:pt x="452" y="570"/>
                    </a:lnTo>
                    <a:lnTo>
                      <a:pt x="452" y="570"/>
                    </a:lnTo>
                    <a:lnTo>
                      <a:pt x="452" y="568"/>
                    </a:lnTo>
                    <a:lnTo>
                      <a:pt x="452" y="566"/>
                    </a:lnTo>
                    <a:lnTo>
                      <a:pt x="452" y="568"/>
                    </a:lnTo>
                    <a:lnTo>
                      <a:pt x="452" y="568"/>
                    </a:lnTo>
                    <a:lnTo>
                      <a:pt x="450" y="568"/>
                    </a:lnTo>
                    <a:lnTo>
                      <a:pt x="450" y="568"/>
                    </a:lnTo>
                    <a:lnTo>
                      <a:pt x="448" y="564"/>
                    </a:lnTo>
                    <a:lnTo>
                      <a:pt x="448" y="564"/>
                    </a:lnTo>
                    <a:lnTo>
                      <a:pt x="452" y="562"/>
                    </a:lnTo>
                    <a:lnTo>
                      <a:pt x="452" y="560"/>
                    </a:lnTo>
                    <a:lnTo>
                      <a:pt x="452" y="560"/>
                    </a:lnTo>
                    <a:lnTo>
                      <a:pt x="452" y="560"/>
                    </a:lnTo>
                    <a:lnTo>
                      <a:pt x="454" y="560"/>
                    </a:lnTo>
                    <a:lnTo>
                      <a:pt x="456" y="560"/>
                    </a:lnTo>
                    <a:lnTo>
                      <a:pt x="454" y="560"/>
                    </a:lnTo>
                    <a:lnTo>
                      <a:pt x="454" y="560"/>
                    </a:lnTo>
                    <a:lnTo>
                      <a:pt x="456" y="566"/>
                    </a:lnTo>
                    <a:lnTo>
                      <a:pt x="456" y="566"/>
                    </a:lnTo>
                    <a:lnTo>
                      <a:pt x="460" y="564"/>
                    </a:lnTo>
                    <a:lnTo>
                      <a:pt x="460" y="564"/>
                    </a:lnTo>
                    <a:lnTo>
                      <a:pt x="458" y="558"/>
                    </a:lnTo>
                    <a:lnTo>
                      <a:pt x="458" y="554"/>
                    </a:lnTo>
                    <a:lnTo>
                      <a:pt x="460" y="544"/>
                    </a:lnTo>
                    <a:lnTo>
                      <a:pt x="460" y="544"/>
                    </a:lnTo>
                    <a:lnTo>
                      <a:pt x="462" y="544"/>
                    </a:lnTo>
                    <a:lnTo>
                      <a:pt x="464" y="544"/>
                    </a:lnTo>
                    <a:lnTo>
                      <a:pt x="464" y="544"/>
                    </a:lnTo>
                    <a:lnTo>
                      <a:pt x="464" y="536"/>
                    </a:lnTo>
                    <a:lnTo>
                      <a:pt x="464" y="530"/>
                    </a:lnTo>
                    <a:lnTo>
                      <a:pt x="460" y="518"/>
                    </a:lnTo>
                    <a:lnTo>
                      <a:pt x="460" y="518"/>
                    </a:lnTo>
                    <a:lnTo>
                      <a:pt x="452" y="524"/>
                    </a:lnTo>
                    <a:lnTo>
                      <a:pt x="452" y="524"/>
                    </a:lnTo>
                    <a:lnTo>
                      <a:pt x="450" y="526"/>
                    </a:lnTo>
                    <a:lnTo>
                      <a:pt x="450" y="526"/>
                    </a:lnTo>
                    <a:lnTo>
                      <a:pt x="444" y="526"/>
                    </a:lnTo>
                    <a:lnTo>
                      <a:pt x="438" y="524"/>
                    </a:lnTo>
                    <a:lnTo>
                      <a:pt x="426" y="518"/>
                    </a:lnTo>
                    <a:lnTo>
                      <a:pt x="426" y="518"/>
                    </a:lnTo>
                    <a:lnTo>
                      <a:pt x="424" y="520"/>
                    </a:lnTo>
                    <a:lnTo>
                      <a:pt x="422" y="520"/>
                    </a:lnTo>
                    <a:lnTo>
                      <a:pt x="422" y="520"/>
                    </a:lnTo>
                    <a:lnTo>
                      <a:pt x="418" y="516"/>
                    </a:lnTo>
                    <a:lnTo>
                      <a:pt x="418" y="516"/>
                    </a:lnTo>
                    <a:lnTo>
                      <a:pt x="416" y="516"/>
                    </a:lnTo>
                    <a:lnTo>
                      <a:pt x="416" y="516"/>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6" name="Freeform 261"/>
              <p:cNvSpPr>
                <a:spLocks/>
              </p:cNvSpPr>
              <p:nvPr/>
            </p:nvSpPr>
            <p:spPr bwMode="auto">
              <a:xfrm>
                <a:off x="3598" y="1974"/>
                <a:ext cx="50" cy="44"/>
              </a:xfrm>
              <a:custGeom>
                <a:avLst/>
                <a:gdLst/>
                <a:ahLst/>
                <a:cxnLst>
                  <a:cxn ang="0">
                    <a:pos x="4" y="0"/>
                  </a:cxn>
                  <a:cxn ang="0">
                    <a:pos x="6" y="8"/>
                  </a:cxn>
                  <a:cxn ang="0">
                    <a:pos x="4" y="10"/>
                  </a:cxn>
                  <a:cxn ang="0">
                    <a:pos x="0" y="16"/>
                  </a:cxn>
                  <a:cxn ang="0">
                    <a:pos x="0" y="18"/>
                  </a:cxn>
                  <a:cxn ang="0">
                    <a:pos x="6" y="22"/>
                  </a:cxn>
                  <a:cxn ang="0">
                    <a:pos x="14" y="24"/>
                  </a:cxn>
                  <a:cxn ang="0">
                    <a:pos x="20" y="30"/>
                  </a:cxn>
                  <a:cxn ang="0">
                    <a:pos x="20" y="32"/>
                  </a:cxn>
                  <a:cxn ang="0">
                    <a:pos x="24" y="32"/>
                  </a:cxn>
                  <a:cxn ang="0">
                    <a:pos x="30" y="32"/>
                  </a:cxn>
                  <a:cxn ang="0">
                    <a:pos x="34" y="38"/>
                  </a:cxn>
                  <a:cxn ang="0">
                    <a:pos x="38" y="42"/>
                  </a:cxn>
                  <a:cxn ang="0">
                    <a:pos x="38" y="44"/>
                  </a:cxn>
                  <a:cxn ang="0">
                    <a:pos x="42" y="42"/>
                  </a:cxn>
                  <a:cxn ang="0">
                    <a:pos x="46" y="38"/>
                  </a:cxn>
                  <a:cxn ang="0">
                    <a:pos x="44" y="30"/>
                  </a:cxn>
                  <a:cxn ang="0">
                    <a:pos x="44" y="30"/>
                  </a:cxn>
                  <a:cxn ang="0">
                    <a:pos x="40" y="30"/>
                  </a:cxn>
                  <a:cxn ang="0">
                    <a:pos x="36" y="26"/>
                  </a:cxn>
                  <a:cxn ang="0">
                    <a:pos x="38" y="22"/>
                  </a:cxn>
                  <a:cxn ang="0">
                    <a:pos x="36" y="18"/>
                  </a:cxn>
                  <a:cxn ang="0">
                    <a:pos x="28" y="14"/>
                  </a:cxn>
                  <a:cxn ang="0">
                    <a:pos x="32" y="12"/>
                  </a:cxn>
                  <a:cxn ang="0">
                    <a:pos x="32" y="8"/>
                  </a:cxn>
                  <a:cxn ang="0">
                    <a:pos x="28" y="6"/>
                  </a:cxn>
                  <a:cxn ang="0">
                    <a:pos x="26" y="4"/>
                  </a:cxn>
                  <a:cxn ang="0">
                    <a:pos x="26" y="6"/>
                  </a:cxn>
                  <a:cxn ang="0">
                    <a:pos x="22" y="4"/>
                  </a:cxn>
                  <a:cxn ang="0">
                    <a:pos x="22" y="0"/>
                  </a:cxn>
                  <a:cxn ang="0">
                    <a:pos x="14" y="0"/>
                  </a:cxn>
                  <a:cxn ang="0">
                    <a:pos x="4" y="0"/>
                  </a:cxn>
                </a:cxnLst>
                <a:rect l="0" t="0" r="r" b="b"/>
                <a:pathLst>
                  <a:path w="46" h="44">
                    <a:moveTo>
                      <a:pt x="4" y="0"/>
                    </a:moveTo>
                    <a:lnTo>
                      <a:pt x="4" y="0"/>
                    </a:lnTo>
                    <a:lnTo>
                      <a:pt x="4" y="4"/>
                    </a:lnTo>
                    <a:lnTo>
                      <a:pt x="6" y="8"/>
                    </a:lnTo>
                    <a:lnTo>
                      <a:pt x="4" y="10"/>
                    </a:lnTo>
                    <a:lnTo>
                      <a:pt x="4" y="10"/>
                    </a:lnTo>
                    <a:lnTo>
                      <a:pt x="2" y="12"/>
                    </a:lnTo>
                    <a:lnTo>
                      <a:pt x="0" y="16"/>
                    </a:lnTo>
                    <a:lnTo>
                      <a:pt x="0" y="16"/>
                    </a:lnTo>
                    <a:lnTo>
                      <a:pt x="0" y="18"/>
                    </a:lnTo>
                    <a:lnTo>
                      <a:pt x="2" y="20"/>
                    </a:lnTo>
                    <a:lnTo>
                      <a:pt x="6" y="22"/>
                    </a:lnTo>
                    <a:lnTo>
                      <a:pt x="14" y="24"/>
                    </a:lnTo>
                    <a:lnTo>
                      <a:pt x="14" y="24"/>
                    </a:lnTo>
                    <a:lnTo>
                      <a:pt x="18" y="26"/>
                    </a:lnTo>
                    <a:lnTo>
                      <a:pt x="20" y="30"/>
                    </a:lnTo>
                    <a:lnTo>
                      <a:pt x="20" y="32"/>
                    </a:lnTo>
                    <a:lnTo>
                      <a:pt x="20" y="32"/>
                    </a:lnTo>
                    <a:lnTo>
                      <a:pt x="24" y="32"/>
                    </a:lnTo>
                    <a:lnTo>
                      <a:pt x="24" y="32"/>
                    </a:lnTo>
                    <a:lnTo>
                      <a:pt x="28" y="32"/>
                    </a:lnTo>
                    <a:lnTo>
                      <a:pt x="30" y="32"/>
                    </a:lnTo>
                    <a:lnTo>
                      <a:pt x="30" y="32"/>
                    </a:lnTo>
                    <a:lnTo>
                      <a:pt x="34" y="38"/>
                    </a:lnTo>
                    <a:lnTo>
                      <a:pt x="34" y="38"/>
                    </a:lnTo>
                    <a:lnTo>
                      <a:pt x="38" y="42"/>
                    </a:lnTo>
                    <a:lnTo>
                      <a:pt x="38" y="44"/>
                    </a:lnTo>
                    <a:lnTo>
                      <a:pt x="38" y="44"/>
                    </a:lnTo>
                    <a:lnTo>
                      <a:pt x="42" y="42"/>
                    </a:lnTo>
                    <a:lnTo>
                      <a:pt x="42" y="42"/>
                    </a:lnTo>
                    <a:lnTo>
                      <a:pt x="46" y="38"/>
                    </a:lnTo>
                    <a:lnTo>
                      <a:pt x="46" y="38"/>
                    </a:lnTo>
                    <a:lnTo>
                      <a:pt x="46" y="36"/>
                    </a:lnTo>
                    <a:lnTo>
                      <a:pt x="44" y="30"/>
                    </a:lnTo>
                    <a:lnTo>
                      <a:pt x="44" y="30"/>
                    </a:lnTo>
                    <a:lnTo>
                      <a:pt x="44" y="30"/>
                    </a:lnTo>
                    <a:lnTo>
                      <a:pt x="44" y="30"/>
                    </a:lnTo>
                    <a:lnTo>
                      <a:pt x="40" y="30"/>
                    </a:lnTo>
                    <a:lnTo>
                      <a:pt x="40" y="30"/>
                    </a:lnTo>
                    <a:lnTo>
                      <a:pt x="36" y="26"/>
                    </a:lnTo>
                    <a:lnTo>
                      <a:pt x="36" y="24"/>
                    </a:lnTo>
                    <a:lnTo>
                      <a:pt x="38" y="22"/>
                    </a:lnTo>
                    <a:lnTo>
                      <a:pt x="38" y="22"/>
                    </a:lnTo>
                    <a:lnTo>
                      <a:pt x="36" y="18"/>
                    </a:lnTo>
                    <a:lnTo>
                      <a:pt x="36" y="18"/>
                    </a:lnTo>
                    <a:lnTo>
                      <a:pt x="28" y="14"/>
                    </a:lnTo>
                    <a:lnTo>
                      <a:pt x="28" y="14"/>
                    </a:lnTo>
                    <a:lnTo>
                      <a:pt x="32" y="12"/>
                    </a:lnTo>
                    <a:lnTo>
                      <a:pt x="32" y="10"/>
                    </a:lnTo>
                    <a:lnTo>
                      <a:pt x="32" y="8"/>
                    </a:lnTo>
                    <a:lnTo>
                      <a:pt x="32" y="8"/>
                    </a:lnTo>
                    <a:lnTo>
                      <a:pt x="28" y="6"/>
                    </a:lnTo>
                    <a:lnTo>
                      <a:pt x="28" y="4"/>
                    </a:lnTo>
                    <a:lnTo>
                      <a:pt x="26" y="4"/>
                    </a:lnTo>
                    <a:lnTo>
                      <a:pt x="26" y="4"/>
                    </a:lnTo>
                    <a:lnTo>
                      <a:pt x="26" y="6"/>
                    </a:lnTo>
                    <a:lnTo>
                      <a:pt x="24" y="6"/>
                    </a:lnTo>
                    <a:lnTo>
                      <a:pt x="22" y="4"/>
                    </a:lnTo>
                    <a:lnTo>
                      <a:pt x="22" y="0"/>
                    </a:lnTo>
                    <a:lnTo>
                      <a:pt x="22" y="0"/>
                    </a:lnTo>
                    <a:lnTo>
                      <a:pt x="14" y="0"/>
                    </a:lnTo>
                    <a:lnTo>
                      <a:pt x="14" y="0"/>
                    </a:lnTo>
                    <a:lnTo>
                      <a:pt x="4" y="0"/>
                    </a:lnTo>
                    <a:lnTo>
                      <a:pt x="4" y="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7" name="Freeform 262"/>
              <p:cNvSpPr>
                <a:spLocks noEditPoints="1"/>
              </p:cNvSpPr>
              <p:nvPr/>
            </p:nvSpPr>
            <p:spPr bwMode="auto">
              <a:xfrm>
                <a:off x="1898" y="3052"/>
                <a:ext cx="282" cy="622"/>
              </a:xfrm>
              <a:custGeom>
                <a:avLst/>
                <a:gdLst/>
                <a:ahLst/>
                <a:cxnLst>
                  <a:cxn ang="0">
                    <a:pos x="116" y="10"/>
                  </a:cxn>
                  <a:cxn ang="0">
                    <a:pos x="80" y="16"/>
                  </a:cxn>
                  <a:cxn ang="0">
                    <a:pos x="76" y="40"/>
                  </a:cxn>
                  <a:cxn ang="0">
                    <a:pos x="70" y="74"/>
                  </a:cxn>
                  <a:cxn ang="0">
                    <a:pos x="62" y="102"/>
                  </a:cxn>
                  <a:cxn ang="0">
                    <a:pos x="50" y="148"/>
                  </a:cxn>
                  <a:cxn ang="0">
                    <a:pos x="46" y="192"/>
                  </a:cxn>
                  <a:cxn ang="0">
                    <a:pos x="38" y="236"/>
                  </a:cxn>
                  <a:cxn ang="0">
                    <a:pos x="32" y="258"/>
                  </a:cxn>
                  <a:cxn ang="0">
                    <a:pos x="30" y="292"/>
                  </a:cxn>
                  <a:cxn ang="0">
                    <a:pos x="16" y="326"/>
                  </a:cxn>
                  <a:cxn ang="0">
                    <a:pos x="18" y="352"/>
                  </a:cxn>
                  <a:cxn ang="0">
                    <a:pos x="20" y="388"/>
                  </a:cxn>
                  <a:cxn ang="0">
                    <a:pos x="24" y="412"/>
                  </a:cxn>
                  <a:cxn ang="0">
                    <a:pos x="18" y="432"/>
                  </a:cxn>
                  <a:cxn ang="0">
                    <a:pos x="18" y="462"/>
                  </a:cxn>
                  <a:cxn ang="0">
                    <a:pos x="14" y="488"/>
                  </a:cxn>
                  <a:cxn ang="0">
                    <a:pos x="0" y="518"/>
                  </a:cxn>
                  <a:cxn ang="0">
                    <a:pos x="10" y="530"/>
                  </a:cxn>
                  <a:cxn ang="0">
                    <a:pos x="22" y="564"/>
                  </a:cxn>
                  <a:cxn ang="0">
                    <a:pos x="56" y="554"/>
                  </a:cxn>
                  <a:cxn ang="0">
                    <a:pos x="58" y="534"/>
                  </a:cxn>
                  <a:cxn ang="0">
                    <a:pos x="58" y="520"/>
                  </a:cxn>
                  <a:cxn ang="0">
                    <a:pos x="76" y="520"/>
                  </a:cxn>
                  <a:cxn ang="0">
                    <a:pos x="82" y="500"/>
                  </a:cxn>
                  <a:cxn ang="0">
                    <a:pos x="102" y="482"/>
                  </a:cxn>
                  <a:cxn ang="0">
                    <a:pos x="92" y="464"/>
                  </a:cxn>
                  <a:cxn ang="0">
                    <a:pos x="74" y="444"/>
                  </a:cxn>
                  <a:cxn ang="0">
                    <a:pos x="104" y="424"/>
                  </a:cxn>
                  <a:cxn ang="0">
                    <a:pos x="108" y="402"/>
                  </a:cxn>
                  <a:cxn ang="0">
                    <a:pos x="112" y="378"/>
                  </a:cxn>
                  <a:cxn ang="0">
                    <a:pos x="124" y="382"/>
                  </a:cxn>
                  <a:cxn ang="0">
                    <a:pos x="124" y="368"/>
                  </a:cxn>
                  <a:cxn ang="0">
                    <a:pos x="114" y="358"/>
                  </a:cxn>
                  <a:cxn ang="0">
                    <a:pos x="112" y="344"/>
                  </a:cxn>
                  <a:cxn ang="0">
                    <a:pos x="132" y="352"/>
                  </a:cxn>
                  <a:cxn ang="0">
                    <a:pos x="148" y="336"/>
                  </a:cxn>
                  <a:cxn ang="0">
                    <a:pos x="144" y="310"/>
                  </a:cxn>
                  <a:cxn ang="0">
                    <a:pos x="152" y="306"/>
                  </a:cxn>
                  <a:cxn ang="0">
                    <a:pos x="188" y="300"/>
                  </a:cxn>
                  <a:cxn ang="0">
                    <a:pos x="222" y="258"/>
                  </a:cxn>
                  <a:cxn ang="0">
                    <a:pos x="210" y="250"/>
                  </a:cxn>
                  <a:cxn ang="0">
                    <a:pos x="200" y="230"/>
                  </a:cxn>
                  <a:cxn ang="0">
                    <a:pos x="194" y="212"/>
                  </a:cxn>
                  <a:cxn ang="0">
                    <a:pos x="202" y="180"/>
                  </a:cxn>
                  <a:cxn ang="0">
                    <a:pos x="208" y="154"/>
                  </a:cxn>
                  <a:cxn ang="0">
                    <a:pos x="222" y="124"/>
                  </a:cxn>
                  <a:cxn ang="0">
                    <a:pos x="244" y="102"/>
                  </a:cxn>
                  <a:cxn ang="0">
                    <a:pos x="260" y="92"/>
                  </a:cxn>
                  <a:cxn ang="0">
                    <a:pos x="252" y="68"/>
                  </a:cxn>
                  <a:cxn ang="0">
                    <a:pos x="244" y="86"/>
                  </a:cxn>
                  <a:cxn ang="0">
                    <a:pos x="216" y="96"/>
                  </a:cxn>
                  <a:cxn ang="0">
                    <a:pos x="194" y="94"/>
                  </a:cxn>
                  <a:cxn ang="0">
                    <a:pos x="204" y="60"/>
                  </a:cxn>
                  <a:cxn ang="0">
                    <a:pos x="180" y="42"/>
                  </a:cxn>
                  <a:cxn ang="0">
                    <a:pos x="162" y="20"/>
                  </a:cxn>
                  <a:cxn ang="0">
                    <a:pos x="80" y="620"/>
                  </a:cxn>
                  <a:cxn ang="0">
                    <a:pos x="102" y="620"/>
                  </a:cxn>
                  <a:cxn ang="0">
                    <a:pos x="80" y="606"/>
                  </a:cxn>
                  <a:cxn ang="0">
                    <a:pos x="62" y="586"/>
                  </a:cxn>
                  <a:cxn ang="0">
                    <a:pos x="60" y="574"/>
                  </a:cxn>
                </a:cxnLst>
                <a:rect l="0" t="0" r="r" b="b"/>
                <a:pathLst>
                  <a:path w="260" h="622">
                    <a:moveTo>
                      <a:pt x="144" y="2"/>
                    </a:moveTo>
                    <a:lnTo>
                      <a:pt x="126" y="2"/>
                    </a:lnTo>
                    <a:lnTo>
                      <a:pt x="126" y="2"/>
                    </a:lnTo>
                    <a:lnTo>
                      <a:pt x="124" y="0"/>
                    </a:lnTo>
                    <a:lnTo>
                      <a:pt x="122" y="2"/>
                    </a:lnTo>
                    <a:lnTo>
                      <a:pt x="120" y="4"/>
                    </a:lnTo>
                    <a:lnTo>
                      <a:pt x="120" y="4"/>
                    </a:lnTo>
                    <a:lnTo>
                      <a:pt x="116" y="12"/>
                    </a:lnTo>
                    <a:lnTo>
                      <a:pt x="116" y="12"/>
                    </a:lnTo>
                    <a:lnTo>
                      <a:pt x="116" y="10"/>
                    </a:lnTo>
                    <a:lnTo>
                      <a:pt x="116" y="10"/>
                    </a:lnTo>
                    <a:lnTo>
                      <a:pt x="110" y="2"/>
                    </a:lnTo>
                    <a:lnTo>
                      <a:pt x="102" y="2"/>
                    </a:lnTo>
                    <a:lnTo>
                      <a:pt x="102" y="2"/>
                    </a:lnTo>
                    <a:lnTo>
                      <a:pt x="94" y="2"/>
                    </a:lnTo>
                    <a:lnTo>
                      <a:pt x="90" y="0"/>
                    </a:lnTo>
                    <a:lnTo>
                      <a:pt x="80" y="8"/>
                    </a:lnTo>
                    <a:lnTo>
                      <a:pt x="80" y="8"/>
                    </a:lnTo>
                    <a:lnTo>
                      <a:pt x="80" y="12"/>
                    </a:lnTo>
                    <a:lnTo>
                      <a:pt x="80" y="16"/>
                    </a:lnTo>
                    <a:lnTo>
                      <a:pt x="82" y="18"/>
                    </a:lnTo>
                    <a:lnTo>
                      <a:pt x="82" y="18"/>
                    </a:lnTo>
                    <a:lnTo>
                      <a:pt x="86" y="22"/>
                    </a:lnTo>
                    <a:lnTo>
                      <a:pt x="86" y="24"/>
                    </a:lnTo>
                    <a:lnTo>
                      <a:pt x="84" y="32"/>
                    </a:lnTo>
                    <a:lnTo>
                      <a:pt x="84" y="32"/>
                    </a:lnTo>
                    <a:lnTo>
                      <a:pt x="84" y="36"/>
                    </a:lnTo>
                    <a:lnTo>
                      <a:pt x="80" y="36"/>
                    </a:lnTo>
                    <a:lnTo>
                      <a:pt x="78" y="38"/>
                    </a:lnTo>
                    <a:lnTo>
                      <a:pt x="76" y="40"/>
                    </a:lnTo>
                    <a:lnTo>
                      <a:pt x="76" y="40"/>
                    </a:lnTo>
                    <a:lnTo>
                      <a:pt x="74" y="44"/>
                    </a:lnTo>
                    <a:lnTo>
                      <a:pt x="70" y="46"/>
                    </a:lnTo>
                    <a:lnTo>
                      <a:pt x="68" y="46"/>
                    </a:lnTo>
                    <a:lnTo>
                      <a:pt x="66" y="48"/>
                    </a:lnTo>
                    <a:lnTo>
                      <a:pt x="66" y="48"/>
                    </a:lnTo>
                    <a:lnTo>
                      <a:pt x="66" y="64"/>
                    </a:lnTo>
                    <a:lnTo>
                      <a:pt x="66" y="64"/>
                    </a:lnTo>
                    <a:lnTo>
                      <a:pt x="70" y="72"/>
                    </a:lnTo>
                    <a:lnTo>
                      <a:pt x="70" y="74"/>
                    </a:lnTo>
                    <a:lnTo>
                      <a:pt x="68" y="76"/>
                    </a:lnTo>
                    <a:lnTo>
                      <a:pt x="68" y="76"/>
                    </a:lnTo>
                    <a:lnTo>
                      <a:pt x="66" y="78"/>
                    </a:lnTo>
                    <a:lnTo>
                      <a:pt x="66" y="80"/>
                    </a:lnTo>
                    <a:lnTo>
                      <a:pt x="68" y="84"/>
                    </a:lnTo>
                    <a:lnTo>
                      <a:pt x="68" y="84"/>
                    </a:lnTo>
                    <a:lnTo>
                      <a:pt x="68" y="90"/>
                    </a:lnTo>
                    <a:lnTo>
                      <a:pt x="66" y="96"/>
                    </a:lnTo>
                    <a:lnTo>
                      <a:pt x="66" y="96"/>
                    </a:lnTo>
                    <a:lnTo>
                      <a:pt x="62" y="102"/>
                    </a:lnTo>
                    <a:lnTo>
                      <a:pt x="60" y="108"/>
                    </a:lnTo>
                    <a:lnTo>
                      <a:pt x="60" y="108"/>
                    </a:lnTo>
                    <a:lnTo>
                      <a:pt x="58" y="112"/>
                    </a:lnTo>
                    <a:lnTo>
                      <a:pt x="56" y="114"/>
                    </a:lnTo>
                    <a:lnTo>
                      <a:pt x="54" y="116"/>
                    </a:lnTo>
                    <a:lnTo>
                      <a:pt x="52" y="122"/>
                    </a:lnTo>
                    <a:lnTo>
                      <a:pt x="52" y="122"/>
                    </a:lnTo>
                    <a:lnTo>
                      <a:pt x="50" y="140"/>
                    </a:lnTo>
                    <a:lnTo>
                      <a:pt x="50" y="140"/>
                    </a:lnTo>
                    <a:lnTo>
                      <a:pt x="50" y="148"/>
                    </a:lnTo>
                    <a:lnTo>
                      <a:pt x="50" y="154"/>
                    </a:lnTo>
                    <a:lnTo>
                      <a:pt x="50" y="154"/>
                    </a:lnTo>
                    <a:lnTo>
                      <a:pt x="48" y="158"/>
                    </a:lnTo>
                    <a:lnTo>
                      <a:pt x="46" y="166"/>
                    </a:lnTo>
                    <a:lnTo>
                      <a:pt x="46" y="166"/>
                    </a:lnTo>
                    <a:lnTo>
                      <a:pt x="46" y="174"/>
                    </a:lnTo>
                    <a:lnTo>
                      <a:pt x="46" y="180"/>
                    </a:lnTo>
                    <a:lnTo>
                      <a:pt x="46" y="180"/>
                    </a:lnTo>
                    <a:lnTo>
                      <a:pt x="46" y="188"/>
                    </a:lnTo>
                    <a:lnTo>
                      <a:pt x="46" y="192"/>
                    </a:lnTo>
                    <a:lnTo>
                      <a:pt x="46" y="192"/>
                    </a:lnTo>
                    <a:lnTo>
                      <a:pt x="42" y="198"/>
                    </a:lnTo>
                    <a:lnTo>
                      <a:pt x="44" y="204"/>
                    </a:lnTo>
                    <a:lnTo>
                      <a:pt x="44" y="204"/>
                    </a:lnTo>
                    <a:lnTo>
                      <a:pt x="44" y="210"/>
                    </a:lnTo>
                    <a:lnTo>
                      <a:pt x="44" y="216"/>
                    </a:lnTo>
                    <a:lnTo>
                      <a:pt x="44" y="216"/>
                    </a:lnTo>
                    <a:lnTo>
                      <a:pt x="42" y="226"/>
                    </a:lnTo>
                    <a:lnTo>
                      <a:pt x="38" y="236"/>
                    </a:lnTo>
                    <a:lnTo>
                      <a:pt x="38" y="236"/>
                    </a:lnTo>
                    <a:lnTo>
                      <a:pt x="36" y="242"/>
                    </a:lnTo>
                    <a:lnTo>
                      <a:pt x="38" y="246"/>
                    </a:lnTo>
                    <a:lnTo>
                      <a:pt x="38" y="246"/>
                    </a:lnTo>
                    <a:lnTo>
                      <a:pt x="38" y="252"/>
                    </a:lnTo>
                    <a:lnTo>
                      <a:pt x="38" y="256"/>
                    </a:lnTo>
                    <a:lnTo>
                      <a:pt x="38" y="256"/>
                    </a:lnTo>
                    <a:lnTo>
                      <a:pt x="36" y="258"/>
                    </a:lnTo>
                    <a:lnTo>
                      <a:pt x="34" y="258"/>
                    </a:lnTo>
                    <a:lnTo>
                      <a:pt x="32" y="258"/>
                    </a:lnTo>
                    <a:lnTo>
                      <a:pt x="32" y="258"/>
                    </a:lnTo>
                    <a:lnTo>
                      <a:pt x="30" y="262"/>
                    </a:lnTo>
                    <a:lnTo>
                      <a:pt x="28" y="264"/>
                    </a:lnTo>
                    <a:lnTo>
                      <a:pt x="26" y="268"/>
                    </a:lnTo>
                    <a:lnTo>
                      <a:pt x="26" y="268"/>
                    </a:lnTo>
                    <a:lnTo>
                      <a:pt x="26" y="274"/>
                    </a:lnTo>
                    <a:lnTo>
                      <a:pt x="26" y="282"/>
                    </a:lnTo>
                    <a:lnTo>
                      <a:pt x="26" y="282"/>
                    </a:lnTo>
                    <a:lnTo>
                      <a:pt x="26" y="284"/>
                    </a:lnTo>
                    <a:lnTo>
                      <a:pt x="28" y="286"/>
                    </a:lnTo>
                    <a:lnTo>
                      <a:pt x="30" y="292"/>
                    </a:lnTo>
                    <a:lnTo>
                      <a:pt x="30" y="292"/>
                    </a:lnTo>
                    <a:lnTo>
                      <a:pt x="28" y="294"/>
                    </a:lnTo>
                    <a:lnTo>
                      <a:pt x="28" y="294"/>
                    </a:lnTo>
                    <a:lnTo>
                      <a:pt x="26" y="296"/>
                    </a:lnTo>
                    <a:lnTo>
                      <a:pt x="26" y="296"/>
                    </a:lnTo>
                    <a:lnTo>
                      <a:pt x="22" y="306"/>
                    </a:lnTo>
                    <a:lnTo>
                      <a:pt x="20" y="316"/>
                    </a:lnTo>
                    <a:lnTo>
                      <a:pt x="20" y="316"/>
                    </a:lnTo>
                    <a:lnTo>
                      <a:pt x="20" y="322"/>
                    </a:lnTo>
                    <a:lnTo>
                      <a:pt x="16" y="326"/>
                    </a:lnTo>
                    <a:lnTo>
                      <a:pt x="16" y="326"/>
                    </a:lnTo>
                    <a:lnTo>
                      <a:pt x="14" y="330"/>
                    </a:lnTo>
                    <a:lnTo>
                      <a:pt x="16" y="332"/>
                    </a:lnTo>
                    <a:lnTo>
                      <a:pt x="16" y="336"/>
                    </a:lnTo>
                    <a:lnTo>
                      <a:pt x="18" y="340"/>
                    </a:lnTo>
                    <a:lnTo>
                      <a:pt x="18" y="340"/>
                    </a:lnTo>
                    <a:lnTo>
                      <a:pt x="16" y="346"/>
                    </a:lnTo>
                    <a:lnTo>
                      <a:pt x="16" y="350"/>
                    </a:lnTo>
                    <a:lnTo>
                      <a:pt x="18" y="352"/>
                    </a:lnTo>
                    <a:lnTo>
                      <a:pt x="18" y="352"/>
                    </a:lnTo>
                    <a:lnTo>
                      <a:pt x="22" y="352"/>
                    </a:lnTo>
                    <a:lnTo>
                      <a:pt x="22" y="356"/>
                    </a:lnTo>
                    <a:lnTo>
                      <a:pt x="22" y="356"/>
                    </a:lnTo>
                    <a:lnTo>
                      <a:pt x="22" y="368"/>
                    </a:lnTo>
                    <a:lnTo>
                      <a:pt x="22" y="368"/>
                    </a:lnTo>
                    <a:lnTo>
                      <a:pt x="18" y="376"/>
                    </a:lnTo>
                    <a:lnTo>
                      <a:pt x="18" y="380"/>
                    </a:lnTo>
                    <a:lnTo>
                      <a:pt x="18" y="382"/>
                    </a:lnTo>
                    <a:lnTo>
                      <a:pt x="18" y="382"/>
                    </a:lnTo>
                    <a:lnTo>
                      <a:pt x="20" y="388"/>
                    </a:lnTo>
                    <a:lnTo>
                      <a:pt x="22" y="390"/>
                    </a:lnTo>
                    <a:lnTo>
                      <a:pt x="22" y="392"/>
                    </a:lnTo>
                    <a:lnTo>
                      <a:pt x="22" y="392"/>
                    </a:lnTo>
                    <a:lnTo>
                      <a:pt x="22" y="396"/>
                    </a:lnTo>
                    <a:lnTo>
                      <a:pt x="22" y="402"/>
                    </a:lnTo>
                    <a:lnTo>
                      <a:pt x="22" y="402"/>
                    </a:lnTo>
                    <a:lnTo>
                      <a:pt x="24" y="408"/>
                    </a:lnTo>
                    <a:lnTo>
                      <a:pt x="24" y="410"/>
                    </a:lnTo>
                    <a:lnTo>
                      <a:pt x="24" y="412"/>
                    </a:lnTo>
                    <a:lnTo>
                      <a:pt x="24" y="412"/>
                    </a:lnTo>
                    <a:lnTo>
                      <a:pt x="22" y="416"/>
                    </a:lnTo>
                    <a:lnTo>
                      <a:pt x="22" y="420"/>
                    </a:lnTo>
                    <a:lnTo>
                      <a:pt x="22" y="420"/>
                    </a:lnTo>
                    <a:lnTo>
                      <a:pt x="24" y="424"/>
                    </a:lnTo>
                    <a:lnTo>
                      <a:pt x="24" y="424"/>
                    </a:lnTo>
                    <a:lnTo>
                      <a:pt x="22" y="426"/>
                    </a:lnTo>
                    <a:lnTo>
                      <a:pt x="22" y="426"/>
                    </a:lnTo>
                    <a:lnTo>
                      <a:pt x="20" y="426"/>
                    </a:lnTo>
                    <a:lnTo>
                      <a:pt x="20" y="428"/>
                    </a:lnTo>
                    <a:lnTo>
                      <a:pt x="18" y="432"/>
                    </a:lnTo>
                    <a:lnTo>
                      <a:pt x="18" y="432"/>
                    </a:lnTo>
                    <a:lnTo>
                      <a:pt x="18" y="432"/>
                    </a:lnTo>
                    <a:lnTo>
                      <a:pt x="18" y="434"/>
                    </a:lnTo>
                    <a:lnTo>
                      <a:pt x="20" y="440"/>
                    </a:lnTo>
                    <a:lnTo>
                      <a:pt x="20" y="440"/>
                    </a:lnTo>
                    <a:lnTo>
                      <a:pt x="20" y="444"/>
                    </a:lnTo>
                    <a:lnTo>
                      <a:pt x="20" y="450"/>
                    </a:lnTo>
                    <a:lnTo>
                      <a:pt x="20" y="450"/>
                    </a:lnTo>
                    <a:lnTo>
                      <a:pt x="18" y="456"/>
                    </a:lnTo>
                    <a:lnTo>
                      <a:pt x="18" y="462"/>
                    </a:lnTo>
                    <a:lnTo>
                      <a:pt x="18" y="462"/>
                    </a:lnTo>
                    <a:lnTo>
                      <a:pt x="18" y="466"/>
                    </a:lnTo>
                    <a:lnTo>
                      <a:pt x="18" y="468"/>
                    </a:lnTo>
                    <a:lnTo>
                      <a:pt x="18" y="468"/>
                    </a:lnTo>
                    <a:lnTo>
                      <a:pt x="14" y="472"/>
                    </a:lnTo>
                    <a:lnTo>
                      <a:pt x="14" y="472"/>
                    </a:lnTo>
                    <a:lnTo>
                      <a:pt x="12" y="478"/>
                    </a:lnTo>
                    <a:lnTo>
                      <a:pt x="12" y="482"/>
                    </a:lnTo>
                    <a:lnTo>
                      <a:pt x="12" y="482"/>
                    </a:lnTo>
                    <a:lnTo>
                      <a:pt x="14" y="488"/>
                    </a:lnTo>
                    <a:lnTo>
                      <a:pt x="10" y="492"/>
                    </a:lnTo>
                    <a:lnTo>
                      <a:pt x="10" y="492"/>
                    </a:lnTo>
                    <a:lnTo>
                      <a:pt x="4" y="496"/>
                    </a:lnTo>
                    <a:lnTo>
                      <a:pt x="2" y="498"/>
                    </a:lnTo>
                    <a:lnTo>
                      <a:pt x="2" y="500"/>
                    </a:lnTo>
                    <a:lnTo>
                      <a:pt x="2" y="500"/>
                    </a:lnTo>
                    <a:lnTo>
                      <a:pt x="4" y="508"/>
                    </a:lnTo>
                    <a:lnTo>
                      <a:pt x="2" y="512"/>
                    </a:lnTo>
                    <a:lnTo>
                      <a:pt x="2" y="512"/>
                    </a:lnTo>
                    <a:lnTo>
                      <a:pt x="0" y="518"/>
                    </a:lnTo>
                    <a:lnTo>
                      <a:pt x="0" y="524"/>
                    </a:lnTo>
                    <a:lnTo>
                      <a:pt x="0" y="524"/>
                    </a:lnTo>
                    <a:lnTo>
                      <a:pt x="0" y="530"/>
                    </a:lnTo>
                    <a:lnTo>
                      <a:pt x="0" y="532"/>
                    </a:lnTo>
                    <a:lnTo>
                      <a:pt x="2" y="532"/>
                    </a:lnTo>
                    <a:lnTo>
                      <a:pt x="2" y="532"/>
                    </a:lnTo>
                    <a:lnTo>
                      <a:pt x="4" y="532"/>
                    </a:lnTo>
                    <a:lnTo>
                      <a:pt x="6" y="530"/>
                    </a:lnTo>
                    <a:lnTo>
                      <a:pt x="8" y="530"/>
                    </a:lnTo>
                    <a:lnTo>
                      <a:pt x="10" y="530"/>
                    </a:lnTo>
                    <a:lnTo>
                      <a:pt x="10" y="530"/>
                    </a:lnTo>
                    <a:lnTo>
                      <a:pt x="12" y="536"/>
                    </a:lnTo>
                    <a:lnTo>
                      <a:pt x="10" y="540"/>
                    </a:lnTo>
                    <a:lnTo>
                      <a:pt x="10" y="540"/>
                    </a:lnTo>
                    <a:lnTo>
                      <a:pt x="8" y="542"/>
                    </a:lnTo>
                    <a:lnTo>
                      <a:pt x="8" y="544"/>
                    </a:lnTo>
                    <a:lnTo>
                      <a:pt x="10" y="550"/>
                    </a:lnTo>
                    <a:lnTo>
                      <a:pt x="10" y="550"/>
                    </a:lnTo>
                    <a:lnTo>
                      <a:pt x="18" y="558"/>
                    </a:lnTo>
                    <a:lnTo>
                      <a:pt x="22" y="564"/>
                    </a:lnTo>
                    <a:lnTo>
                      <a:pt x="22" y="564"/>
                    </a:lnTo>
                    <a:lnTo>
                      <a:pt x="40" y="562"/>
                    </a:lnTo>
                    <a:lnTo>
                      <a:pt x="40" y="562"/>
                    </a:lnTo>
                    <a:lnTo>
                      <a:pt x="64" y="564"/>
                    </a:lnTo>
                    <a:lnTo>
                      <a:pt x="64" y="564"/>
                    </a:lnTo>
                    <a:lnTo>
                      <a:pt x="60" y="556"/>
                    </a:lnTo>
                    <a:lnTo>
                      <a:pt x="60" y="556"/>
                    </a:lnTo>
                    <a:lnTo>
                      <a:pt x="52" y="556"/>
                    </a:lnTo>
                    <a:lnTo>
                      <a:pt x="52" y="556"/>
                    </a:lnTo>
                    <a:lnTo>
                      <a:pt x="56" y="554"/>
                    </a:lnTo>
                    <a:lnTo>
                      <a:pt x="56" y="552"/>
                    </a:lnTo>
                    <a:lnTo>
                      <a:pt x="54" y="544"/>
                    </a:lnTo>
                    <a:lnTo>
                      <a:pt x="54" y="544"/>
                    </a:lnTo>
                    <a:lnTo>
                      <a:pt x="52" y="546"/>
                    </a:lnTo>
                    <a:lnTo>
                      <a:pt x="52" y="544"/>
                    </a:lnTo>
                    <a:lnTo>
                      <a:pt x="52" y="544"/>
                    </a:lnTo>
                    <a:lnTo>
                      <a:pt x="56" y="542"/>
                    </a:lnTo>
                    <a:lnTo>
                      <a:pt x="56" y="542"/>
                    </a:lnTo>
                    <a:lnTo>
                      <a:pt x="56" y="536"/>
                    </a:lnTo>
                    <a:lnTo>
                      <a:pt x="58" y="534"/>
                    </a:lnTo>
                    <a:lnTo>
                      <a:pt x="60" y="534"/>
                    </a:lnTo>
                    <a:lnTo>
                      <a:pt x="60" y="532"/>
                    </a:lnTo>
                    <a:lnTo>
                      <a:pt x="60" y="532"/>
                    </a:lnTo>
                    <a:lnTo>
                      <a:pt x="64" y="532"/>
                    </a:lnTo>
                    <a:lnTo>
                      <a:pt x="64" y="532"/>
                    </a:lnTo>
                    <a:lnTo>
                      <a:pt x="64" y="528"/>
                    </a:lnTo>
                    <a:lnTo>
                      <a:pt x="64" y="528"/>
                    </a:lnTo>
                    <a:lnTo>
                      <a:pt x="58" y="524"/>
                    </a:lnTo>
                    <a:lnTo>
                      <a:pt x="58" y="524"/>
                    </a:lnTo>
                    <a:lnTo>
                      <a:pt x="58" y="520"/>
                    </a:lnTo>
                    <a:lnTo>
                      <a:pt x="58" y="520"/>
                    </a:lnTo>
                    <a:lnTo>
                      <a:pt x="60" y="518"/>
                    </a:lnTo>
                    <a:lnTo>
                      <a:pt x="60" y="518"/>
                    </a:lnTo>
                    <a:lnTo>
                      <a:pt x="64" y="520"/>
                    </a:lnTo>
                    <a:lnTo>
                      <a:pt x="64" y="520"/>
                    </a:lnTo>
                    <a:lnTo>
                      <a:pt x="66" y="526"/>
                    </a:lnTo>
                    <a:lnTo>
                      <a:pt x="66" y="526"/>
                    </a:lnTo>
                    <a:lnTo>
                      <a:pt x="72" y="524"/>
                    </a:lnTo>
                    <a:lnTo>
                      <a:pt x="76" y="520"/>
                    </a:lnTo>
                    <a:lnTo>
                      <a:pt x="76" y="520"/>
                    </a:lnTo>
                    <a:lnTo>
                      <a:pt x="76" y="516"/>
                    </a:lnTo>
                    <a:lnTo>
                      <a:pt x="76" y="514"/>
                    </a:lnTo>
                    <a:lnTo>
                      <a:pt x="76" y="512"/>
                    </a:lnTo>
                    <a:lnTo>
                      <a:pt x="76" y="512"/>
                    </a:lnTo>
                    <a:lnTo>
                      <a:pt x="74" y="512"/>
                    </a:lnTo>
                    <a:lnTo>
                      <a:pt x="72" y="512"/>
                    </a:lnTo>
                    <a:lnTo>
                      <a:pt x="72" y="510"/>
                    </a:lnTo>
                    <a:lnTo>
                      <a:pt x="72" y="510"/>
                    </a:lnTo>
                    <a:lnTo>
                      <a:pt x="76" y="506"/>
                    </a:lnTo>
                    <a:lnTo>
                      <a:pt x="82" y="500"/>
                    </a:lnTo>
                    <a:lnTo>
                      <a:pt x="82" y="500"/>
                    </a:lnTo>
                    <a:lnTo>
                      <a:pt x="82" y="496"/>
                    </a:lnTo>
                    <a:lnTo>
                      <a:pt x="82" y="496"/>
                    </a:lnTo>
                    <a:lnTo>
                      <a:pt x="86" y="496"/>
                    </a:lnTo>
                    <a:lnTo>
                      <a:pt x="86" y="496"/>
                    </a:lnTo>
                    <a:lnTo>
                      <a:pt x="90" y="490"/>
                    </a:lnTo>
                    <a:lnTo>
                      <a:pt x="90" y="490"/>
                    </a:lnTo>
                    <a:lnTo>
                      <a:pt x="92" y="490"/>
                    </a:lnTo>
                    <a:lnTo>
                      <a:pt x="92" y="490"/>
                    </a:lnTo>
                    <a:lnTo>
                      <a:pt x="102" y="482"/>
                    </a:lnTo>
                    <a:lnTo>
                      <a:pt x="102" y="482"/>
                    </a:lnTo>
                    <a:lnTo>
                      <a:pt x="96" y="478"/>
                    </a:lnTo>
                    <a:lnTo>
                      <a:pt x="96" y="478"/>
                    </a:lnTo>
                    <a:lnTo>
                      <a:pt x="96" y="478"/>
                    </a:lnTo>
                    <a:lnTo>
                      <a:pt x="98" y="476"/>
                    </a:lnTo>
                    <a:lnTo>
                      <a:pt x="98" y="472"/>
                    </a:lnTo>
                    <a:lnTo>
                      <a:pt x="98" y="466"/>
                    </a:lnTo>
                    <a:lnTo>
                      <a:pt x="98" y="466"/>
                    </a:lnTo>
                    <a:lnTo>
                      <a:pt x="96" y="464"/>
                    </a:lnTo>
                    <a:lnTo>
                      <a:pt x="92" y="464"/>
                    </a:lnTo>
                    <a:lnTo>
                      <a:pt x="86" y="464"/>
                    </a:lnTo>
                    <a:lnTo>
                      <a:pt x="86" y="464"/>
                    </a:lnTo>
                    <a:lnTo>
                      <a:pt x="84" y="458"/>
                    </a:lnTo>
                    <a:lnTo>
                      <a:pt x="84" y="458"/>
                    </a:lnTo>
                    <a:lnTo>
                      <a:pt x="80" y="456"/>
                    </a:lnTo>
                    <a:lnTo>
                      <a:pt x="80" y="456"/>
                    </a:lnTo>
                    <a:lnTo>
                      <a:pt x="78" y="454"/>
                    </a:lnTo>
                    <a:lnTo>
                      <a:pt x="76" y="450"/>
                    </a:lnTo>
                    <a:lnTo>
                      <a:pt x="76" y="450"/>
                    </a:lnTo>
                    <a:lnTo>
                      <a:pt x="74" y="444"/>
                    </a:lnTo>
                    <a:lnTo>
                      <a:pt x="78" y="440"/>
                    </a:lnTo>
                    <a:lnTo>
                      <a:pt x="80" y="440"/>
                    </a:lnTo>
                    <a:lnTo>
                      <a:pt x="80" y="440"/>
                    </a:lnTo>
                    <a:lnTo>
                      <a:pt x="80" y="436"/>
                    </a:lnTo>
                    <a:lnTo>
                      <a:pt x="80" y="436"/>
                    </a:lnTo>
                    <a:lnTo>
                      <a:pt x="86" y="432"/>
                    </a:lnTo>
                    <a:lnTo>
                      <a:pt x="86" y="432"/>
                    </a:lnTo>
                    <a:lnTo>
                      <a:pt x="92" y="424"/>
                    </a:lnTo>
                    <a:lnTo>
                      <a:pt x="96" y="424"/>
                    </a:lnTo>
                    <a:lnTo>
                      <a:pt x="104" y="424"/>
                    </a:lnTo>
                    <a:lnTo>
                      <a:pt x="104" y="424"/>
                    </a:lnTo>
                    <a:lnTo>
                      <a:pt x="104" y="418"/>
                    </a:lnTo>
                    <a:lnTo>
                      <a:pt x="104" y="418"/>
                    </a:lnTo>
                    <a:lnTo>
                      <a:pt x="102" y="418"/>
                    </a:lnTo>
                    <a:lnTo>
                      <a:pt x="102" y="414"/>
                    </a:lnTo>
                    <a:lnTo>
                      <a:pt x="108" y="410"/>
                    </a:lnTo>
                    <a:lnTo>
                      <a:pt x="108" y="410"/>
                    </a:lnTo>
                    <a:lnTo>
                      <a:pt x="108" y="404"/>
                    </a:lnTo>
                    <a:lnTo>
                      <a:pt x="108" y="402"/>
                    </a:lnTo>
                    <a:lnTo>
                      <a:pt x="108" y="402"/>
                    </a:lnTo>
                    <a:lnTo>
                      <a:pt x="110" y="392"/>
                    </a:lnTo>
                    <a:lnTo>
                      <a:pt x="112" y="386"/>
                    </a:lnTo>
                    <a:lnTo>
                      <a:pt x="114" y="384"/>
                    </a:lnTo>
                    <a:lnTo>
                      <a:pt x="114" y="384"/>
                    </a:lnTo>
                    <a:lnTo>
                      <a:pt x="120" y="382"/>
                    </a:lnTo>
                    <a:lnTo>
                      <a:pt x="120" y="382"/>
                    </a:lnTo>
                    <a:lnTo>
                      <a:pt x="120" y="378"/>
                    </a:lnTo>
                    <a:lnTo>
                      <a:pt x="120" y="378"/>
                    </a:lnTo>
                    <a:lnTo>
                      <a:pt x="112" y="378"/>
                    </a:lnTo>
                    <a:lnTo>
                      <a:pt x="112" y="378"/>
                    </a:lnTo>
                    <a:lnTo>
                      <a:pt x="112" y="378"/>
                    </a:lnTo>
                    <a:lnTo>
                      <a:pt x="112" y="378"/>
                    </a:lnTo>
                    <a:lnTo>
                      <a:pt x="112" y="378"/>
                    </a:lnTo>
                    <a:lnTo>
                      <a:pt x="116" y="376"/>
                    </a:lnTo>
                    <a:lnTo>
                      <a:pt x="122" y="376"/>
                    </a:lnTo>
                    <a:lnTo>
                      <a:pt x="122" y="376"/>
                    </a:lnTo>
                    <a:lnTo>
                      <a:pt x="124" y="378"/>
                    </a:lnTo>
                    <a:lnTo>
                      <a:pt x="124" y="378"/>
                    </a:lnTo>
                    <a:lnTo>
                      <a:pt x="124" y="382"/>
                    </a:lnTo>
                    <a:lnTo>
                      <a:pt x="124" y="382"/>
                    </a:lnTo>
                    <a:lnTo>
                      <a:pt x="128" y="380"/>
                    </a:lnTo>
                    <a:lnTo>
                      <a:pt x="130" y="378"/>
                    </a:lnTo>
                    <a:lnTo>
                      <a:pt x="132" y="376"/>
                    </a:lnTo>
                    <a:lnTo>
                      <a:pt x="132" y="376"/>
                    </a:lnTo>
                    <a:lnTo>
                      <a:pt x="132" y="372"/>
                    </a:lnTo>
                    <a:lnTo>
                      <a:pt x="132" y="372"/>
                    </a:lnTo>
                    <a:lnTo>
                      <a:pt x="130" y="370"/>
                    </a:lnTo>
                    <a:lnTo>
                      <a:pt x="130" y="368"/>
                    </a:lnTo>
                    <a:lnTo>
                      <a:pt x="130" y="368"/>
                    </a:lnTo>
                    <a:lnTo>
                      <a:pt x="124" y="368"/>
                    </a:lnTo>
                    <a:lnTo>
                      <a:pt x="124" y="368"/>
                    </a:lnTo>
                    <a:lnTo>
                      <a:pt x="124" y="372"/>
                    </a:lnTo>
                    <a:lnTo>
                      <a:pt x="124" y="372"/>
                    </a:lnTo>
                    <a:lnTo>
                      <a:pt x="122" y="372"/>
                    </a:lnTo>
                    <a:lnTo>
                      <a:pt x="122" y="372"/>
                    </a:lnTo>
                    <a:lnTo>
                      <a:pt x="116" y="368"/>
                    </a:lnTo>
                    <a:lnTo>
                      <a:pt x="116" y="368"/>
                    </a:lnTo>
                    <a:lnTo>
                      <a:pt x="114" y="368"/>
                    </a:lnTo>
                    <a:lnTo>
                      <a:pt x="114" y="368"/>
                    </a:lnTo>
                    <a:lnTo>
                      <a:pt x="114" y="358"/>
                    </a:lnTo>
                    <a:lnTo>
                      <a:pt x="114" y="358"/>
                    </a:lnTo>
                    <a:lnTo>
                      <a:pt x="108" y="358"/>
                    </a:lnTo>
                    <a:lnTo>
                      <a:pt x="108" y="358"/>
                    </a:lnTo>
                    <a:lnTo>
                      <a:pt x="108" y="356"/>
                    </a:lnTo>
                    <a:lnTo>
                      <a:pt x="108" y="354"/>
                    </a:lnTo>
                    <a:lnTo>
                      <a:pt x="108" y="354"/>
                    </a:lnTo>
                    <a:lnTo>
                      <a:pt x="110" y="352"/>
                    </a:lnTo>
                    <a:lnTo>
                      <a:pt x="110" y="350"/>
                    </a:lnTo>
                    <a:lnTo>
                      <a:pt x="112" y="344"/>
                    </a:lnTo>
                    <a:lnTo>
                      <a:pt x="112" y="344"/>
                    </a:lnTo>
                    <a:lnTo>
                      <a:pt x="114" y="342"/>
                    </a:lnTo>
                    <a:lnTo>
                      <a:pt x="116" y="342"/>
                    </a:lnTo>
                    <a:lnTo>
                      <a:pt x="116" y="342"/>
                    </a:lnTo>
                    <a:lnTo>
                      <a:pt x="116" y="344"/>
                    </a:lnTo>
                    <a:lnTo>
                      <a:pt x="116" y="344"/>
                    </a:lnTo>
                    <a:lnTo>
                      <a:pt x="120" y="344"/>
                    </a:lnTo>
                    <a:lnTo>
                      <a:pt x="120" y="344"/>
                    </a:lnTo>
                    <a:lnTo>
                      <a:pt x="124" y="350"/>
                    </a:lnTo>
                    <a:lnTo>
                      <a:pt x="126" y="352"/>
                    </a:lnTo>
                    <a:lnTo>
                      <a:pt x="132" y="352"/>
                    </a:lnTo>
                    <a:lnTo>
                      <a:pt x="132" y="352"/>
                    </a:lnTo>
                    <a:lnTo>
                      <a:pt x="136" y="350"/>
                    </a:lnTo>
                    <a:lnTo>
                      <a:pt x="140" y="348"/>
                    </a:lnTo>
                    <a:lnTo>
                      <a:pt x="140" y="348"/>
                    </a:lnTo>
                    <a:lnTo>
                      <a:pt x="140" y="346"/>
                    </a:lnTo>
                    <a:lnTo>
                      <a:pt x="140" y="346"/>
                    </a:lnTo>
                    <a:lnTo>
                      <a:pt x="144" y="344"/>
                    </a:lnTo>
                    <a:lnTo>
                      <a:pt x="146" y="342"/>
                    </a:lnTo>
                    <a:lnTo>
                      <a:pt x="146" y="342"/>
                    </a:lnTo>
                    <a:lnTo>
                      <a:pt x="148" y="336"/>
                    </a:lnTo>
                    <a:lnTo>
                      <a:pt x="146" y="332"/>
                    </a:lnTo>
                    <a:lnTo>
                      <a:pt x="146" y="326"/>
                    </a:lnTo>
                    <a:lnTo>
                      <a:pt x="146" y="322"/>
                    </a:lnTo>
                    <a:lnTo>
                      <a:pt x="148" y="322"/>
                    </a:lnTo>
                    <a:lnTo>
                      <a:pt x="148" y="322"/>
                    </a:lnTo>
                    <a:lnTo>
                      <a:pt x="150" y="314"/>
                    </a:lnTo>
                    <a:lnTo>
                      <a:pt x="150" y="314"/>
                    </a:lnTo>
                    <a:lnTo>
                      <a:pt x="146" y="314"/>
                    </a:lnTo>
                    <a:lnTo>
                      <a:pt x="144" y="310"/>
                    </a:lnTo>
                    <a:lnTo>
                      <a:pt x="144" y="310"/>
                    </a:lnTo>
                    <a:lnTo>
                      <a:pt x="144" y="306"/>
                    </a:lnTo>
                    <a:lnTo>
                      <a:pt x="144" y="306"/>
                    </a:lnTo>
                    <a:lnTo>
                      <a:pt x="144" y="304"/>
                    </a:lnTo>
                    <a:lnTo>
                      <a:pt x="146" y="304"/>
                    </a:lnTo>
                    <a:lnTo>
                      <a:pt x="148" y="304"/>
                    </a:lnTo>
                    <a:lnTo>
                      <a:pt x="152" y="310"/>
                    </a:lnTo>
                    <a:lnTo>
                      <a:pt x="152" y="310"/>
                    </a:lnTo>
                    <a:lnTo>
                      <a:pt x="154" y="308"/>
                    </a:lnTo>
                    <a:lnTo>
                      <a:pt x="154" y="308"/>
                    </a:lnTo>
                    <a:lnTo>
                      <a:pt x="152" y="306"/>
                    </a:lnTo>
                    <a:lnTo>
                      <a:pt x="152" y="306"/>
                    </a:lnTo>
                    <a:lnTo>
                      <a:pt x="156" y="306"/>
                    </a:lnTo>
                    <a:lnTo>
                      <a:pt x="156" y="306"/>
                    </a:lnTo>
                    <a:lnTo>
                      <a:pt x="166" y="304"/>
                    </a:lnTo>
                    <a:lnTo>
                      <a:pt x="166" y="304"/>
                    </a:lnTo>
                    <a:lnTo>
                      <a:pt x="178" y="304"/>
                    </a:lnTo>
                    <a:lnTo>
                      <a:pt x="178" y="304"/>
                    </a:lnTo>
                    <a:lnTo>
                      <a:pt x="188" y="302"/>
                    </a:lnTo>
                    <a:lnTo>
                      <a:pt x="188" y="302"/>
                    </a:lnTo>
                    <a:lnTo>
                      <a:pt x="188" y="300"/>
                    </a:lnTo>
                    <a:lnTo>
                      <a:pt x="188" y="300"/>
                    </a:lnTo>
                    <a:lnTo>
                      <a:pt x="196" y="298"/>
                    </a:lnTo>
                    <a:lnTo>
                      <a:pt x="202" y="296"/>
                    </a:lnTo>
                    <a:lnTo>
                      <a:pt x="202" y="296"/>
                    </a:lnTo>
                    <a:lnTo>
                      <a:pt x="208" y="290"/>
                    </a:lnTo>
                    <a:lnTo>
                      <a:pt x="214" y="280"/>
                    </a:lnTo>
                    <a:lnTo>
                      <a:pt x="220" y="270"/>
                    </a:lnTo>
                    <a:lnTo>
                      <a:pt x="222" y="260"/>
                    </a:lnTo>
                    <a:lnTo>
                      <a:pt x="222" y="260"/>
                    </a:lnTo>
                    <a:lnTo>
                      <a:pt x="222" y="258"/>
                    </a:lnTo>
                    <a:lnTo>
                      <a:pt x="222" y="258"/>
                    </a:lnTo>
                    <a:lnTo>
                      <a:pt x="218" y="258"/>
                    </a:lnTo>
                    <a:lnTo>
                      <a:pt x="214" y="256"/>
                    </a:lnTo>
                    <a:lnTo>
                      <a:pt x="214" y="256"/>
                    </a:lnTo>
                    <a:lnTo>
                      <a:pt x="214" y="256"/>
                    </a:lnTo>
                    <a:lnTo>
                      <a:pt x="214" y="254"/>
                    </a:lnTo>
                    <a:lnTo>
                      <a:pt x="214" y="254"/>
                    </a:lnTo>
                    <a:lnTo>
                      <a:pt x="212" y="254"/>
                    </a:lnTo>
                    <a:lnTo>
                      <a:pt x="212" y="254"/>
                    </a:lnTo>
                    <a:lnTo>
                      <a:pt x="210" y="250"/>
                    </a:lnTo>
                    <a:lnTo>
                      <a:pt x="210" y="246"/>
                    </a:lnTo>
                    <a:lnTo>
                      <a:pt x="210" y="246"/>
                    </a:lnTo>
                    <a:lnTo>
                      <a:pt x="214" y="244"/>
                    </a:lnTo>
                    <a:lnTo>
                      <a:pt x="214" y="244"/>
                    </a:lnTo>
                    <a:lnTo>
                      <a:pt x="214" y="242"/>
                    </a:lnTo>
                    <a:lnTo>
                      <a:pt x="214" y="242"/>
                    </a:lnTo>
                    <a:lnTo>
                      <a:pt x="208" y="234"/>
                    </a:lnTo>
                    <a:lnTo>
                      <a:pt x="208" y="234"/>
                    </a:lnTo>
                    <a:lnTo>
                      <a:pt x="204" y="232"/>
                    </a:lnTo>
                    <a:lnTo>
                      <a:pt x="200" y="230"/>
                    </a:lnTo>
                    <a:lnTo>
                      <a:pt x="200" y="230"/>
                    </a:lnTo>
                    <a:lnTo>
                      <a:pt x="200" y="226"/>
                    </a:lnTo>
                    <a:lnTo>
                      <a:pt x="198" y="224"/>
                    </a:lnTo>
                    <a:lnTo>
                      <a:pt x="196" y="222"/>
                    </a:lnTo>
                    <a:lnTo>
                      <a:pt x="196" y="222"/>
                    </a:lnTo>
                    <a:lnTo>
                      <a:pt x="196" y="220"/>
                    </a:lnTo>
                    <a:lnTo>
                      <a:pt x="196" y="218"/>
                    </a:lnTo>
                    <a:lnTo>
                      <a:pt x="196" y="218"/>
                    </a:lnTo>
                    <a:lnTo>
                      <a:pt x="196" y="216"/>
                    </a:lnTo>
                    <a:lnTo>
                      <a:pt x="194" y="212"/>
                    </a:lnTo>
                    <a:lnTo>
                      <a:pt x="198" y="212"/>
                    </a:lnTo>
                    <a:lnTo>
                      <a:pt x="198" y="212"/>
                    </a:lnTo>
                    <a:lnTo>
                      <a:pt x="198" y="196"/>
                    </a:lnTo>
                    <a:lnTo>
                      <a:pt x="200" y="196"/>
                    </a:lnTo>
                    <a:lnTo>
                      <a:pt x="200" y="196"/>
                    </a:lnTo>
                    <a:lnTo>
                      <a:pt x="200" y="192"/>
                    </a:lnTo>
                    <a:lnTo>
                      <a:pt x="200" y="184"/>
                    </a:lnTo>
                    <a:lnTo>
                      <a:pt x="200" y="184"/>
                    </a:lnTo>
                    <a:lnTo>
                      <a:pt x="200" y="182"/>
                    </a:lnTo>
                    <a:lnTo>
                      <a:pt x="202" y="180"/>
                    </a:lnTo>
                    <a:lnTo>
                      <a:pt x="202" y="176"/>
                    </a:lnTo>
                    <a:lnTo>
                      <a:pt x="202" y="172"/>
                    </a:lnTo>
                    <a:lnTo>
                      <a:pt x="202" y="172"/>
                    </a:lnTo>
                    <a:lnTo>
                      <a:pt x="204" y="170"/>
                    </a:lnTo>
                    <a:lnTo>
                      <a:pt x="204" y="168"/>
                    </a:lnTo>
                    <a:lnTo>
                      <a:pt x="206" y="166"/>
                    </a:lnTo>
                    <a:lnTo>
                      <a:pt x="206" y="162"/>
                    </a:lnTo>
                    <a:lnTo>
                      <a:pt x="206" y="162"/>
                    </a:lnTo>
                    <a:lnTo>
                      <a:pt x="206" y="158"/>
                    </a:lnTo>
                    <a:lnTo>
                      <a:pt x="208" y="154"/>
                    </a:lnTo>
                    <a:lnTo>
                      <a:pt x="210" y="152"/>
                    </a:lnTo>
                    <a:lnTo>
                      <a:pt x="210" y="152"/>
                    </a:lnTo>
                    <a:lnTo>
                      <a:pt x="212" y="142"/>
                    </a:lnTo>
                    <a:lnTo>
                      <a:pt x="212" y="142"/>
                    </a:lnTo>
                    <a:lnTo>
                      <a:pt x="214" y="138"/>
                    </a:lnTo>
                    <a:lnTo>
                      <a:pt x="218" y="136"/>
                    </a:lnTo>
                    <a:lnTo>
                      <a:pt x="218" y="136"/>
                    </a:lnTo>
                    <a:lnTo>
                      <a:pt x="222" y="130"/>
                    </a:lnTo>
                    <a:lnTo>
                      <a:pt x="222" y="124"/>
                    </a:lnTo>
                    <a:lnTo>
                      <a:pt x="222" y="124"/>
                    </a:lnTo>
                    <a:lnTo>
                      <a:pt x="224" y="122"/>
                    </a:lnTo>
                    <a:lnTo>
                      <a:pt x="226" y="120"/>
                    </a:lnTo>
                    <a:lnTo>
                      <a:pt x="230" y="120"/>
                    </a:lnTo>
                    <a:lnTo>
                      <a:pt x="232" y="118"/>
                    </a:lnTo>
                    <a:lnTo>
                      <a:pt x="232" y="118"/>
                    </a:lnTo>
                    <a:lnTo>
                      <a:pt x="234" y="114"/>
                    </a:lnTo>
                    <a:lnTo>
                      <a:pt x="238" y="112"/>
                    </a:lnTo>
                    <a:lnTo>
                      <a:pt x="238" y="112"/>
                    </a:lnTo>
                    <a:lnTo>
                      <a:pt x="242" y="108"/>
                    </a:lnTo>
                    <a:lnTo>
                      <a:pt x="244" y="102"/>
                    </a:lnTo>
                    <a:lnTo>
                      <a:pt x="244" y="102"/>
                    </a:lnTo>
                    <a:lnTo>
                      <a:pt x="246" y="100"/>
                    </a:lnTo>
                    <a:lnTo>
                      <a:pt x="250" y="100"/>
                    </a:lnTo>
                    <a:lnTo>
                      <a:pt x="254" y="98"/>
                    </a:lnTo>
                    <a:lnTo>
                      <a:pt x="256" y="98"/>
                    </a:lnTo>
                    <a:lnTo>
                      <a:pt x="256" y="98"/>
                    </a:lnTo>
                    <a:lnTo>
                      <a:pt x="260" y="94"/>
                    </a:lnTo>
                    <a:lnTo>
                      <a:pt x="260" y="94"/>
                    </a:lnTo>
                    <a:lnTo>
                      <a:pt x="260" y="92"/>
                    </a:lnTo>
                    <a:lnTo>
                      <a:pt x="260" y="92"/>
                    </a:lnTo>
                    <a:lnTo>
                      <a:pt x="260" y="78"/>
                    </a:lnTo>
                    <a:lnTo>
                      <a:pt x="260" y="78"/>
                    </a:lnTo>
                    <a:lnTo>
                      <a:pt x="260" y="66"/>
                    </a:lnTo>
                    <a:lnTo>
                      <a:pt x="260" y="66"/>
                    </a:lnTo>
                    <a:lnTo>
                      <a:pt x="256" y="66"/>
                    </a:lnTo>
                    <a:lnTo>
                      <a:pt x="254" y="66"/>
                    </a:lnTo>
                    <a:lnTo>
                      <a:pt x="254" y="68"/>
                    </a:lnTo>
                    <a:lnTo>
                      <a:pt x="254" y="68"/>
                    </a:lnTo>
                    <a:lnTo>
                      <a:pt x="254" y="68"/>
                    </a:lnTo>
                    <a:lnTo>
                      <a:pt x="252" y="68"/>
                    </a:lnTo>
                    <a:lnTo>
                      <a:pt x="248" y="66"/>
                    </a:lnTo>
                    <a:lnTo>
                      <a:pt x="248" y="66"/>
                    </a:lnTo>
                    <a:lnTo>
                      <a:pt x="246" y="68"/>
                    </a:lnTo>
                    <a:lnTo>
                      <a:pt x="244" y="70"/>
                    </a:lnTo>
                    <a:lnTo>
                      <a:pt x="246" y="72"/>
                    </a:lnTo>
                    <a:lnTo>
                      <a:pt x="246" y="72"/>
                    </a:lnTo>
                    <a:lnTo>
                      <a:pt x="246" y="80"/>
                    </a:lnTo>
                    <a:lnTo>
                      <a:pt x="246" y="84"/>
                    </a:lnTo>
                    <a:lnTo>
                      <a:pt x="244" y="86"/>
                    </a:lnTo>
                    <a:lnTo>
                      <a:pt x="244" y="86"/>
                    </a:lnTo>
                    <a:lnTo>
                      <a:pt x="240" y="90"/>
                    </a:lnTo>
                    <a:lnTo>
                      <a:pt x="238" y="94"/>
                    </a:lnTo>
                    <a:lnTo>
                      <a:pt x="238" y="94"/>
                    </a:lnTo>
                    <a:lnTo>
                      <a:pt x="236" y="96"/>
                    </a:lnTo>
                    <a:lnTo>
                      <a:pt x="236" y="96"/>
                    </a:lnTo>
                    <a:lnTo>
                      <a:pt x="234" y="98"/>
                    </a:lnTo>
                    <a:lnTo>
                      <a:pt x="228" y="98"/>
                    </a:lnTo>
                    <a:lnTo>
                      <a:pt x="228" y="98"/>
                    </a:lnTo>
                    <a:lnTo>
                      <a:pt x="222" y="96"/>
                    </a:lnTo>
                    <a:lnTo>
                      <a:pt x="216" y="96"/>
                    </a:lnTo>
                    <a:lnTo>
                      <a:pt x="216" y="96"/>
                    </a:lnTo>
                    <a:lnTo>
                      <a:pt x="212" y="98"/>
                    </a:lnTo>
                    <a:lnTo>
                      <a:pt x="208" y="96"/>
                    </a:lnTo>
                    <a:lnTo>
                      <a:pt x="208" y="96"/>
                    </a:lnTo>
                    <a:lnTo>
                      <a:pt x="202" y="94"/>
                    </a:lnTo>
                    <a:lnTo>
                      <a:pt x="198" y="94"/>
                    </a:lnTo>
                    <a:lnTo>
                      <a:pt x="198" y="94"/>
                    </a:lnTo>
                    <a:lnTo>
                      <a:pt x="194" y="94"/>
                    </a:lnTo>
                    <a:lnTo>
                      <a:pt x="194" y="94"/>
                    </a:lnTo>
                    <a:lnTo>
                      <a:pt x="194" y="94"/>
                    </a:lnTo>
                    <a:lnTo>
                      <a:pt x="194" y="90"/>
                    </a:lnTo>
                    <a:lnTo>
                      <a:pt x="198" y="84"/>
                    </a:lnTo>
                    <a:lnTo>
                      <a:pt x="198" y="84"/>
                    </a:lnTo>
                    <a:lnTo>
                      <a:pt x="202" y="78"/>
                    </a:lnTo>
                    <a:lnTo>
                      <a:pt x="204" y="70"/>
                    </a:lnTo>
                    <a:lnTo>
                      <a:pt x="204" y="70"/>
                    </a:lnTo>
                    <a:lnTo>
                      <a:pt x="206" y="64"/>
                    </a:lnTo>
                    <a:lnTo>
                      <a:pt x="206" y="62"/>
                    </a:lnTo>
                    <a:lnTo>
                      <a:pt x="204" y="60"/>
                    </a:lnTo>
                    <a:lnTo>
                      <a:pt x="204" y="60"/>
                    </a:lnTo>
                    <a:lnTo>
                      <a:pt x="198" y="54"/>
                    </a:lnTo>
                    <a:lnTo>
                      <a:pt x="196" y="50"/>
                    </a:lnTo>
                    <a:lnTo>
                      <a:pt x="196" y="50"/>
                    </a:lnTo>
                    <a:lnTo>
                      <a:pt x="190" y="46"/>
                    </a:lnTo>
                    <a:lnTo>
                      <a:pt x="190" y="46"/>
                    </a:lnTo>
                    <a:lnTo>
                      <a:pt x="188" y="44"/>
                    </a:lnTo>
                    <a:lnTo>
                      <a:pt x="186" y="44"/>
                    </a:lnTo>
                    <a:lnTo>
                      <a:pt x="184" y="44"/>
                    </a:lnTo>
                    <a:lnTo>
                      <a:pt x="180" y="42"/>
                    </a:lnTo>
                    <a:lnTo>
                      <a:pt x="180" y="42"/>
                    </a:lnTo>
                    <a:lnTo>
                      <a:pt x="178" y="36"/>
                    </a:lnTo>
                    <a:lnTo>
                      <a:pt x="172" y="36"/>
                    </a:lnTo>
                    <a:lnTo>
                      <a:pt x="172" y="36"/>
                    </a:lnTo>
                    <a:lnTo>
                      <a:pt x="170" y="34"/>
                    </a:lnTo>
                    <a:lnTo>
                      <a:pt x="170" y="32"/>
                    </a:lnTo>
                    <a:lnTo>
                      <a:pt x="166" y="26"/>
                    </a:lnTo>
                    <a:lnTo>
                      <a:pt x="166" y="26"/>
                    </a:lnTo>
                    <a:lnTo>
                      <a:pt x="164" y="22"/>
                    </a:lnTo>
                    <a:lnTo>
                      <a:pt x="162" y="20"/>
                    </a:lnTo>
                    <a:lnTo>
                      <a:pt x="162" y="20"/>
                    </a:lnTo>
                    <a:lnTo>
                      <a:pt x="158" y="18"/>
                    </a:lnTo>
                    <a:lnTo>
                      <a:pt x="156" y="14"/>
                    </a:lnTo>
                    <a:lnTo>
                      <a:pt x="156" y="14"/>
                    </a:lnTo>
                    <a:lnTo>
                      <a:pt x="152" y="8"/>
                    </a:lnTo>
                    <a:lnTo>
                      <a:pt x="144" y="2"/>
                    </a:lnTo>
                    <a:close/>
                    <a:moveTo>
                      <a:pt x="72" y="618"/>
                    </a:moveTo>
                    <a:lnTo>
                      <a:pt x="74" y="618"/>
                    </a:lnTo>
                    <a:lnTo>
                      <a:pt x="74" y="618"/>
                    </a:lnTo>
                    <a:lnTo>
                      <a:pt x="78" y="618"/>
                    </a:lnTo>
                    <a:lnTo>
                      <a:pt x="80" y="620"/>
                    </a:lnTo>
                    <a:lnTo>
                      <a:pt x="80" y="618"/>
                    </a:lnTo>
                    <a:lnTo>
                      <a:pt x="80" y="618"/>
                    </a:lnTo>
                    <a:lnTo>
                      <a:pt x="84" y="622"/>
                    </a:lnTo>
                    <a:lnTo>
                      <a:pt x="84" y="622"/>
                    </a:lnTo>
                    <a:lnTo>
                      <a:pt x="92" y="620"/>
                    </a:lnTo>
                    <a:lnTo>
                      <a:pt x="92" y="618"/>
                    </a:lnTo>
                    <a:lnTo>
                      <a:pt x="92" y="618"/>
                    </a:lnTo>
                    <a:lnTo>
                      <a:pt x="102" y="618"/>
                    </a:lnTo>
                    <a:lnTo>
                      <a:pt x="102" y="618"/>
                    </a:lnTo>
                    <a:lnTo>
                      <a:pt x="102" y="620"/>
                    </a:lnTo>
                    <a:lnTo>
                      <a:pt x="102" y="620"/>
                    </a:lnTo>
                    <a:lnTo>
                      <a:pt x="102" y="620"/>
                    </a:lnTo>
                    <a:lnTo>
                      <a:pt x="106" y="616"/>
                    </a:lnTo>
                    <a:lnTo>
                      <a:pt x="106" y="616"/>
                    </a:lnTo>
                    <a:lnTo>
                      <a:pt x="92" y="612"/>
                    </a:lnTo>
                    <a:lnTo>
                      <a:pt x="92" y="612"/>
                    </a:lnTo>
                    <a:lnTo>
                      <a:pt x="86" y="612"/>
                    </a:lnTo>
                    <a:lnTo>
                      <a:pt x="86" y="612"/>
                    </a:lnTo>
                    <a:lnTo>
                      <a:pt x="82" y="608"/>
                    </a:lnTo>
                    <a:lnTo>
                      <a:pt x="80" y="606"/>
                    </a:lnTo>
                    <a:lnTo>
                      <a:pt x="80" y="606"/>
                    </a:lnTo>
                    <a:lnTo>
                      <a:pt x="76" y="604"/>
                    </a:lnTo>
                    <a:lnTo>
                      <a:pt x="76" y="604"/>
                    </a:lnTo>
                    <a:lnTo>
                      <a:pt x="74" y="600"/>
                    </a:lnTo>
                    <a:lnTo>
                      <a:pt x="74" y="598"/>
                    </a:lnTo>
                    <a:lnTo>
                      <a:pt x="74" y="598"/>
                    </a:lnTo>
                    <a:lnTo>
                      <a:pt x="70" y="596"/>
                    </a:lnTo>
                    <a:lnTo>
                      <a:pt x="70" y="596"/>
                    </a:lnTo>
                    <a:lnTo>
                      <a:pt x="66" y="592"/>
                    </a:lnTo>
                    <a:lnTo>
                      <a:pt x="62" y="586"/>
                    </a:lnTo>
                    <a:lnTo>
                      <a:pt x="62" y="586"/>
                    </a:lnTo>
                    <a:lnTo>
                      <a:pt x="62" y="586"/>
                    </a:lnTo>
                    <a:lnTo>
                      <a:pt x="62" y="584"/>
                    </a:lnTo>
                    <a:lnTo>
                      <a:pt x="64" y="582"/>
                    </a:lnTo>
                    <a:lnTo>
                      <a:pt x="64" y="582"/>
                    </a:lnTo>
                    <a:lnTo>
                      <a:pt x="60" y="574"/>
                    </a:lnTo>
                    <a:lnTo>
                      <a:pt x="60" y="574"/>
                    </a:lnTo>
                    <a:lnTo>
                      <a:pt x="60" y="574"/>
                    </a:lnTo>
                    <a:lnTo>
                      <a:pt x="60" y="574"/>
                    </a:lnTo>
                    <a:lnTo>
                      <a:pt x="60" y="574"/>
                    </a:lnTo>
                    <a:lnTo>
                      <a:pt x="58" y="574"/>
                    </a:lnTo>
                    <a:lnTo>
                      <a:pt x="62" y="620"/>
                    </a:lnTo>
                    <a:lnTo>
                      <a:pt x="62" y="620"/>
                    </a:lnTo>
                    <a:lnTo>
                      <a:pt x="66" y="618"/>
                    </a:lnTo>
                    <a:lnTo>
                      <a:pt x="72" y="618"/>
                    </a:lnTo>
                    <a:lnTo>
                      <a:pt x="72" y="61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8" name="Freeform 263"/>
              <p:cNvSpPr>
                <a:spLocks noEditPoints="1"/>
              </p:cNvSpPr>
              <p:nvPr/>
            </p:nvSpPr>
            <p:spPr bwMode="auto">
              <a:xfrm>
                <a:off x="3134" y="2754"/>
                <a:ext cx="182" cy="236"/>
              </a:xfrm>
              <a:custGeom>
                <a:avLst/>
                <a:gdLst/>
                <a:ahLst/>
                <a:cxnLst>
                  <a:cxn ang="0">
                    <a:pos x="12" y="12"/>
                  </a:cxn>
                  <a:cxn ang="0">
                    <a:pos x="14" y="4"/>
                  </a:cxn>
                  <a:cxn ang="0">
                    <a:pos x="12" y="0"/>
                  </a:cxn>
                  <a:cxn ang="0">
                    <a:pos x="10" y="4"/>
                  </a:cxn>
                  <a:cxn ang="0">
                    <a:pos x="2" y="4"/>
                  </a:cxn>
                  <a:cxn ang="0">
                    <a:pos x="2" y="14"/>
                  </a:cxn>
                  <a:cxn ang="0">
                    <a:pos x="10" y="32"/>
                  </a:cxn>
                  <a:cxn ang="0">
                    <a:pos x="14" y="48"/>
                  </a:cxn>
                  <a:cxn ang="0">
                    <a:pos x="18" y="56"/>
                  </a:cxn>
                  <a:cxn ang="0">
                    <a:pos x="22" y="64"/>
                  </a:cxn>
                  <a:cxn ang="0">
                    <a:pos x="24" y="74"/>
                  </a:cxn>
                  <a:cxn ang="0">
                    <a:pos x="22" y="76"/>
                  </a:cxn>
                  <a:cxn ang="0">
                    <a:pos x="20" y="82"/>
                  </a:cxn>
                  <a:cxn ang="0">
                    <a:pos x="22" y="96"/>
                  </a:cxn>
                  <a:cxn ang="0">
                    <a:pos x="26" y="110"/>
                  </a:cxn>
                  <a:cxn ang="0">
                    <a:pos x="26" y="138"/>
                  </a:cxn>
                  <a:cxn ang="0">
                    <a:pos x="18" y="146"/>
                  </a:cxn>
                  <a:cxn ang="0">
                    <a:pos x="16" y="156"/>
                  </a:cxn>
                  <a:cxn ang="0">
                    <a:pos x="10" y="168"/>
                  </a:cxn>
                  <a:cxn ang="0">
                    <a:pos x="8" y="180"/>
                  </a:cxn>
                  <a:cxn ang="0">
                    <a:pos x="2" y="192"/>
                  </a:cxn>
                  <a:cxn ang="0">
                    <a:pos x="2" y="210"/>
                  </a:cxn>
                  <a:cxn ang="0">
                    <a:pos x="0" y="214"/>
                  </a:cxn>
                  <a:cxn ang="0">
                    <a:pos x="10" y="220"/>
                  </a:cxn>
                  <a:cxn ang="0">
                    <a:pos x="16" y="218"/>
                  </a:cxn>
                  <a:cxn ang="0">
                    <a:pos x="26" y="220"/>
                  </a:cxn>
                  <a:cxn ang="0">
                    <a:pos x="88" y="226"/>
                  </a:cxn>
                  <a:cxn ang="0">
                    <a:pos x="92" y="230"/>
                  </a:cxn>
                  <a:cxn ang="0">
                    <a:pos x="100" y="230"/>
                  </a:cxn>
                  <a:cxn ang="0">
                    <a:pos x="106" y="232"/>
                  </a:cxn>
                  <a:cxn ang="0">
                    <a:pos x="112" y="232"/>
                  </a:cxn>
                  <a:cxn ang="0">
                    <a:pos x="154" y="230"/>
                  </a:cxn>
                  <a:cxn ang="0">
                    <a:pos x="150" y="224"/>
                  </a:cxn>
                  <a:cxn ang="0">
                    <a:pos x="140" y="210"/>
                  </a:cxn>
                  <a:cxn ang="0">
                    <a:pos x="136" y="142"/>
                  </a:cxn>
                  <a:cxn ang="0">
                    <a:pos x="166" y="138"/>
                  </a:cxn>
                  <a:cxn ang="0">
                    <a:pos x="168" y="122"/>
                  </a:cxn>
                  <a:cxn ang="0">
                    <a:pos x="166" y="112"/>
                  </a:cxn>
                  <a:cxn ang="0">
                    <a:pos x="150" y="114"/>
                  </a:cxn>
                  <a:cxn ang="0">
                    <a:pos x="144" y="112"/>
                  </a:cxn>
                  <a:cxn ang="0">
                    <a:pos x="142" y="100"/>
                  </a:cxn>
                  <a:cxn ang="0">
                    <a:pos x="142" y="88"/>
                  </a:cxn>
                  <a:cxn ang="0">
                    <a:pos x="138" y="80"/>
                  </a:cxn>
                  <a:cxn ang="0">
                    <a:pos x="136" y="72"/>
                  </a:cxn>
                  <a:cxn ang="0">
                    <a:pos x="136" y="64"/>
                  </a:cxn>
                  <a:cxn ang="0">
                    <a:pos x="134" y="54"/>
                  </a:cxn>
                  <a:cxn ang="0">
                    <a:pos x="122" y="46"/>
                  </a:cxn>
                  <a:cxn ang="0">
                    <a:pos x="114" y="46"/>
                  </a:cxn>
                  <a:cxn ang="0">
                    <a:pos x="106" y="46"/>
                  </a:cxn>
                  <a:cxn ang="0">
                    <a:pos x="106" y="56"/>
                  </a:cxn>
                  <a:cxn ang="0">
                    <a:pos x="100" y="58"/>
                  </a:cxn>
                  <a:cxn ang="0">
                    <a:pos x="96" y="62"/>
                  </a:cxn>
                  <a:cxn ang="0">
                    <a:pos x="84" y="60"/>
                  </a:cxn>
                  <a:cxn ang="0">
                    <a:pos x="80" y="52"/>
                  </a:cxn>
                  <a:cxn ang="0">
                    <a:pos x="78" y="38"/>
                  </a:cxn>
                  <a:cxn ang="0">
                    <a:pos x="48" y="26"/>
                  </a:cxn>
                  <a:cxn ang="0">
                    <a:pos x="26" y="24"/>
                  </a:cxn>
                  <a:cxn ang="0">
                    <a:pos x="12" y="32"/>
                  </a:cxn>
                </a:cxnLst>
                <a:rect l="0" t="0" r="r" b="b"/>
                <a:pathLst>
                  <a:path w="168" h="236">
                    <a:moveTo>
                      <a:pt x="6" y="16"/>
                    </a:moveTo>
                    <a:lnTo>
                      <a:pt x="12" y="12"/>
                    </a:lnTo>
                    <a:lnTo>
                      <a:pt x="12" y="12"/>
                    </a:lnTo>
                    <a:lnTo>
                      <a:pt x="12" y="12"/>
                    </a:lnTo>
                    <a:lnTo>
                      <a:pt x="12" y="8"/>
                    </a:lnTo>
                    <a:lnTo>
                      <a:pt x="12" y="8"/>
                    </a:lnTo>
                    <a:lnTo>
                      <a:pt x="12" y="6"/>
                    </a:lnTo>
                    <a:lnTo>
                      <a:pt x="14" y="4"/>
                    </a:lnTo>
                    <a:lnTo>
                      <a:pt x="16" y="2"/>
                    </a:lnTo>
                    <a:lnTo>
                      <a:pt x="16" y="2"/>
                    </a:lnTo>
                    <a:lnTo>
                      <a:pt x="14" y="0"/>
                    </a:lnTo>
                    <a:lnTo>
                      <a:pt x="12" y="0"/>
                    </a:lnTo>
                    <a:lnTo>
                      <a:pt x="10" y="0"/>
                    </a:lnTo>
                    <a:lnTo>
                      <a:pt x="10" y="0"/>
                    </a:lnTo>
                    <a:lnTo>
                      <a:pt x="8" y="4"/>
                    </a:lnTo>
                    <a:lnTo>
                      <a:pt x="10" y="4"/>
                    </a:lnTo>
                    <a:lnTo>
                      <a:pt x="10" y="4"/>
                    </a:lnTo>
                    <a:lnTo>
                      <a:pt x="6" y="4"/>
                    </a:lnTo>
                    <a:lnTo>
                      <a:pt x="6" y="4"/>
                    </a:lnTo>
                    <a:lnTo>
                      <a:pt x="2" y="4"/>
                    </a:lnTo>
                    <a:lnTo>
                      <a:pt x="2" y="6"/>
                    </a:lnTo>
                    <a:lnTo>
                      <a:pt x="2" y="6"/>
                    </a:lnTo>
                    <a:lnTo>
                      <a:pt x="2" y="10"/>
                    </a:lnTo>
                    <a:lnTo>
                      <a:pt x="2" y="14"/>
                    </a:lnTo>
                    <a:lnTo>
                      <a:pt x="2" y="14"/>
                    </a:lnTo>
                    <a:lnTo>
                      <a:pt x="6" y="16"/>
                    </a:lnTo>
                    <a:lnTo>
                      <a:pt x="6" y="16"/>
                    </a:lnTo>
                    <a:close/>
                    <a:moveTo>
                      <a:pt x="10" y="32"/>
                    </a:moveTo>
                    <a:lnTo>
                      <a:pt x="10" y="32"/>
                    </a:lnTo>
                    <a:lnTo>
                      <a:pt x="10" y="38"/>
                    </a:lnTo>
                    <a:lnTo>
                      <a:pt x="10" y="38"/>
                    </a:lnTo>
                    <a:lnTo>
                      <a:pt x="14" y="48"/>
                    </a:lnTo>
                    <a:lnTo>
                      <a:pt x="14" y="48"/>
                    </a:lnTo>
                    <a:lnTo>
                      <a:pt x="18" y="52"/>
                    </a:lnTo>
                    <a:lnTo>
                      <a:pt x="18" y="52"/>
                    </a:lnTo>
                    <a:lnTo>
                      <a:pt x="18" y="56"/>
                    </a:lnTo>
                    <a:lnTo>
                      <a:pt x="18" y="60"/>
                    </a:lnTo>
                    <a:lnTo>
                      <a:pt x="18" y="60"/>
                    </a:lnTo>
                    <a:lnTo>
                      <a:pt x="22" y="64"/>
                    </a:lnTo>
                    <a:lnTo>
                      <a:pt x="22" y="64"/>
                    </a:lnTo>
                    <a:lnTo>
                      <a:pt x="22" y="66"/>
                    </a:lnTo>
                    <a:lnTo>
                      <a:pt x="20" y="70"/>
                    </a:lnTo>
                    <a:lnTo>
                      <a:pt x="20" y="70"/>
                    </a:lnTo>
                    <a:lnTo>
                      <a:pt x="24" y="74"/>
                    </a:lnTo>
                    <a:lnTo>
                      <a:pt x="24" y="74"/>
                    </a:lnTo>
                    <a:lnTo>
                      <a:pt x="24" y="76"/>
                    </a:lnTo>
                    <a:lnTo>
                      <a:pt x="22" y="76"/>
                    </a:lnTo>
                    <a:lnTo>
                      <a:pt x="22" y="76"/>
                    </a:lnTo>
                    <a:lnTo>
                      <a:pt x="22" y="78"/>
                    </a:lnTo>
                    <a:lnTo>
                      <a:pt x="22" y="80"/>
                    </a:lnTo>
                    <a:lnTo>
                      <a:pt x="22" y="80"/>
                    </a:lnTo>
                    <a:lnTo>
                      <a:pt x="20" y="82"/>
                    </a:lnTo>
                    <a:lnTo>
                      <a:pt x="20" y="82"/>
                    </a:lnTo>
                    <a:lnTo>
                      <a:pt x="20" y="92"/>
                    </a:lnTo>
                    <a:lnTo>
                      <a:pt x="22" y="96"/>
                    </a:lnTo>
                    <a:lnTo>
                      <a:pt x="22" y="96"/>
                    </a:lnTo>
                    <a:lnTo>
                      <a:pt x="22" y="100"/>
                    </a:lnTo>
                    <a:lnTo>
                      <a:pt x="20" y="102"/>
                    </a:lnTo>
                    <a:lnTo>
                      <a:pt x="20" y="102"/>
                    </a:lnTo>
                    <a:lnTo>
                      <a:pt x="26" y="110"/>
                    </a:lnTo>
                    <a:lnTo>
                      <a:pt x="26" y="110"/>
                    </a:lnTo>
                    <a:lnTo>
                      <a:pt x="28" y="116"/>
                    </a:lnTo>
                    <a:lnTo>
                      <a:pt x="28" y="124"/>
                    </a:lnTo>
                    <a:lnTo>
                      <a:pt x="26" y="138"/>
                    </a:lnTo>
                    <a:lnTo>
                      <a:pt x="26" y="138"/>
                    </a:lnTo>
                    <a:lnTo>
                      <a:pt x="22" y="144"/>
                    </a:lnTo>
                    <a:lnTo>
                      <a:pt x="18" y="146"/>
                    </a:lnTo>
                    <a:lnTo>
                      <a:pt x="18" y="146"/>
                    </a:lnTo>
                    <a:lnTo>
                      <a:pt x="18" y="150"/>
                    </a:lnTo>
                    <a:lnTo>
                      <a:pt x="18" y="152"/>
                    </a:lnTo>
                    <a:lnTo>
                      <a:pt x="18" y="152"/>
                    </a:lnTo>
                    <a:lnTo>
                      <a:pt x="16" y="156"/>
                    </a:lnTo>
                    <a:lnTo>
                      <a:pt x="12" y="158"/>
                    </a:lnTo>
                    <a:lnTo>
                      <a:pt x="12" y="158"/>
                    </a:lnTo>
                    <a:lnTo>
                      <a:pt x="10" y="164"/>
                    </a:lnTo>
                    <a:lnTo>
                      <a:pt x="10" y="168"/>
                    </a:lnTo>
                    <a:lnTo>
                      <a:pt x="10" y="178"/>
                    </a:lnTo>
                    <a:lnTo>
                      <a:pt x="10" y="178"/>
                    </a:lnTo>
                    <a:lnTo>
                      <a:pt x="8" y="180"/>
                    </a:lnTo>
                    <a:lnTo>
                      <a:pt x="8" y="180"/>
                    </a:lnTo>
                    <a:lnTo>
                      <a:pt x="6" y="182"/>
                    </a:lnTo>
                    <a:lnTo>
                      <a:pt x="6" y="186"/>
                    </a:lnTo>
                    <a:lnTo>
                      <a:pt x="6" y="186"/>
                    </a:lnTo>
                    <a:lnTo>
                      <a:pt x="2" y="192"/>
                    </a:lnTo>
                    <a:lnTo>
                      <a:pt x="0" y="198"/>
                    </a:lnTo>
                    <a:lnTo>
                      <a:pt x="0" y="198"/>
                    </a:lnTo>
                    <a:lnTo>
                      <a:pt x="0" y="204"/>
                    </a:lnTo>
                    <a:lnTo>
                      <a:pt x="2" y="210"/>
                    </a:lnTo>
                    <a:lnTo>
                      <a:pt x="2" y="210"/>
                    </a:lnTo>
                    <a:lnTo>
                      <a:pt x="0" y="212"/>
                    </a:lnTo>
                    <a:lnTo>
                      <a:pt x="0" y="214"/>
                    </a:lnTo>
                    <a:lnTo>
                      <a:pt x="0" y="214"/>
                    </a:lnTo>
                    <a:lnTo>
                      <a:pt x="0" y="220"/>
                    </a:lnTo>
                    <a:lnTo>
                      <a:pt x="0" y="220"/>
                    </a:lnTo>
                    <a:lnTo>
                      <a:pt x="4" y="220"/>
                    </a:lnTo>
                    <a:lnTo>
                      <a:pt x="10" y="220"/>
                    </a:lnTo>
                    <a:lnTo>
                      <a:pt x="10" y="220"/>
                    </a:lnTo>
                    <a:lnTo>
                      <a:pt x="12" y="220"/>
                    </a:lnTo>
                    <a:lnTo>
                      <a:pt x="14" y="218"/>
                    </a:lnTo>
                    <a:lnTo>
                      <a:pt x="16" y="218"/>
                    </a:lnTo>
                    <a:lnTo>
                      <a:pt x="18" y="216"/>
                    </a:lnTo>
                    <a:lnTo>
                      <a:pt x="18" y="216"/>
                    </a:lnTo>
                    <a:lnTo>
                      <a:pt x="22" y="218"/>
                    </a:lnTo>
                    <a:lnTo>
                      <a:pt x="26" y="220"/>
                    </a:lnTo>
                    <a:lnTo>
                      <a:pt x="84" y="222"/>
                    </a:lnTo>
                    <a:lnTo>
                      <a:pt x="84" y="222"/>
                    </a:lnTo>
                    <a:lnTo>
                      <a:pt x="86" y="224"/>
                    </a:lnTo>
                    <a:lnTo>
                      <a:pt x="88" y="226"/>
                    </a:lnTo>
                    <a:lnTo>
                      <a:pt x="90" y="228"/>
                    </a:lnTo>
                    <a:lnTo>
                      <a:pt x="90" y="228"/>
                    </a:lnTo>
                    <a:lnTo>
                      <a:pt x="92" y="228"/>
                    </a:lnTo>
                    <a:lnTo>
                      <a:pt x="92" y="230"/>
                    </a:lnTo>
                    <a:lnTo>
                      <a:pt x="94" y="230"/>
                    </a:lnTo>
                    <a:lnTo>
                      <a:pt x="96" y="230"/>
                    </a:lnTo>
                    <a:lnTo>
                      <a:pt x="96" y="230"/>
                    </a:lnTo>
                    <a:lnTo>
                      <a:pt x="100" y="230"/>
                    </a:lnTo>
                    <a:lnTo>
                      <a:pt x="102" y="232"/>
                    </a:lnTo>
                    <a:lnTo>
                      <a:pt x="104" y="232"/>
                    </a:lnTo>
                    <a:lnTo>
                      <a:pt x="106" y="232"/>
                    </a:lnTo>
                    <a:lnTo>
                      <a:pt x="106" y="232"/>
                    </a:lnTo>
                    <a:lnTo>
                      <a:pt x="110" y="232"/>
                    </a:lnTo>
                    <a:lnTo>
                      <a:pt x="110" y="232"/>
                    </a:lnTo>
                    <a:lnTo>
                      <a:pt x="112" y="232"/>
                    </a:lnTo>
                    <a:lnTo>
                      <a:pt x="112" y="232"/>
                    </a:lnTo>
                    <a:lnTo>
                      <a:pt x="118" y="234"/>
                    </a:lnTo>
                    <a:lnTo>
                      <a:pt x="122" y="236"/>
                    </a:lnTo>
                    <a:lnTo>
                      <a:pt x="122" y="236"/>
                    </a:lnTo>
                    <a:lnTo>
                      <a:pt x="154" y="230"/>
                    </a:lnTo>
                    <a:lnTo>
                      <a:pt x="154" y="230"/>
                    </a:lnTo>
                    <a:lnTo>
                      <a:pt x="152" y="230"/>
                    </a:lnTo>
                    <a:lnTo>
                      <a:pt x="150" y="226"/>
                    </a:lnTo>
                    <a:lnTo>
                      <a:pt x="150" y="224"/>
                    </a:lnTo>
                    <a:lnTo>
                      <a:pt x="146" y="220"/>
                    </a:lnTo>
                    <a:lnTo>
                      <a:pt x="146" y="220"/>
                    </a:lnTo>
                    <a:lnTo>
                      <a:pt x="142" y="214"/>
                    </a:lnTo>
                    <a:lnTo>
                      <a:pt x="140" y="210"/>
                    </a:lnTo>
                    <a:lnTo>
                      <a:pt x="140" y="210"/>
                    </a:lnTo>
                    <a:lnTo>
                      <a:pt x="138" y="204"/>
                    </a:lnTo>
                    <a:lnTo>
                      <a:pt x="136" y="202"/>
                    </a:lnTo>
                    <a:lnTo>
                      <a:pt x="136" y="142"/>
                    </a:lnTo>
                    <a:lnTo>
                      <a:pt x="166" y="142"/>
                    </a:lnTo>
                    <a:lnTo>
                      <a:pt x="166" y="142"/>
                    </a:lnTo>
                    <a:lnTo>
                      <a:pt x="166" y="138"/>
                    </a:lnTo>
                    <a:lnTo>
                      <a:pt x="166" y="138"/>
                    </a:lnTo>
                    <a:lnTo>
                      <a:pt x="166" y="130"/>
                    </a:lnTo>
                    <a:lnTo>
                      <a:pt x="166" y="130"/>
                    </a:lnTo>
                    <a:lnTo>
                      <a:pt x="166" y="126"/>
                    </a:lnTo>
                    <a:lnTo>
                      <a:pt x="168" y="122"/>
                    </a:lnTo>
                    <a:lnTo>
                      <a:pt x="168" y="122"/>
                    </a:lnTo>
                    <a:lnTo>
                      <a:pt x="168" y="116"/>
                    </a:lnTo>
                    <a:lnTo>
                      <a:pt x="166" y="112"/>
                    </a:lnTo>
                    <a:lnTo>
                      <a:pt x="166" y="112"/>
                    </a:lnTo>
                    <a:lnTo>
                      <a:pt x="156" y="112"/>
                    </a:lnTo>
                    <a:lnTo>
                      <a:pt x="156" y="112"/>
                    </a:lnTo>
                    <a:lnTo>
                      <a:pt x="154" y="112"/>
                    </a:lnTo>
                    <a:lnTo>
                      <a:pt x="150" y="114"/>
                    </a:lnTo>
                    <a:lnTo>
                      <a:pt x="150" y="114"/>
                    </a:lnTo>
                    <a:lnTo>
                      <a:pt x="148" y="116"/>
                    </a:lnTo>
                    <a:lnTo>
                      <a:pt x="144" y="112"/>
                    </a:lnTo>
                    <a:lnTo>
                      <a:pt x="144" y="112"/>
                    </a:lnTo>
                    <a:lnTo>
                      <a:pt x="142" y="108"/>
                    </a:lnTo>
                    <a:lnTo>
                      <a:pt x="142" y="104"/>
                    </a:lnTo>
                    <a:lnTo>
                      <a:pt x="142" y="104"/>
                    </a:lnTo>
                    <a:lnTo>
                      <a:pt x="142" y="100"/>
                    </a:lnTo>
                    <a:lnTo>
                      <a:pt x="142" y="96"/>
                    </a:lnTo>
                    <a:lnTo>
                      <a:pt x="142" y="96"/>
                    </a:lnTo>
                    <a:lnTo>
                      <a:pt x="144" y="92"/>
                    </a:lnTo>
                    <a:lnTo>
                      <a:pt x="142" y="88"/>
                    </a:lnTo>
                    <a:lnTo>
                      <a:pt x="142" y="88"/>
                    </a:lnTo>
                    <a:lnTo>
                      <a:pt x="140" y="86"/>
                    </a:lnTo>
                    <a:lnTo>
                      <a:pt x="140" y="84"/>
                    </a:lnTo>
                    <a:lnTo>
                      <a:pt x="138" y="80"/>
                    </a:lnTo>
                    <a:lnTo>
                      <a:pt x="138" y="80"/>
                    </a:lnTo>
                    <a:lnTo>
                      <a:pt x="136" y="76"/>
                    </a:lnTo>
                    <a:lnTo>
                      <a:pt x="136" y="72"/>
                    </a:lnTo>
                    <a:lnTo>
                      <a:pt x="136" y="72"/>
                    </a:lnTo>
                    <a:lnTo>
                      <a:pt x="136" y="66"/>
                    </a:lnTo>
                    <a:lnTo>
                      <a:pt x="136" y="64"/>
                    </a:lnTo>
                    <a:lnTo>
                      <a:pt x="136" y="64"/>
                    </a:lnTo>
                    <a:lnTo>
                      <a:pt x="136" y="64"/>
                    </a:lnTo>
                    <a:lnTo>
                      <a:pt x="134" y="62"/>
                    </a:lnTo>
                    <a:lnTo>
                      <a:pt x="134" y="60"/>
                    </a:lnTo>
                    <a:lnTo>
                      <a:pt x="134" y="54"/>
                    </a:lnTo>
                    <a:lnTo>
                      <a:pt x="134" y="54"/>
                    </a:lnTo>
                    <a:lnTo>
                      <a:pt x="132" y="50"/>
                    </a:lnTo>
                    <a:lnTo>
                      <a:pt x="128" y="50"/>
                    </a:lnTo>
                    <a:lnTo>
                      <a:pt x="122" y="50"/>
                    </a:lnTo>
                    <a:lnTo>
                      <a:pt x="122" y="46"/>
                    </a:lnTo>
                    <a:lnTo>
                      <a:pt x="122" y="46"/>
                    </a:lnTo>
                    <a:lnTo>
                      <a:pt x="122" y="46"/>
                    </a:lnTo>
                    <a:lnTo>
                      <a:pt x="120" y="46"/>
                    </a:lnTo>
                    <a:lnTo>
                      <a:pt x="114" y="46"/>
                    </a:lnTo>
                    <a:lnTo>
                      <a:pt x="114" y="46"/>
                    </a:lnTo>
                    <a:lnTo>
                      <a:pt x="108" y="44"/>
                    </a:lnTo>
                    <a:lnTo>
                      <a:pt x="106" y="46"/>
                    </a:lnTo>
                    <a:lnTo>
                      <a:pt x="106" y="46"/>
                    </a:lnTo>
                    <a:lnTo>
                      <a:pt x="104" y="48"/>
                    </a:lnTo>
                    <a:lnTo>
                      <a:pt x="104" y="52"/>
                    </a:lnTo>
                    <a:lnTo>
                      <a:pt x="106" y="56"/>
                    </a:lnTo>
                    <a:lnTo>
                      <a:pt x="106" y="56"/>
                    </a:lnTo>
                    <a:lnTo>
                      <a:pt x="106" y="58"/>
                    </a:lnTo>
                    <a:lnTo>
                      <a:pt x="104" y="60"/>
                    </a:lnTo>
                    <a:lnTo>
                      <a:pt x="102" y="60"/>
                    </a:lnTo>
                    <a:lnTo>
                      <a:pt x="100" y="58"/>
                    </a:lnTo>
                    <a:lnTo>
                      <a:pt x="100" y="58"/>
                    </a:lnTo>
                    <a:lnTo>
                      <a:pt x="100" y="58"/>
                    </a:lnTo>
                    <a:lnTo>
                      <a:pt x="98" y="60"/>
                    </a:lnTo>
                    <a:lnTo>
                      <a:pt x="96" y="62"/>
                    </a:lnTo>
                    <a:lnTo>
                      <a:pt x="94" y="62"/>
                    </a:lnTo>
                    <a:lnTo>
                      <a:pt x="94" y="62"/>
                    </a:lnTo>
                    <a:lnTo>
                      <a:pt x="88" y="62"/>
                    </a:lnTo>
                    <a:lnTo>
                      <a:pt x="84" y="60"/>
                    </a:lnTo>
                    <a:lnTo>
                      <a:pt x="84" y="60"/>
                    </a:lnTo>
                    <a:lnTo>
                      <a:pt x="82" y="58"/>
                    </a:lnTo>
                    <a:lnTo>
                      <a:pt x="80" y="52"/>
                    </a:lnTo>
                    <a:lnTo>
                      <a:pt x="80" y="52"/>
                    </a:lnTo>
                    <a:lnTo>
                      <a:pt x="80" y="46"/>
                    </a:lnTo>
                    <a:lnTo>
                      <a:pt x="78" y="42"/>
                    </a:lnTo>
                    <a:lnTo>
                      <a:pt x="78" y="42"/>
                    </a:lnTo>
                    <a:lnTo>
                      <a:pt x="78" y="38"/>
                    </a:lnTo>
                    <a:lnTo>
                      <a:pt x="78" y="34"/>
                    </a:lnTo>
                    <a:lnTo>
                      <a:pt x="78" y="34"/>
                    </a:lnTo>
                    <a:lnTo>
                      <a:pt x="76" y="24"/>
                    </a:lnTo>
                    <a:lnTo>
                      <a:pt x="48" y="26"/>
                    </a:lnTo>
                    <a:lnTo>
                      <a:pt x="48" y="26"/>
                    </a:lnTo>
                    <a:lnTo>
                      <a:pt x="32" y="24"/>
                    </a:lnTo>
                    <a:lnTo>
                      <a:pt x="32" y="24"/>
                    </a:lnTo>
                    <a:lnTo>
                      <a:pt x="26" y="24"/>
                    </a:lnTo>
                    <a:lnTo>
                      <a:pt x="22" y="26"/>
                    </a:lnTo>
                    <a:lnTo>
                      <a:pt x="18" y="28"/>
                    </a:lnTo>
                    <a:lnTo>
                      <a:pt x="18" y="28"/>
                    </a:lnTo>
                    <a:lnTo>
                      <a:pt x="12" y="32"/>
                    </a:lnTo>
                    <a:lnTo>
                      <a:pt x="10" y="32"/>
                    </a:lnTo>
                    <a:lnTo>
                      <a:pt x="10" y="3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69" name="Freeform 264"/>
              <p:cNvSpPr>
                <a:spLocks/>
              </p:cNvSpPr>
              <p:nvPr/>
            </p:nvSpPr>
            <p:spPr bwMode="auto">
              <a:xfrm>
                <a:off x="2986" y="1952"/>
                <a:ext cx="6" cy="4"/>
              </a:xfrm>
              <a:custGeom>
                <a:avLst/>
                <a:gdLst/>
                <a:ahLst/>
                <a:cxnLst>
                  <a:cxn ang="0">
                    <a:pos x="6" y="2"/>
                  </a:cxn>
                  <a:cxn ang="0">
                    <a:pos x="2" y="4"/>
                  </a:cxn>
                  <a:cxn ang="0">
                    <a:pos x="0" y="0"/>
                  </a:cxn>
                  <a:cxn ang="0">
                    <a:pos x="0" y="0"/>
                  </a:cxn>
                  <a:cxn ang="0">
                    <a:pos x="2" y="0"/>
                  </a:cxn>
                  <a:cxn ang="0">
                    <a:pos x="4" y="0"/>
                  </a:cxn>
                  <a:cxn ang="0">
                    <a:pos x="4" y="0"/>
                  </a:cxn>
                  <a:cxn ang="0">
                    <a:pos x="6" y="2"/>
                  </a:cxn>
                </a:cxnLst>
                <a:rect l="0" t="0" r="r" b="b"/>
                <a:pathLst>
                  <a:path w="6" h="4">
                    <a:moveTo>
                      <a:pt x="6" y="2"/>
                    </a:moveTo>
                    <a:lnTo>
                      <a:pt x="2" y="4"/>
                    </a:lnTo>
                    <a:lnTo>
                      <a:pt x="0" y="0"/>
                    </a:lnTo>
                    <a:lnTo>
                      <a:pt x="0" y="0"/>
                    </a:lnTo>
                    <a:lnTo>
                      <a:pt x="2" y="0"/>
                    </a:lnTo>
                    <a:lnTo>
                      <a:pt x="4" y="0"/>
                    </a:lnTo>
                    <a:lnTo>
                      <a:pt x="4" y="0"/>
                    </a:lnTo>
                    <a:lnTo>
                      <a:pt x="6" y="2"/>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70" name="Freeform 265"/>
              <p:cNvSpPr>
                <a:spLocks/>
              </p:cNvSpPr>
              <p:nvPr/>
            </p:nvSpPr>
            <p:spPr bwMode="auto">
              <a:xfrm>
                <a:off x="2845" y="2052"/>
                <a:ext cx="285" cy="312"/>
              </a:xfrm>
              <a:custGeom>
                <a:avLst/>
                <a:gdLst/>
                <a:ahLst/>
                <a:cxnLst>
                  <a:cxn ang="0">
                    <a:pos x="162" y="310"/>
                  </a:cxn>
                  <a:cxn ang="0">
                    <a:pos x="150" y="312"/>
                  </a:cxn>
                  <a:cxn ang="0">
                    <a:pos x="148" y="304"/>
                  </a:cxn>
                  <a:cxn ang="0">
                    <a:pos x="148" y="294"/>
                  </a:cxn>
                  <a:cxn ang="0">
                    <a:pos x="140" y="288"/>
                  </a:cxn>
                  <a:cxn ang="0">
                    <a:pos x="130" y="278"/>
                  </a:cxn>
                  <a:cxn ang="0">
                    <a:pos x="0" y="154"/>
                  </a:cxn>
                  <a:cxn ang="0">
                    <a:pos x="4" y="150"/>
                  </a:cxn>
                  <a:cxn ang="0">
                    <a:pos x="20" y="138"/>
                  </a:cxn>
                  <a:cxn ang="0">
                    <a:pos x="34" y="132"/>
                  </a:cxn>
                  <a:cxn ang="0">
                    <a:pos x="42" y="128"/>
                  </a:cxn>
                  <a:cxn ang="0">
                    <a:pos x="56" y="120"/>
                  </a:cxn>
                  <a:cxn ang="0">
                    <a:pos x="64" y="108"/>
                  </a:cxn>
                  <a:cxn ang="0">
                    <a:pos x="74" y="96"/>
                  </a:cxn>
                  <a:cxn ang="0">
                    <a:pos x="78" y="90"/>
                  </a:cxn>
                  <a:cxn ang="0">
                    <a:pos x="84" y="84"/>
                  </a:cxn>
                  <a:cxn ang="0">
                    <a:pos x="90" y="76"/>
                  </a:cxn>
                  <a:cxn ang="0">
                    <a:pos x="86" y="62"/>
                  </a:cxn>
                  <a:cxn ang="0">
                    <a:pos x="82" y="58"/>
                  </a:cxn>
                  <a:cxn ang="0">
                    <a:pos x="82" y="44"/>
                  </a:cxn>
                  <a:cxn ang="0">
                    <a:pos x="78" y="34"/>
                  </a:cxn>
                  <a:cxn ang="0">
                    <a:pos x="88" y="32"/>
                  </a:cxn>
                  <a:cxn ang="0">
                    <a:pos x="94" y="24"/>
                  </a:cxn>
                  <a:cxn ang="0">
                    <a:pos x="108" y="20"/>
                  </a:cxn>
                  <a:cxn ang="0">
                    <a:pos x="114" y="14"/>
                  </a:cxn>
                  <a:cxn ang="0">
                    <a:pos x="124" y="10"/>
                  </a:cxn>
                  <a:cxn ang="0">
                    <a:pos x="132" y="8"/>
                  </a:cxn>
                  <a:cxn ang="0">
                    <a:pos x="146" y="6"/>
                  </a:cxn>
                  <a:cxn ang="0">
                    <a:pos x="162" y="2"/>
                  </a:cxn>
                  <a:cxn ang="0">
                    <a:pos x="178" y="2"/>
                  </a:cxn>
                  <a:cxn ang="0">
                    <a:pos x="184" y="2"/>
                  </a:cxn>
                  <a:cxn ang="0">
                    <a:pos x="192" y="2"/>
                  </a:cxn>
                  <a:cxn ang="0">
                    <a:pos x="202" y="2"/>
                  </a:cxn>
                  <a:cxn ang="0">
                    <a:pos x="208" y="0"/>
                  </a:cxn>
                  <a:cxn ang="0">
                    <a:pos x="214" y="8"/>
                  </a:cxn>
                  <a:cxn ang="0">
                    <a:pos x="218" y="18"/>
                  </a:cxn>
                  <a:cxn ang="0">
                    <a:pos x="220" y="36"/>
                  </a:cxn>
                  <a:cxn ang="0">
                    <a:pos x="218" y="42"/>
                  </a:cxn>
                  <a:cxn ang="0">
                    <a:pos x="210" y="52"/>
                  </a:cxn>
                  <a:cxn ang="0">
                    <a:pos x="206" y="56"/>
                  </a:cxn>
                  <a:cxn ang="0">
                    <a:pos x="212" y="70"/>
                  </a:cxn>
                  <a:cxn ang="0">
                    <a:pos x="224" y="86"/>
                  </a:cxn>
                  <a:cxn ang="0">
                    <a:pos x="226" y="118"/>
                  </a:cxn>
                  <a:cxn ang="0">
                    <a:pos x="228" y="152"/>
                  </a:cxn>
                  <a:cxn ang="0">
                    <a:pos x="228" y="162"/>
                  </a:cxn>
                  <a:cxn ang="0">
                    <a:pos x="230" y="164"/>
                  </a:cxn>
                  <a:cxn ang="0">
                    <a:pos x="228" y="184"/>
                  </a:cxn>
                  <a:cxn ang="0">
                    <a:pos x="220" y="192"/>
                  </a:cxn>
                  <a:cxn ang="0">
                    <a:pos x="226" y="202"/>
                  </a:cxn>
                  <a:cxn ang="0">
                    <a:pos x="232" y="216"/>
                  </a:cxn>
                  <a:cxn ang="0">
                    <a:pos x="238" y="224"/>
                  </a:cxn>
                  <a:cxn ang="0">
                    <a:pos x="250" y="230"/>
                  </a:cxn>
                  <a:cxn ang="0">
                    <a:pos x="257" y="232"/>
                  </a:cxn>
                </a:cxnLst>
                <a:rect l="0" t="0" r="r" b="b"/>
                <a:pathLst>
                  <a:path w="263" h="312">
                    <a:moveTo>
                      <a:pt x="263" y="238"/>
                    </a:moveTo>
                    <a:lnTo>
                      <a:pt x="190" y="292"/>
                    </a:lnTo>
                    <a:lnTo>
                      <a:pt x="182" y="306"/>
                    </a:lnTo>
                    <a:lnTo>
                      <a:pt x="162" y="310"/>
                    </a:lnTo>
                    <a:lnTo>
                      <a:pt x="162" y="310"/>
                    </a:lnTo>
                    <a:lnTo>
                      <a:pt x="156" y="312"/>
                    </a:lnTo>
                    <a:lnTo>
                      <a:pt x="150" y="312"/>
                    </a:lnTo>
                    <a:lnTo>
                      <a:pt x="150" y="312"/>
                    </a:lnTo>
                    <a:lnTo>
                      <a:pt x="150" y="312"/>
                    </a:lnTo>
                    <a:lnTo>
                      <a:pt x="150" y="310"/>
                    </a:lnTo>
                    <a:lnTo>
                      <a:pt x="148" y="304"/>
                    </a:lnTo>
                    <a:lnTo>
                      <a:pt x="148" y="304"/>
                    </a:lnTo>
                    <a:lnTo>
                      <a:pt x="148" y="302"/>
                    </a:lnTo>
                    <a:lnTo>
                      <a:pt x="148" y="298"/>
                    </a:lnTo>
                    <a:lnTo>
                      <a:pt x="148" y="298"/>
                    </a:lnTo>
                    <a:lnTo>
                      <a:pt x="148" y="294"/>
                    </a:lnTo>
                    <a:lnTo>
                      <a:pt x="148" y="292"/>
                    </a:lnTo>
                    <a:lnTo>
                      <a:pt x="144" y="290"/>
                    </a:lnTo>
                    <a:lnTo>
                      <a:pt x="144" y="290"/>
                    </a:lnTo>
                    <a:lnTo>
                      <a:pt x="140" y="288"/>
                    </a:lnTo>
                    <a:lnTo>
                      <a:pt x="134" y="284"/>
                    </a:lnTo>
                    <a:lnTo>
                      <a:pt x="134" y="284"/>
                    </a:lnTo>
                    <a:lnTo>
                      <a:pt x="130" y="280"/>
                    </a:lnTo>
                    <a:lnTo>
                      <a:pt x="130" y="278"/>
                    </a:lnTo>
                    <a:lnTo>
                      <a:pt x="46" y="214"/>
                    </a:lnTo>
                    <a:lnTo>
                      <a:pt x="0" y="180"/>
                    </a:lnTo>
                    <a:lnTo>
                      <a:pt x="0" y="168"/>
                    </a:lnTo>
                    <a:lnTo>
                      <a:pt x="0" y="154"/>
                    </a:lnTo>
                    <a:lnTo>
                      <a:pt x="0" y="154"/>
                    </a:lnTo>
                    <a:lnTo>
                      <a:pt x="0" y="154"/>
                    </a:lnTo>
                    <a:lnTo>
                      <a:pt x="4" y="150"/>
                    </a:lnTo>
                    <a:lnTo>
                      <a:pt x="4" y="150"/>
                    </a:lnTo>
                    <a:lnTo>
                      <a:pt x="10" y="142"/>
                    </a:lnTo>
                    <a:lnTo>
                      <a:pt x="10" y="142"/>
                    </a:lnTo>
                    <a:lnTo>
                      <a:pt x="14" y="140"/>
                    </a:lnTo>
                    <a:lnTo>
                      <a:pt x="20" y="138"/>
                    </a:lnTo>
                    <a:lnTo>
                      <a:pt x="20" y="138"/>
                    </a:lnTo>
                    <a:lnTo>
                      <a:pt x="28" y="136"/>
                    </a:lnTo>
                    <a:lnTo>
                      <a:pt x="32" y="134"/>
                    </a:lnTo>
                    <a:lnTo>
                      <a:pt x="34" y="132"/>
                    </a:lnTo>
                    <a:lnTo>
                      <a:pt x="34" y="132"/>
                    </a:lnTo>
                    <a:lnTo>
                      <a:pt x="38" y="128"/>
                    </a:lnTo>
                    <a:lnTo>
                      <a:pt x="42" y="128"/>
                    </a:lnTo>
                    <a:lnTo>
                      <a:pt x="42" y="128"/>
                    </a:lnTo>
                    <a:lnTo>
                      <a:pt x="48" y="126"/>
                    </a:lnTo>
                    <a:lnTo>
                      <a:pt x="52" y="124"/>
                    </a:lnTo>
                    <a:lnTo>
                      <a:pt x="52" y="124"/>
                    </a:lnTo>
                    <a:lnTo>
                      <a:pt x="56" y="120"/>
                    </a:lnTo>
                    <a:lnTo>
                      <a:pt x="58" y="114"/>
                    </a:lnTo>
                    <a:lnTo>
                      <a:pt x="62" y="108"/>
                    </a:lnTo>
                    <a:lnTo>
                      <a:pt x="62" y="108"/>
                    </a:lnTo>
                    <a:lnTo>
                      <a:pt x="64" y="108"/>
                    </a:lnTo>
                    <a:lnTo>
                      <a:pt x="70" y="104"/>
                    </a:lnTo>
                    <a:lnTo>
                      <a:pt x="70" y="104"/>
                    </a:lnTo>
                    <a:lnTo>
                      <a:pt x="74" y="100"/>
                    </a:lnTo>
                    <a:lnTo>
                      <a:pt x="74" y="96"/>
                    </a:lnTo>
                    <a:lnTo>
                      <a:pt x="74" y="96"/>
                    </a:lnTo>
                    <a:lnTo>
                      <a:pt x="74" y="94"/>
                    </a:lnTo>
                    <a:lnTo>
                      <a:pt x="76" y="92"/>
                    </a:lnTo>
                    <a:lnTo>
                      <a:pt x="78" y="90"/>
                    </a:lnTo>
                    <a:lnTo>
                      <a:pt x="80" y="88"/>
                    </a:lnTo>
                    <a:lnTo>
                      <a:pt x="80" y="88"/>
                    </a:lnTo>
                    <a:lnTo>
                      <a:pt x="82" y="86"/>
                    </a:lnTo>
                    <a:lnTo>
                      <a:pt x="84" y="84"/>
                    </a:lnTo>
                    <a:lnTo>
                      <a:pt x="90" y="80"/>
                    </a:lnTo>
                    <a:lnTo>
                      <a:pt x="90" y="80"/>
                    </a:lnTo>
                    <a:lnTo>
                      <a:pt x="92" y="78"/>
                    </a:lnTo>
                    <a:lnTo>
                      <a:pt x="90" y="76"/>
                    </a:lnTo>
                    <a:lnTo>
                      <a:pt x="88" y="72"/>
                    </a:lnTo>
                    <a:lnTo>
                      <a:pt x="88" y="72"/>
                    </a:lnTo>
                    <a:lnTo>
                      <a:pt x="86" y="68"/>
                    </a:lnTo>
                    <a:lnTo>
                      <a:pt x="86" y="62"/>
                    </a:lnTo>
                    <a:lnTo>
                      <a:pt x="86" y="62"/>
                    </a:lnTo>
                    <a:lnTo>
                      <a:pt x="84" y="60"/>
                    </a:lnTo>
                    <a:lnTo>
                      <a:pt x="82" y="58"/>
                    </a:lnTo>
                    <a:lnTo>
                      <a:pt x="82" y="58"/>
                    </a:lnTo>
                    <a:lnTo>
                      <a:pt x="80" y="54"/>
                    </a:lnTo>
                    <a:lnTo>
                      <a:pt x="80" y="54"/>
                    </a:lnTo>
                    <a:lnTo>
                      <a:pt x="82" y="48"/>
                    </a:lnTo>
                    <a:lnTo>
                      <a:pt x="82" y="44"/>
                    </a:lnTo>
                    <a:lnTo>
                      <a:pt x="82" y="44"/>
                    </a:lnTo>
                    <a:lnTo>
                      <a:pt x="82" y="40"/>
                    </a:lnTo>
                    <a:lnTo>
                      <a:pt x="80" y="38"/>
                    </a:lnTo>
                    <a:lnTo>
                      <a:pt x="78" y="34"/>
                    </a:lnTo>
                    <a:lnTo>
                      <a:pt x="78" y="34"/>
                    </a:lnTo>
                    <a:lnTo>
                      <a:pt x="82" y="32"/>
                    </a:lnTo>
                    <a:lnTo>
                      <a:pt x="82" y="32"/>
                    </a:lnTo>
                    <a:lnTo>
                      <a:pt x="88" y="32"/>
                    </a:lnTo>
                    <a:lnTo>
                      <a:pt x="88" y="32"/>
                    </a:lnTo>
                    <a:lnTo>
                      <a:pt x="90" y="30"/>
                    </a:lnTo>
                    <a:lnTo>
                      <a:pt x="92" y="26"/>
                    </a:lnTo>
                    <a:lnTo>
                      <a:pt x="94" y="24"/>
                    </a:lnTo>
                    <a:lnTo>
                      <a:pt x="98" y="20"/>
                    </a:lnTo>
                    <a:lnTo>
                      <a:pt x="98" y="20"/>
                    </a:lnTo>
                    <a:lnTo>
                      <a:pt x="104" y="20"/>
                    </a:lnTo>
                    <a:lnTo>
                      <a:pt x="108" y="20"/>
                    </a:lnTo>
                    <a:lnTo>
                      <a:pt x="108" y="20"/>
                    </a:lnTo>
                    <a:lnTo>
                      <a:pt x="112" y="16"/>
                    </a:lnTo>
                    <a:lnTo>
                      <a:pt x="114" y="14"/>
                    </a:lnTo>
                    <a:lnTo>
                      <a:pt x="114" y="14"/>
                    </a:lnTo>
                    <a:lnTo>
                      <a:pt x="118" y="14"/>
                    </a:lnTo>
                    <a:lnTo>
                      <a:pt x="122" y="14"/>
                    </a:lnTo>
                    <a:lnTo>
                      <a:pt x="122" y="14"/>
                    </a:lnTo>
                    <a:lnTo>
                      <a:pt x="124" y="10"/>
                    </a:lnTo>
                    <a:lnTo>
                      <a:pt x="124" y="10"/>
                    </a:lnTo>
                    <a:lnTo>
                      <a:pt x="128" y="10"/>
                    </a:lnTo>
                    <a:lnTo>
                      <a:pt x="132" y="8"/>
                    </a:lnTo>
                    <a:lnTo>
                      <a:pt x="132" y="8"/>
                    </a:lnTo>
                    <a:lnTo>
                      <a:pt x="134" y="4"/>
                    </a:lnTo>
                    <a:lnTo>
                      <a:pt x="134" y="4"/>
                    </a:lnTo>
                    <a:lnTo>
                      <a:pt x="140" y="6"/>
                    </a:lnTo>
                    <a:lnTo>
                      <a:pt x="146" y="6"/>
                    </a:lnTo>
                    <a:lnTo>
                      <a:pt x="146" y="6"/>
                    </a:lnTo>
                    <a:lnTo>
                      <a:pt x="150" y="6"/>
                    </a:lnTo>
                    <a:lnTo>
                      <a:pt x="154" y="4"/>
                    </a:lnTo>
                    <a:lnTo>
                      <a:pt x="162" y="2"/>
                    </a:lnTo>
                    <a:lnTo>
                      <a:pt x="162" y="2"/>
                    </a:lnTo>
                    <a:lnTo>
                      <a:pt x="170" y="2"/>
                    </a:lnTo>
                    <a:lnTo>
                      <a:pt x="178" y="2"/>
                    </a:lnTo>
                    <a:lnTo>
                      <a:pt x="178" y="2"/>
                    </a:lnTo>
                    <a:lnTo>
                      <a:pt x="178" y="4"/>
                    </a:lnTo>
                    <a:lnTo>
                      <a:pt x="178" y="4"/>
                    </a:lnTo>
                    <a:lnTo>
                      <a:pt x="182" y="4"/>
                    </a:lnTo>
                    <a:lnTo>
                      <a:pt x="184" y="2"/>
                    </a:lnTo>
                    <a:lnTo>
                      <a:pt x="184" y="2"/>
                    </a:lnTo>
                    <a:lnTo>
                      <a:pt x="188" y="4"/>
                    </a:lnTo>
                    <a:lnTo>
                      <a:pt x="192" y="4"/>
                    </a:lnTo>
                    <a:lnTo>
                      <a:pt x="192" y="2"/>
                    </a:lnTo>
                    <a:lnTo>
                      <a:pt x="192" y="2"/>
                    </a:lnTo>
                    <a:lnTo>
                      <a:pt x="198" y="0"/>
                    </a:lnTo>
                    <a:lnTo>
                      <a:pt x="198" y="0"/>
                    </a:lnTo>
                    <a:lnTo>
                      <a:pt x="202" y="2"/>
                    </a:lnTo>
                    <a:lnTo>
                      <a:pt x="204" y="6"/>
                    </a:lnTo>
                    <a:lnTo>
                      <a:pt x="206" y="6"/>
                    </a:lnTo>
                    <a:lnTo>
                      <a:pt x="206" y="6"/>
                    </a:lnTo>
                    <a:lnTo>
                      <a:pt x="208" y="0"/>
                    </a:lnTo>
                    <a:lnTo>
                      <a:pt x="208" y="0"/>
                    </a:lnTo>
                    <a:lnTo>
                      <a:pt x="214" y="2"/>
                    </a:lnTo>
                    <a:lnTo>
                      <a:pt x="214" y="2"/>
                    </a:lnTo>
                    <a:lnTo>
                      <a:pt x="214" y="8"/>
                    </a:lnTo>
                    <a:lnTo>
                      <a:pt x="214" y="12"/>
                    </a:lnTo>
                    <a:lnTo>
                      <a:pt x="216" y="14"/>
                    </a:lnTo>
                    <a:lnTo>
                      <a:pt x="216" y="14"/>
                    </a:lnTo>
                    <a:lnTo>
                      <a:pt x="218" y="18"/>
                    </a:lnTo>
                    <a:lnTo>
                      <a:pt x="218" y="22"/>
                    </a:lnTo>
                    <a:lnTo>
                      <a:pt x="218" y="22"/>
                    </a:lnTo>
                    <a:lnTo>
                      <a:pt x="218" y="28"/>
                    </a:lnTo>
                    <a:lnTo>
                      <a:pt x="220" y="36"/>
                    </a:lnTo>
                    <a:lnTo>
                      <a:pt x="220" y="36"/>
                    </a:lnTo>
                    <a:lnTo>
                      <a:pt x="220" y="38"/>
                    </a:lnTo>
                    <a:lnTo>
                      <a:pt x="218" y="40"/>
                    </a:lnTo>
                    <a:lnTo>
                      <a:pt x="218" y="42"/>
                    </a:lnTo>
                    <a:lnTo>
                      <a:pt x="216" y="42"/>
                    </a:lnTo>
                    <a:lnTo>
                      <a:pt x="216" y="42"/>
                    </a:lnTo>
                    <a:lnTo>
                      <a:pt x="214" y="48"/>
                    </a:lnTo>
                    <a:lnTo>
                      <a:pt x="210" y="52"/>
                    </a:lnTo>
                    <a:lnTo>
                      <a:pt x="210" y="52"/>
                    </a:lnTo>
                    <a:lnTo>
                      <a:pt x="206" y="52"/>
                    </a:lnTo>
                    <a:lnTo>
                      <a:pt x="206" y="56"/>
                    </a:lnTo>
                    <a:lnTo>
                      <a:pt x="206" y="56"/>
                    </a:lnTo>
                    <a:lnTo>
                      <a:pt x="208" y="70"/>
                    </a:lnTo>
                    <a:lnTo>
                      <a:pt x="208" y="70"/>
                    </a:lnTo>
                    <a:lnTo>
                      <a:pt x="210" y="70"/>
                    </a:lnTo>
                    <a:lnTo>
                      <a:pt x="212" y="70"/>
                    </a:lnTo>
                    <a:lnTo>
                      <a:pt x="214" y="72"/>
                    </a:lnTo>
                    <a:lnTo>
                      <a:pt x="214" y="72"/>
                    </a:lnTo>
                    <a:lnTo>
                      <a:pt x="216" y="84"/>
                    </a:lnTo>
                    <a:lnTo>
                      <a:pt x="224" y="86"/>
                    </a:lnTo>
                    <a:lnTo>
                      <a:pt x="228" y="116"/>
                    </a:lnTo>
                    <a:lnTo>
                      <a:pt x="228" y="116"/>
                    </a:lnTo>
                    <a:lnTo>
                      <a:pt x="226" y="118"/>
                    </a:lnTo>
                    <a:lnTo>
                      <a:pt x="226" y="118"/>
                    </a:lnTo>
                    <a:lnTo>
                      <a:pt x="226" y="120"/>
                    </a:lnTo>
                    <a:lnTo>
                      <a:pt x="228" y="122"/>
                    </a:lnTo>
                    <a:lnTo>
                      <a:pt x="228" y="124"/>
                    </a:lnTo>
                    <a:lnTo>
                      <a:pt x="228" y="152"/>
                    </a:lnTo>
                    <a:lnTo>
                      <a:pt x="232" y="158"/>
                    </a:lnTo>
                    <a:lnTo>
                      <a:pt x="232" y="158"/>
                    </a:lnTo>
                    <a:lnTo>
                      <a:pt x="230" y="160"/>
                    </a:lnTo>
                    <a:lnTo>
                      <a:pt x="228" y="162"/>
                    </a:lnTo>
                    <a:lnTo>
                      <a:pt x="228" y="162"/>
                    </a:lnTo>
                    <a:lnTo>
                      <a:pt x="228" y="162"/>
                    </a:lnTo>
                    <a:lnTo>
                      <a:pt x="228" y="164"/>
                    </a:lnTo>
                    <a:lnTo>
                      <a:pt x="230" y="164"/>
                    </a:lnTo>
                    <a:lnTo>
                      <a:pt x="228" y="168"/>
                    </a:lnTo>
                    <a:lnTo>
                      <a:pt x="228" y="168"/>
                    </a:lnTo>
                    <a:lnTo>
                      <a:pt x="230" y="174"/>
                    </a:lnTo>
                    <a:lnTo>
                      <a:pt x="228" y="184"/>
                    </a:lnTo>
                    <a:lnTo>
                      <a:pt x="228" y="184"/>
                    </a:lnTo>
                    <a:lnTo>
                      <a:pt x="226" y="188"/>
                    </a:lnTo>
                    <a:lnTo>
                      <a:pt x="224" y="190"/>
                    </a:lnTo>
                    <a:lnTo>
                      <a:pt x="220" y="192"/>
                    </a:lnTo>
                    <a:lnTo>
                      <a:pt x="220" y="192"/>
                    </a:lnTo>
                    <a:lnTo>
                      <a:pt x="224" y="198"/>
                    </a:lnTo>
                    <a:lnTo>
                      <a:pt x="224" y="198"/>
                    </a:lnTo>
                    <a:lnTo>
                      <a:pt x="226" y="202"/>
                    </a:lnTo>
                    <a:lnTo>
                      <a:pt x="230" y="208"/>
                    </a:lnTo>
                    <a:lnTo>
                      <a:pt x="230" y="208"/>
                    </a:lnTo>
                    <a:lnTo>
                      <a:pt x="232" y="212"/>
                    </a:lnTo>
                    <a:lnTo>
                      <a:pt x="232" y="216"/>
                    </a:lnTo>
                    <a:lnTo>
                      <a:pt x="232" y="216"/>
                    </a:lnTo>
                    <a:lnTo>
                      <a:pt x="234" y="222"/>
                    </a:lnTo>
                    <a:lnTo>
                      <a:pt x="236" y="224"/>
                    </a:lnTo>
                    <a:lnTo>
                      <a:pt x="238" y="224"/>
                    </a:lnTo>
                    <a:lnTo>
                      <a:pt x="238" y="224"/>
                    </a:lnTo>
                    <a:lnTo>
                      <a:pt x="248" y="226"/>
                    </a:lnTo>
                    <a:lnTo>
                      <a:pt x="248" y="226"/>
                    </a:lnTo>
                    <a:lnTo>
                      <a:pt x="250" y="230"/>
                    </a:lnTo>
                    <a:lnTo>
                      <a:pt x="252" y="232"/>
                    </a:lnTo>
                    <a:lnTo>
                      <a:pt x="255" y="232"/>
                    </a:lnTo>
                    <a:lnTo>
                      <a:pt x="255" y="232"/>
                    </a:lnTo>
                    <a:lnTo>
                      <a:pt x="257" y="232"/>
                    </a:lnTo>
                    <a:lnTo>
                      <a:pt x="259" y="234"/>
                    </a:lnTo>
                    <a:lnTo>
                      <a:pt x="263" y="238"/>
                    </a:lnTo>
                    <a:lnTo>
                      <a:pt x="263" y="238"/>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71" name="Freeform 266"/>
              <p:cNvSpPr>
                <a:spLocks/>
              </p:cNvSpPr>
              <p:nvPr/>
            </p:nvSpPr>
            <p:spPr bwMode="auto">
              <a:xfrm>
                <a:off x="3242" y="1952"/>
                <a:ext cx="29" cy="52"/>
              </a:xfrm>
              <a:custGeom>
                <a:avLst/>
                <a:gdLst/>
                <a:ahLst/>
                <a:cxnLst>
                  <a:cxn ang="0">
                    <a:pos x="0" y="10"/>
                  </a:cxn>
                  <a:cxn ang="0">
                    <a:pos x="0" y="10"/>
                  </a:cxn>
                  <a:cxn ang="0">
                    <a:pos x="2" y="12"/>
                  </a:cxn>
                  <a:cxn ang="0">
                    <a:pos x="2" y="12"/>
                  </a:cxn>
                  <a:cxn ang="0">
                    <a:pos x="6" y="12"/>
                  </a:cxn>
                  <a:cxn ang="0">
                    <a:pos x="6" y="12"/>
                  </a:cxn>
                  <a:cxn ang="0">
                    <a:pos x="4" y="20"/>
                  </a:cxn>
                  <a:cxn ang="0">
                    <a:pos x="6" y="22"/>
                  </a:cxn>
                  <a:cxn ang="0">
                    <a:pos x="6" y="24"/>
                  </a:cxn>
                  <a:cxn ang="0">
                    <a:pos x="6" y="24"/>
                  </a:cxn>
                  <a:cxn ang="0">
                    <a:pos x="4" y="30"/>
                  </a:cxn>
                  <a:cxn ang="0">
                    <a:pos x="4" y="38"/>
                  </a:cxn>
                  <a:cxn ang="0">
                    <a:pos x="4" y="38"/>
                  </a:cxn>
                  <a:cxn ang="0">
                    <a:pos x="4" y="42"/>
                  </a:cxn>
                  <a:cxn ang="0">
                    <a:pos x="8" y="44"/>
                  </a:cxn>
                  <a:cxn ang="0">
                    <a:pos x="14" y="48"/>
                  </a:cxn>
                  <a:cxn ang="0">
                    <a:pos x="14" y="48"/>
                  </a:cxn>
                  <a:cxn ang="0">
                    <a:pos x="14" y="52"/>
                  </a:cxn>
                  <a:cxn ang="0">
                    <a:pos x="14" y="52"/>
                  </a:cxn>
                  <a:cxn ang="0">
                    <a:pos x="18" y="52"/>
                  </a:cxn>
                  <a:cxn ang="0">
                    <a:pos x="18" y="52"/>
                  </a:cxn>
                  <a:cxn ang="0">
                    <a:pos x="20" y="52"/>
                  </a:cxn>
                  <a:cxn ang="0">
                    <a:pos x="20" y="52"/>
                  </a:cxn>
                  <a:cxn ang="0">
                    <a:pos x="20" y="50"/>
                  </a:cxn>
                  <a:cxn ang="0">
                    <a:pos x="20" y="50"/>
                  </a:cxn>
                  <a:cxn ang="0">
                    <a:pos x="20" y="50"/>
                  </a:cxn>
                  <a:cxn ang="0">
                    <a:pos x="24" y="48"/>
                  </a:cxn>
                  <a:cxn ang="0">
                    <a:pos x="24" y="48"/>
                  </a:cxn>
                  <a:cxn ang="0">
                    <a:pos x="26" y="42"/>
                  </a:cxn>
                  <a:cxn ang="0">
                    <a:pos x="26" y="36"/>
                  </a:cxn>
                  <a:cxn ang="0">
                    <a:pos x="26" y="36"/>
                  </a:cxn>
                  <a:cxn ang="0">
                    <a:pos x="24" y="34"/>
                  </a:cxn>
                  <a:cxn ang="0">
                    <a:pos x="22" y="30"/>
                  </a:cxn>
                  <a:cxn ang="0">
                    <a:pos x="22" y="30"/>
                  </a:cxn>
                  <a:cxn ang="0">
                    <a:pos x="20" y="26"/>
                  </a:cxn>
                  <a:cxn ang="0">
                    <a:pos x="22" y="24"/>
                  </a:cxn>
                  <a:cxn ang="0">
                    <a:pos x="22" y="24"/>
                  </a:cxn>
                  <a:cxn ang="0">
                    <a:pos x="22" y="18"/>
                  </a:cxn>
                  <a:cxn ang="0">
                    <a:pos x="22" y="16"/>
                  </a:cxn>
                  <a:cxn ang="0">
                    <a:pos x="20" y="8"/>
                  </a:cxn>
                  <a:cxn ang="0">
                    <a:pos x="14" y="2"/>
                  </a:cxn>
                  <a:cxn ang="0">
                    <a:pos x="12" y="6"/>
                  </a:cxn>
                  <a:cxn ang="0">
                    <a:pos x="10" y="0"/>
                  </a:cxn>
                  <a:cxn ang="0">
                    <a:pos x="2" y="4"/>
                  </a:cxn>
                  <a:cxn ang="0">
                    <a:pos x="0" y="10"/>
                  </a:cxn>
                </a:cxnLst>
                <a:rect l="0" t="0" r="r" b="b"/>
                <a:pathLst>
                  <a:path w="26" h="52">
                    <a:moveTo>
                      <a:pt x="0" y="10"/>
                    </a:moveTo>
                    <a:lnTo>
                      <a:pt x="0" y="10"/>
                    </a:lnTo>
                    <a:lnTo>
                      <a:pt x="2" y="12"/>
                    </a:lnTo>
                    <a:lnTo>
                      <a:pt x="2" y="12"/>
                    </a:lnTo>
                    <a:lnTo>
                      <a:pt x="6" y="12"/>
                    </a:lnTo>
                    <a:lnTo>
                      <a:pt x="6" y="12"/>
                    </a:lnTo>
                    <a:lnTo>
                      <a:pt x="4" y="20"/>
                    </a:lnTo>
                    <a:lnTo>
                      <a:pt x="6" y="22"/>
                    </a:lnTo>
                    <a:lnTo>
                      <a:pt x="6" y="24"/>
                    </a:lnTo>
                    <a:lnTo>
                      <a:pt x="6" y="24"/>
                    </a:lnTo>
                    <a:lnTo>
                      <a:pt x="4" y="30"/>
                    </a:lnTo>
                    <a:lnTo>
                      <a:pt x="4" y="38"/>
                    </a:lnTo>
                    <a:lnTo>
                      <a:pt x="4" y="38"/>
                    </a:lnTo>
                    <a:lnTo>
                      <a:pt x="4" y="42"/>
                    </a:lnTo>
                    <a:lnTo>
                      <a:pt x="8" y="44"/>
                    </a:lnTo>
                    <a:lnTo>
                      <a:pt x="14" y="48"/>
                    </a:lnTo>
                    <a:lnTo>
                      <a:pt x="14" y="48"/>
                    </a:lnTo>
                    <a:lnTo>
                      <a:pt x="14" y="52"/>
                    </a:lnTo>
                    <a:lnTo>
                      <a:pt x="14" y="52"/>
                    </a:lnTo>
                    <a:lnTo>
                      <a:pt x="18" y="52"/>
                    </a:lnTo>
                    <a:lnTo>
                      <a:pt x="18" y="52"/>
                    </a:lnTo>
                    <a:lnTo>
                      <a:pt x="20" y="52"/>
                    </a:lnTo>
                    <a:lnTo>
                      <a:pt x="20" y="52"/>
                    </a:lnTo>
                    <a:lnTo>
                      <a:pt x="20" y="50"/>
                    </a:lnTo>
                    <a:lnTo>
                      <a:pt x="20" y="50"/>
                    </a:lnTo>
                    <a:lnTo>
                      <a:pt x="20" y="50"/>
                    </a:lnTo>
                    <a:lnTo>
                      <a:pt x="24" y="48"/>
                    </a:lnTo>
                    <a:lnTo>
                      <a:pt x="24" y="48"/>
                    </a:lnTo>
                    <a:lnTo>
                      <a:pt x="26" y="42"/>
                    </a:lnTo>
                    <a:lnTo>
                      <a:pt x="26" y="36"/>
                    </a:lnTo>
                    <a:lnTo>
                      <a:pt x="26" y="36"/>
                    </a:lnTo>
                    <a:lnTo>
                      <a:pt x="24" y="34"/>
                    </a:lnTo>
                    <a:lnTo>
                      <a:pt x="22" y="30"/>
                    </a:lnTo>
                    <a:lnTo>
                      <a:pt x="22" y="30"/>
                    </a:lnTo>
                    <a:lnTo>
                      <a:pt x="20" y="26"/>
                    </a:lnTo>
                    <a:lnTo>
                      <a:pt x="22" y="24"/>
                    </a:lnTo>
                    <a:lnTo>
                      <a:pt x="22" y="24"/>
                    </a:lnTo>
                    <a:lnTo>
                      <a:pt x="22" y="18"/>
                    </a:lnTo>
                    <a:lnTo>
                      <a:pt x="22" y="16"/>
                    </a:lnTo>
                    <a:lnTo>
                      <a:pt x="20" y="8"/>
                    </a:lnTo>
                    <a:lnTo>
                      <a:pt x="14" y="2"/>
                    </a:lnTo>
                    <a:lnTo>
                      <a:pt x="12" y="6"/>
                    </a:lnTo>
                    <a:lnTo>
                      <a:pt x="10" y="0"/>
                    </a:lnTo>
                    <a:lnTo>
                      <a:pt x="2" y="4"/>
                    </a:lnTo>
                    <a:lnTo>
                      <a:pt x="0" y="1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72" name="Freeform 267"/>
              <p:cNvSpPr>
                <a:spLocks noEditPoints="1"/>
              </p:cNvSpPr>
              <p:nvPr/>
            </p:nvSpPr>
            <p:spPr bwMode="auto">
              <a:xfrm>
                <a:off x="526" y="1316"/>
                <a:ext cx="1465" cy="944"/>
              </a:xfrm>
              <a:custGeom>
                <a:avLst/>
                <a:gdLst/>
                <a:ahLst/>
                <a:cxnLst>
                  <a:cxn ang="0">
                    <a:pos x="1058" y="864"/>
                  </a:cxn>
                  <a:cxn ang="0">
                    <a:pos x="1076" y="854"/>
                  </a:cxn>
                  <a:cxn ang="0">
                    <a:pos x="1134" y="862"/>
                  </a:cxn>
                  <a:cxn ang="0">
                    <a:pos x="1166" y="940"/>
                  </a:cxn>
                  <a:cxn ang="0">
                    <a:pos x="1168" y="880"/>
                  </a:cxn>
                  <a:cxn ang="0">
                    <a:pos x="1184" y="806"/>
                  </a:cxn>
                  <a:cxn ang="0">
                    <a:pos x="1234" y="762"/>
                  </a:cxn>
                  <a:cxn ang="0">
                    <a:pos x="1216" y="714"/>
                  </a:cxn>
                  <a:cxn ang="0">
                    <a:pos x="1226" y="716"/>
                  </a:cxn>
                  <a:cxn ang="0">
                    <a:pos x="1252" y="694"/>
                  </a:cxn>
                  <a:cxn ang="0">
                    <a:pos x="1294" y="646"/>
                  </a:cxn>
                  <a:cxn ang="0">
                    <a:pos x="1318" y="606"/>
                  </a:cxn>
                  <a:cxn ang="0">
                    <a:pos x="1350" y="582"/>
                  </a:cxn>
                  <a:cxn ang="0">
                    <a:pos x="1312" y="562"/>
                  </a:cxn>
                  <a:cxn ang="0">
                    <a:pos x="1220" y="614"/>
                  </a:cxn>
                  <a:cxn ang="0">
                    <a:pos x="1140" y="650"/>
                  </a:cxn>
                  <a:cxn ang="0">
                    <a:pos x="1130" y="608"/>
                  </a:cxn>
                  <a:cxn ang="0">
                    <a:pos x="1104" y="582"/>
                  </a:cxn>
                  <a:cxn ang="0">
                    <a:pos x="1080" y="584"/>
                  </a:cxn>
                  <a:cxn ang="0">
                    <a:pos x="1116" y="562"/>
                  </a:cxn>
                  <a:cxn ang="0">
                    <a:pos x="1072" y="534"/>
                  </a:cxn>
                  <a:cxn ang="0">
                    <a:pos x="1044" y="526"/>
                  </a:cxn>
                  <a:cxn ang="0">
                    <a:pos x="980" y="500"/>
                  </a:cxn>
                  <a:cxn ang="0">
                    <a:pos x="592" y="550"/>
                  </a:cxn>
                  <a:cxn ang="0">
                    <a:pos x="590" y="658"/>
                  </a:cxn>
                  <a:cxn ang="0">
                    <a:pos x="612" y="710"/>
                  </a:cxn>
                  <a:cxn ang="0">
                    <a:pos x="632" y="762"/>
                  </a:cxn>
                  <a:cxn ang="0">
                    <a:pos x="832" y="836"/>
                  </a:cxn>
                  <a:cxn ang="0">
                    <a:pos x="946" y="932"/>
                  </a:cxn>
                  <a:cxn ang="0">
                    <a:pos x="962" y="880"/>
                  </a:cxn>
                  <a:cxn ang="0">
                    <a:pos x="1016" y="866"/>
                  </a:cxn>
                  <a:cxn ang="0">
                    <a:pos x="476" y="310"/>
                  </a:cxn>
                  <a:cxn ang="0">
                    <a:pos x="406" y="278"/>
                  </a:cxn>
                  <a:cxn ang="0">
                    <a:pos x="330" y="26"/>
                  </a:cxn>
                  <a:cxn ang="0">
                    <a:pos x="248" y="18"/>
                  </a:cxn>
                  <a:cxn ang="0">
                    <a:pos x="170" y="8"/>
                  </a:cxn>
                  <a:cxn ang="0">
                    <a:pos x="94" y="20"/>
                  </a:cxn>
                  <a:cxn ang="0">
                    <a:pos x="22" y="78"/>
                  </a:cxn>
                  <a:cxn ang="0">
                    <a:pos x="72" y="108"/>
                  </a:cxn>
                  <a:cxn ang="0">
                    <a:pos x="82" y="130"/>
                  </a:cxn>
                  <a:cxn ang="0">
                    <a:pos x="6" y="132"/>
                  </a:cxn>
                  <a:cxn ang="0">
                    <a:pos x="66" y="166"/>
                  </a:cxn>
                  <a:cxn ang="0">
                    <a:pos x="44" y="196"/>
                  </a:cxn>
                  <a:cxn ang="0">
                    <a:pos x="34" y="236"/>
                  </a:cxn>
                  <a:cxn ang="0">
                    <a:pos x="56" y="270"/>
                  </a:cxn>
                  <a:cxn ang="0">
                    <a:pos x="82" y="292"/>
                  </a:cxn>
                  <a:cxn ang="0">
                    <a:pos x="130" y="288"/>
                  </a:cxn>
                  <a:cxn ang="0">
                    <a:pos x="122" y="336"/>
                  </a:cxn>
                  <a:cxn ang="0">
                    <a:pos x="70" y="378"/>
                  </a:cxn>
                  <a:cxn ang="0">
                    <a:pos x="118" y="350"/>
                  </a:cxn>
                  <a:cxn ang="0">
                    <a:pos x="164" y="312"/>
                  </a:cxn>
                  <a:cxn ang="0">
                    <a:pos x="196" y="264"/>
                  </a:cxn>
                  <a:cxn ang="0">
                    <a:pos x="242" y="234"/>
                  </a:cxn>
                  <a:cxn ang="0">
                    <a:pos x="218" y="282"/>
                  </a:cxn>
                  <a:cxn ang="0">
                    <a:pos x="266" y="264"/>
                  </a:cxn>
                  <a:cxn ang="0">
                    <a:pos x="290" y="244"/>
                  </a:cxn>
                  <a:cxn ang="0">
                    <a:pos x="350" y="268"/>
                  </a:cxn>
                  <a:cxn ang="0">
                    <a:pos x="400" y="280"/>
                  </a:cxn>
                  <a:cxn ang="0">
                    <a:pos x="444" y="316"/>
                  </a:cxn>
                  <a:cxn ang="0">
                    <a:pos x="464" y="320"/>
                  </a:cxn>
                  <a:cxn ang="0">
                    <a:pos x="488" y="358"/>
                  </a:cxn>
                  <a:cxn ang="0">
                    <a:pos x="500" y="384"/>
                  </a:cxn>
                </a:cxnLst>
                <a:rect l="0" t="0" r="r" b="b"/>
                <a:pathLst>
                  <a:path w="1352" h="944">
                    <a:moveTo>
                      <a:pt x="1026" y="874"/>
                    </a:moveTo>
                    <a:lnTo>
                      <a:pt x="1026" y="874"/>
                    </a:lnTo>
                    <a:lnTo>
                      <a:pt x="1030" y="874"/>
                    </a:lnTo>
                    <a:lnTo>
                      <a:pt x="1034" y="874"/>
                    </a:lnTo>
                    <a:lnTo>
                      <a:pt x="1034" y="874"/>
                    </a:lnTo>
                    <a:lnTo>
                      <a:pt x="1036" y="872"/>
                    </a:lnTo>
                    <a:lnTo>
                      <a:pt x="1036" y="872"/>
                    </a:lnTo>
                    <a:lnTo>
                      <a:pt x="1038" y="872"/>
                    </a:lnTo>
                    <a:lnTo>
                      <a:pt x="1040" y="874"/>
                    </a:lnTo>
                    <a:lnTo>
                      <a:pt x="1040" y="874"/>
                    </a:lnTo>
                    <a:lnTo>
                      <a:pt x="1038" y="868"/>
                    </a:lnTo>
                    <a:lnTo>
                      <a:pt x="1040" y="864"/>
                    </a:lnTo>
                    <a:lnTo>
                      <a:pt x="1040" y="864"/>
                    </a:lnTo>
                    <a:lnTo>
                      <a:pt x="1050" y="868"/>
                    </a:lnTo>
                    <a:lnTo>
                      <a:pt x="1050" y="868"/>
                    </a:lnTo>
                    <a:lnTo>
                      <a:pt x="1050" y="868"/>
                    </a:lnTo>
                    <a:lnTo>
                      <a:pt x="1050" y="870"/>
                    </a:lnTo>
                    <a:lnTo>
                      <a:pt x="1050" y="872"/>
                    </a:lnTo>
                    <a:lnTo>
                      <a:pt x="1050" y="872"/>
                    </a:lnTo>
                    <a:lnTo>
                      <a:pt x="1056" y="872"/>
                    </a:lnTo>
                    <a:lnTo>
                      <a:pt x="1056" y="872"/>
                    </a:lnTo>
                    <a:lnTo>
                      <a:pt x="1056" y="876"/>
                    </a:lnTo>
                    <a:lnTo>
                      <a:pt x="1056" y="876"/>
                    </a:lnTo>
                    <a:lnTo>
                      <a:pt x="1058" y="876"/>
                    </a:lnTo>
                    <a:lnTo>
                      <a:pt x="1058" y="870"/>
                    </a:lnTo>
                    <a:lnTo>
                      <a:pt x="1058" y="870"/>
                    </a:lnTo>
                    <a:lnTo>
                      <a:pt x="1054" y="870"/>
                    </a:lnTo>
                    <a:lnTo>
                      <a:pt x="1054" y="870"/>
                    </a:lnTo>
                    <a:lnTo>
                      <a:pt x="1054" y="866"/>
                    </a:lnTo>
                    <a:lnTo>
                      <a:pt x="1054" y="866"/>
                    </a:lnTo>
                    <a:lnTo>
                      <a:pt x="1054" y="866"/>
                    </a:lnTo>
                    <a:lnTo>
                      <a:pt x="1054" y="866"/>
                    </a:lnTo>
                    <a:lnTo>
                      <a:pt x="1058" y="864"/>
                    </a:lnTo>
                    <a:lnTo>
                      <a:pt x="1058" y="860"/>
                    </a:lnTo>
                    <a:lnTo>
                      <a:pt x="1058" y="860"/>
                    </a:lnTo>
                    <a:lnTo>
                      <a:pt x="1058" y="860"/>
                    </a:lnTo>
                    <a:lnTo>
                      <a:pt x="1056" y="858"/>
                    </a:lnTo>
                    <a:lnTo>
                      <a:pt x="1056" y="858"/>
                    </a:lnTo>
                    <a:lnTo>
                      <a:pt x="1054" y="860"/>
                    </a:lnTo>
                    <a:lnTo>
                      <a:pt x="1052" y="856"/>
                    </a:lnTo>
                    <a:lnTo>
                      <a:pt x="1052" y="856"/>
                    </a:lnTo>
                    <a:lnTo>
                      <a:pt x="1048" y="858"/>
                    </a:lnTo>
                    <a:lnTo>
                      <a:pt x="1046" y="858"/>
                    </a:lnTo>
                    <a:lnTo>
                      <a:pt x="1046" y="856"/>
                    </a:lnTo>
                    <a:lnTo>
                      <a:pt x="1046" y="856"/>
                    </a:lnTo>
                    <a:lnTo>
                      <a:pt x="1044" y="854"/>
                    </a:lnTo>
                    <a:lnTo>
                      <a:pt x="1044" y="854"/>
                    </a:lnTo>
                    <a:lnTo>
                      <a:pt x="1044" y="852"/>
                    </a:lnTo>
                    <a:lnTo>
                      <a:pt x="1044" y="852"/>
                    </a:lnTo>
                    <a:lnTo>
                      <a:pt x="1048" y="854"/>
                    </a:lnTo>
                    <a:lnTo>
                      <a:pt x="1054" y="854"/>
                    </a:lnTo>
                    <a:lnTo>
                      <a:pt x="1054" y="854"/>
                    </a:lnTo>
                    <a:lnTo>
                      <a:pt x="1054" y="850"/>
                    </a:lnTo>
                    <a:lnTo>
                      <a:pt x="1054" y="850"/>
                    </a:lnTo>
                    <a:lnTo>
                      <a:pt x="1060" y="848"/>
                    </a:lnTo>
                    <a:lnTo>
                      <a:pt x="1060" y="848"/>
                    </a:lnTo>
                    <a:lnTo>
                      <a:pt x="1064" y="850"/>
                    </a:lnTo>
                    <a:lnTo>
                      <a:pt x="1068" y="852"/>
                    </a:lnTo>
                    <a:lnTo>
                      <a:pt x="1068" y="852"/>
                    </a:lnTo>
                    <a:lnTo>
                      <a:pt x="1072" y="852"/>
                    </a:lnTo>
                    <a:lnTo>
                      <a:pt x="1072" y="852"/>
                    </a:lnTo>
                    <a:lnTo>
                      <a:pt x="1072" y="848"/>
                    </a:lnTo>
                    <a:lnTo>
                      <a:pt x="1074" y="848"/>
                    </a:lnTo>
                    <a:lnTo>
                      <a:pt x="1074" y="848"/>
                    </a:lnTo>
                    <a:lnTo>
                      <a:pt x="1076" y="854"/>
                    </a:lnTo>
                    <a:lnTo>
                      <a:pt x="1076" y="854"/>
                    </a:lnTo>
                    <a:lnTo>
                      <a:pt x="1080" y="854"/>
                    </a:lnTo>
                    <a:lnTo>
                      <a:pt x="1084" y="848"/>
                    </a:lnTo>
                    <a:lnTo>
                      <a:pt x="1084" y="848"/>
                    </a:lnTo>
                    <a:lnTo>
                      <a:pt x="1086" y="850"/>
                    </a:lnTo>
                    <a:lnTo>
                      <a:pt x="1086" y="850"/>
                    </a:lnTo>
                    <a:lnTo>
                      <a:pt x="1086" y="852"/>
                    </a:lnTo>
                    <a:lnTo>
                      <a:pt x="1088" y="852"/>
                    </a:lnTo>
                    <a:lnTo>
                      <a:pt x="1090" y="852"/>
                    </a:lnTo>
                    <a:lnTo>
                      <a:pt x="1090" y="848"/>
                    </a:lnTo>
                    <a:lnTo>
                      <a:pt x="1090" y="848"/>
                    </a:lnTo>
                    <a:lnTo>
                      <a:pt x="1094" y="848"/>
                    </a:lnTo>
                    <a:lnTo>
                      <a:pt x="1094" y="848"/>
                    </a:lnTo>
                    <a:lnTo>
                      <a:pt x="1098" y="850"/>
                    </a:lnTo>
                    <a:lnTo>
                      <a:pt x="1098" y="850"/>
                    </a:lnTo>
                    <a:lnTo>
                      <a:pt x="1096" y="852"/>
                    </a:lnTo>
                    <a:lnTo>
                      <a:pt x="1096" y="854"/>
                    </a:lnTo>
                    <a:lnTo>
                      <a:pt x="1096" y="854"/>
                    </a:lnTo>
                    <a:lnTo>
                      <a:pt x="1098" y="856"/>
                    </a:lnTo>
                    <a:lnTo>
                      <a:pt x="1098" y="856"/>
                    </a:lnTo>
                    <a:lnTo>
                      <a:pt x="1106" y="856"/>
                    </a:lnTo>
                    <a:lnTo>
                      <a:pt x="1106" y="856"/>
                    </a:lnTo>
                    <a:lnTo>
                      <a:pt x="1106" y="858"/>
                    </a:lnTo>
                    <a:lnTo>
                      <a:pt x="1108" y="860"/>
                    </a:lnTo>
                    <a:lnTo>
                      <a:pt x="1108" y="860"/>
                    </a:lnTo>
                    <a:lnTo>
                      <a:pt x="1114" y="864"/>
                    </a:lnTo>
                    <a:lnTo>
                      <a:pt x="1120" y="866"/>
                    </a:lnTo>
                    <a:lnTo>
                      <a:pt x="1120" y="866"/>
                    </a:lnTo>
                    <a:lnTo>
                      <a:pt x="1122" y="862"/>
                    </a:lnTo>
                    <a:lnTo>
                      <a:pt x="1124" y="858"/>
                    </a:lnTo>
                    <a:lnTo>
                      <a:pt x="1124" y="858"/>
                    </a:lnTo>
                    <a:lnTo>
                      <a:pt x="1130" y="858"/>
                    </a:lnTo>
                    <a:lnTo>
                      <a:pt x="1130" y="858"/>
                    </a:lnTo>
                    <a:lnTo>
                      <a:pt x="1134" y="862"/>
                    </a:lnTo>
                    <a:lnTo>
                      <a:pt x="1134" y="862"/>
                    </a:lnTo>
                    <a:lnTo>
                      <a:pt x="1134" y="866"/>
                    </a:lnTo>
                    <a:lnTo>
                      <a:pt x="1136" y="870"/>
                    </a:lnTo>
                    <a:lnTo>
                      <a:pt x="1136" y="870"/>
                    </a:lnTo>
                    <a:lnTo>
                      <a:pt x="1138" y="872"/>
                    </a:lnTo>
                    <a:lnTo>
                      <a:pt x="1142" y="874"/>
                    </a:lnTo>
                    <a:lnTo>
                      <a:pt x="1142" y="874"/>
                    </a:lnTo>
                    <a:lnTo>
                      <a:pt x="1142" y="888"/>
                    </a:lnTo>
                    <a:lnTo>
                      <a:pt x="1140" y="890"/>
                    </a:lnTo>
                    <a:lnTo>
                      <a:pt x="1140" y="890"/>
                    </a:lnTo>
                    <a:lnTo>
                      <a:pt x="1140" y="896"/>
                    </a:lnTo>
                    <a:lnTo>
                      <a:pt x="1142" y="900"/>
                    </a:lnTo>
                    <a:lnTo>
                      <a:pt x="1142" y="900"/>
                    </a:lnTo>
                    <a:lnTo>
                      <a:pt x="1146" y="894"/>
                    </a:lnTo>
                    <a:lnTo>
                      <a:pt x="1146" y="894"/>
                    </a:lnTo>
                    <a:lnTo>
                      <a:pt x="1150" y="894"/>
                    </a:lnTo>
                    <a:lnTo>
                      <a:pt x="1150" y="894"/>
                    </a:lnTo>
                    <a:lnTo>
                      <a:pt x="1146" y="912"/>
                    </a:lnTo>
                    <a:lnTo>
                      <a:pt x="1146" y="912"/>
                    </a:lnTo>
                    <a:lnTo>
                      <a:pt x="1150" y="914"/>
                    </a:lnTo>
                    <a:lnTo>
                      <a:pt x="1154" y="916"/>
                    </a:lnTo>
                    <a:lnTo>
                      <a:pt x="1154" y="916"/>
                    </a:lnTo>
                    <a:lnTo>
                      <a:pt x="1156" y="922"/>
                    </a:lnTo>
                    <a:lnTo>
                      <a:pt x="1156" y="928"/>
                    </a:lnTo>
                    <a:lnTo>
                      <a:pt x="1156" y="928"/>
                    </a:lnTo>
                    <a:lnTo>
                      <a:pt x="1160" y="932"/>
                    </a:lnTo>
                    <a:lnTo>
                      <a:pt x="1160" y="932"/>
                    </a:lnTo>
                    <a:lnTo>
                      <a:pt x="1162" y="938"/>
                    </a:lnTo>
                    <a:lnTo>
                      <a:pt x="1162" y="938"/>
                    </a:lnTo>
                    <a:lnTo>
                      <a:pt x="1164" y="938"/>
                    </a:lnTo>
                    <a:lnTo>
                      <a:pt x="1166" y="938"/>
                    </a:lnTo>
                    <a:lnTo>
                      <a:pt x="1166" y="938"/>
                    </a:lnTo>
                    <a:lnTo>
                      <a:pt x="1166" y="940"/>
                    </a:lnTo>
                    <a:lnTo>
                      <a:pt x="1168" y="944"/>
                    </a:lnTo>
                    <a:lnTo>
                      <a:pt x="1168" y="944"/>
                    </a:lnTo>
                    <a:lnTo>
                      <a:pt x="1170" y="944"/>
                    </a:lnTo>
                    <a:lnTo>
                      <a:pt x="1172" y="944"/>
                    </a:lnTo>
                    <a:lnTo>
                      <a:pt x="1172" y="944"/>
                    </a:lnTo>
                    <a:lnTo>
                      <a:pt x="1172" y="940"/>
                    </a:lnTo>
                    <a:lnTo>
                      <a:pt x="1172" y="940"/>
                    </a:lnTo>
                    <a:lnTo>
                      <a:pt x="1172" y="938"/>
                    </a:lnTo>
                    <a:lnTo>
                      <a:pt x="1172" y="938"/>
                    </a:lnTo>
                    <a:lnTo>
                      <a:pt x="1172" y="936"/>
                    </a:lnTo>
                    <a:lnTo>
                      <a:pt x="1172" y="936"/>
                    </a:lnTo>
                    <a:lnTo>
                      <a:pt x="1176" y="932"/>
                    </a:lnTo>
                    <a:lnTo>
                      <a:pt x="1176" y="932"/>
                    </a:lnTo>
                    <a:lnTo>
                      <a:pt x="1176" y="922"/>
                    </a:lnTo>
                    <a:lnTo>
                      <a:pt x="1178" y="916"/>
                    </a:lnTo>
                    <a:lnTo>
                      <a:pt x="1178" y="916"/>
                    </a:lnTo>
                    <a:lnTo>
                      <a:pt x="1176" y="916"/>
                    </a:lnTo>
                    <a:lnTo>
                      <a:pt x="1176" y="914"/>
                    </a:lnTo>
                    <a:lnTo>
                      <a:pt x="1176" y="910"/>
                    </a:lnTo>
                    <a:lnTo>
                      <a:pt x="1174" y="910"/>
                    </a:lnTo>
                    <a:lnTo>
                      <a:pt x="1174" y="910"/>
                    </a:lnTo>
                    <a:lnTo>
                      <a:pt x="1174" y="904"/>
                    </a:lnTo>
                    <a:lnTo>
                      <a:pt x="1174" y="900"/>
                    </a:lnTo>
                    <a:lnTo>
                      <a:pt x="1174" y="900"/>
                    </a:lnTo>
                    <a:lnTo>
                      <a:pt x="1170" y="894"/>
                    </a:lnTo>
                    <a:lnTo>
                      <a:pt x="1170" y="894"/>
                    </a:lnTo>
                    <a:lnTo>
                      <a:pt x="1170" y="892"/>
                    </a:lnTo>
                    <a:lnTo>
                      <a:pt x="1170" y="888"/>
                    </a:lnTo>
                    <a:lnTo>
                      <a:pt x="1170" y="888"/>
                    </a:lnTo>
                    <a:lnTo>
                      <a:pt x="1168" y="886"/>
                    </a:lnTo>
                    <a:lnTo>
                      <a:pt x="1166" y="884"/>
                    </a:lnTo>
                    <a:lnTo>
                      <a:pt x="1166" y="884"/>
                    </a:lnTo>
                    <a:lnTo>
                      <a:pt x="1168" y="880"/>
                    </a:lnTo>
                    <a:lnTo>
                      <a:pt x="1168" y="880"/>
                    </a:lnTo>
                    <a:lnTo>
                      <a:pt x="1164" y="874"/>
                    </a:lnTo>
                    <a:lnTo>
                      <a:pt x="1162" y="868"/>
                    </a:lnTo>
                    <a:lnTo>
                      <a:pt x="1162" y="868"/>
                    </a:lnTo>
                    <a:lnTo>
                      <a:pt x="1162" y="862"/>
                    </a:lnTo>
                    <a:lnTo>
                      <a:pt x="1160" y="856"/>
                    </a:lnTo>
                    <a:lnTo>
                      <a:pt x="1160" y="856"/>
                    </a:lnTo>
                    <a:lnTo>
                      <a:pt x="1156" y="854"/>
                    </a:lnTo>
                    <a:lnTo>
                      <a:pt x="1156" y="852"/>
                    </a:lnTo>
                    <a:lnTo>
                      <a:pt x="1156" y="852"/>
                    </a:lnTo>
                    <a:lnTo>
                      <a:pt x="1160" y="848"/>
                    </a:lnTo>
                    <a:lnTo>
                      <a:pt x="1160" y="848"/>
                    </a:lnTo>
                    <a:lnTo>
                      <a:pt x="1160" y="844"/>
                    </a:lnTo>
                    <a:lnTo>
                      <a:pt x="1160" y="840"/>
                    </a:lnTo>
                    <a:lnTo>
                      <a:pt x="1162" y="840"/>
                    </a:lnTo>
                    <a:lnTo>
                      <a:pt x="1162" y="840"/>
                    </a:lnTo>
                    <a:lnTo>
                      <a:pt x="1164" y="830"/>
                    </a:lnTo>
                    <a:lnTo>
                      <a:pt x="1164" y="828"/>
                    </a:lnTo>
                    <a:lnTo>
                      <a:pt x="1170" y="824"/>
                    </a:lnTo>
                    <a:lnTo>
                      <a:pt x="1168" y="820"/>
                    </a:lnTo>
                    <a:lnTo>
                      <a:pt x="1168" y="820"/>
                    </a:lnTo>
                    <a:lnTo>
                      <a:pt x="1170" y="820"/>
                    </a:lnTo>
                    <a:lnTo>
                      <a:pt x="1174" y="818"/>
                    </a:lnTo>
                    <a:lnTo>
                      <a:pt x="1174" y="818"/>
                    </a:lnTo>
                    <a:lnTo>
                      <a:pt x="1174" y="816"/>
                    </a:lnTo>
                    <a:lnTo>
                      <a:pt x="1176" y="812"/>
                    </a:lnTo>
                    <a:lnTo>
                      <a:pt x="1176" y="812"/>
                    </a:lnTo>
                    <a:lnTo>
                      <a:pt x="1178" y="812"/>
                    </a:lnTo>
                    <a:lnTo>
                      <a:pt x="1180" y="812"/>
                    </a:lnTo>
                    <a:lnTo>
                      <a:pt x="1180" y="812"/>
                    </a:lnTo>
                    <a:lnTo>
                      <a:pt x="1184" y="808"/>
                    </a:lnTo>
                    <a:lnTo>
                      <a:pt x="1184" y="808"/>
                    </a:lnTo>
                    <a:lnTo>
                      <a:pt x="1184" y="806"/>
                    </a:lnTo>
                    <a:lnTo>
                      <a:pt x="1184" y="806"/>
                    </a:lnTo>
                    <a:lnTo>
                      <a:pt x="1188" y="806"/>
                    </a:lnTo>
                    <a:lnTo>
                      <a:pt x="1188" y="806"/>
                    </a:lnTo>
                    <a:lnTo>
                      <a:pt x="1190" y="798"/>
                    </a:lnTo>
                    <a:lnTo>
                      <a:pt x="1190" y="798"/>
                    </a:lnTo>
                    <a:lnTo>
                      <a:pt x="1192" y="798"/>
                    </a:lnTo>
                    <a:lnTo>
                      <a:pt x="1194" y="798"/>
                    </a:lnTo>
                    <a:lnTo>
                      <a:pt x="1194" y="798"/>
                    </a:lnTo>
                    <a:lnTo>
                      <a:pt x="1198" y="796"/>
                    </a:lnTo>
                    <a:lnTo>
                      <a:pt x="1200" y="794"/>
                    </a:lnTo>
                    <a:lnTo>
                      <a:pt x="1200" y="794"/>
                    </a:lnTo>
                    <a:lnTo>
                      <a:pt x="1202" y="794"/>
                    </a:lnTo>
                    <a:lnTo>
                      <a:pt x="1206" y="794"/>
                    </a:lnTo>
                    <a:lnTo>
                      <a:pt x="1212" y="784"/>
                    </a:lnTo>
                    <a:lnTo>
                      <a:pt x="1212" y="784"/>
                    </a:lnTo>
                    <a:lnTo>
                      <a:pt x="1212" y="782"/>
                    </a:lnTo>
                    <a:lnTo>
                      <a:pt x="1212" y="782"/>
                    </a:lnTo>
                    <a:lnTo>
                      <a:pt x="1218" y="778"/>
                    </a:lnTo>
                    <a:lnTo>
                      <a:pt x="1218" y="778"/>
                    </a:lnTo>
                    <a:lnTo>
                      <a:pt x="1216" y="772"/>
                    </a:lnTo>
                    <a:lnTo>
                      <a:pt x="1216" y="772"/>
                    </a:lnTo>
                    <a:lnTo>
                      <a:pt x="1220" y="772"/>
                    </a:lnTo>
                    <a:lnTo>
                      <a:pt x="1220" y="770"/>
                    </a:lnTo>
                    <a:lnTo>
                      <a:pt x="1222" y="770"/>
                    </a:lnTo>
                    <a:lnTo>
                      <a:pt x="1222" y="770"/>
                    </a:lnTo>
                    <a:lnTo>
                      <a:pt x="1218" y="764"/>
                    </a:lnTo>
                    <a:lnTo>
                      <a:pt x="1218" y="764"/>
                    </a:lnTo>
                    <a:lnTo>
                      <a:pt x="1226" y="762"/>
                    </a:lnTo>
                    <a:lnTo>
                      <a:pt x="1226" y="764"/>
                    </a:lnTo>
                    <a:lnTo>
                      <a:pt x="1226" y="764"/>
                    </a:lnTo>
                    <a:lnTo>
                      <a:pt x="1230" y="766"/>
                    </a:lnTo>
                    <a:lnTo>
                      <a:pt x="1230" y="766"/>
                    </a:lnTo>
                    <a:lnTo>
                      <a:pt x="1234" y="762"/>
                    </a:lnTo>
                    <a:lnTo>
                      <a:pt x="1234" y="760"/>
                    </a:lnTo>
                    <a:lnTo>
                      <a:pt x="1230" y="762"/>
                    </a:lnTo>
                    <a:lnTo>
                      <a:pt x="1230" y="762"/>
                    </a:lnTo>
                    <a:lnTo>
                      <a:pt x="1230" y="758"/>
                    </a:lnTo>
                    <a:lnTo>
                      <a:pt x="1222" y="756"/>
                    </a:lnTo>
                    <a:lnTo>
                      <a:pt x="1222" y="756"/>
                    </a:lnTo>
                    <a:lnTo>
                      <a:pt x="1222" y="752"/>
                    </a:lnTo>
                    <a:lnTo>
                      <a:pt x="1222" y="752"/>
                    </a:lnTo>
                    <a:lnTo>
                      <a:pt x="1226" y="752"/>
                    </a:lnTo>
                    <a:lnTo>
                      <a:pt x="1230" y="750"/>
                    </a:lnTo>
                    <a:lnTo>
                      <a:pt x="1230" y="750"/>
                    </a:lnTo>
                    <a:lnTo>
                      <a:pt x="1230" y="748"/>
                    </a:lnTo>
                    <a:lnTo>
                      <a:pt x="1230" y="748"/>
                    </a:lnTo>
                    <a:lnTo>
                      <a:pt x="1230" y="746"/>
                    </a:lnTo>
                    <a:lnTo>
                      <a:pt x="1228" y="744"/>
                    </a:lnTo>
                    <a:lnTo>
                      <a:pt x="1228" y="744"/>
                    </a:lnTo>
                    <a:lnTo>
                      <a:pt x="1230" y="744"/>
                    </a:lnTo>
                    <a:lnTo>
                      <a:pt x="1230" y="742"/>
                    </a:lnTo>
                    <a:lnTo>
                      <a:pt x="1220" y="738"/>
                    </a:lnTo>
                    <a:lnTo>
                      <a:pt x="1220" y="738"/>
                    </a:lnTo>
                    <a:lnTo>
                      <a:pt x="1220" y="734"/>
                    </a:lnTo>
                    <a:lnTo>
                      <a:pt x="1220" y="734"/>
                    </a:lnTo>
                    <a:lnTo>
                      <a:pt x="1218" y="732"/>
                    </a:lnTo>
                    <a:lnTo>
                      <a:pt x="1218" y="732"/>
                    </a:lnTo>
                    <a:lnTo>
                      <a:pt x="1226" y="730"/>
                    </a:lnTo>
                    <a:lnTo>
                      <a:pt x="1226" y="730"/>
                    </a:lnTo>
                    <a:lnTo>
                      <a:pt x="1224" y="726"/>
                    </a:lnTo>
                    <a:lnTo>
                      <a:pt x="1220" y="722"/>
                    </a:lnTo>
                    <a:lnTo>
                      <a:pt x="1220" y="722"/>
                    </a:lnTo>
                    <a:lnTo>
                      <a:pt x="1222" y="722"/>
                    </a:lnTo>
                    <a:lnTo>
                      <a:pt x="1222" y="720"/>
                    </a:lnTo>
                    <a:lnTo>
                      <a:pt x="1222" y="720"/>
                    </a:lnTo>
                    <a:lnTo>
                      <a:pt x="1216" y="714"/>
                    </a:lnTo>
                    <a:lnTo>
                      <a:pt x="1216" y="714"/>
                    </a:lnTo>
                    <a:lnTo>
                      <a:pt x="1218" y="712"/>
                    </a:lnTo>
                    <a:lnTo>
                      <a:pt x="1218" y="712"/>
                    </a:lnTo>
                    <a:lnTo>
                      <a:pt x="1218" y="706"/>
                    </a:lnTo>
                    <a:lnTo>
                      <a:pt x="1220" y="706"/>
                    </a:lnTo>
                    <a:lnTo>
                      <a:pt x="1220" y="706"/>
                    </a:lnTo>
                    <a:lnTo>
                      <a:pt x="1222" y="698"/>
                    </a:lnTo>
                    <a:lnTo>
                      <a:pt x="1222" y="688"/>
                    </a:lnTo>
                    <a:lnTo>
                      <a:pt x="1222" y="688"/>
                    </a:lnTo>
                    <a:lnTo>
                      <a:pt x="1226" y="688"/>
                    </a:lnTo>
                    <a:lnTo>
                      <a:pt x="1228" y="686"/>
                    </a:lnTo>
                    <a:lnTo>
                      <a:pt x="1228" y="686"/>
                    </a:lnTo>
                    <a:lnTo>
                      <a:pt x="1234" y="686"/>
                    </a:lnTo>
                    <a:lnTo>
                      <a:pt x="1234" y="686"/>
                    </a:lnTo>
                    <a:lnTo>
                      <a:pt x="1234" y="684"/>
                    </a:lnTo>
                    <a:lnTo>
                      <a:pt x="1236" y="682"/>
                    </a:lnTo>
                    <a:lnTo>
                      <a:pt x="1236" y="682"/>
                    </a:lnTo>
                    <a:lnTo>
                      <a:pt x="1236" y="686"/>
                    </a:lnTo>
                    <a:lnTo>
                      <a:pt x="1236" y="686"/>
                    </a:lnTo>
                    <a:lnTo>
                      <a:pt x="1228" y="696"/>
                    </a:lnTo>
                    <a:lnTo>
                      <a:pt x="1230" y="698"/>
                    </a:lnTo>
                    <a:lnTo>
                      <a:pt x="1230" y="698"/>
                    </a:lnTo>
                    <a:lnTo>
                      <a:pt x="1228" y="700"/>
                    </a:lnTo>
                    <a:lnTo>
                      <a:pt x="1224" y="702"/>
                    </a:lnTo>
                    <a:lnTo>
                      <a:pt x="1224" y="702"/>
                    </a:lnTo>
                    <a:lnTo>
                      <a:pt x="1226" y="704"/>
                    </a:lnTo>
                    <a:lnTo>
                      <a:pt x="1226" y="706"/>
                    </a:lnTo>
                    <a:lnTo>
                      <a:pt x="1226" y="706"/>
                    </a:lnTo>
                    <a:lnTo>
                      <a:pt x="1228" y="708"/>
                    </a:lnTo>
                    <a:lnTo>
                      <a:pt x="1226" y="708"/>
                    </a:lnTo>
                    <a:lnTo>
                      <a:pt x="1226" y="708"/>
                    </a:lnTo>
                    <a:lnTo>
                      <a:pt x="1226" y="712"/>
                    </a:lnTo>
                    <a:lnTo>
                      <a:pt x="1226" y="716"/>
                    </a:lnTo>
                    <a:lnTo>
                      <a:pt x="1226" y="716"/>
                    </a:lnTo>
                    <a:lnTo>
                      <a:pt x="1226" y="716"/>
                    </a:lnTo>
                    <a:lnTo>
                      <a:pt x="1234" y="714"/>
                    </a:lnTo>
                    <a:lnTo>
                      <a:pt x="1234" y="714"/>
                    </a:lnTo>
                    <a:lnTo>
                      <a:pt x="1234" y="720"/>
                    </a:lnTo>
                    <a:lnTo>
                      <a:pt x="1234" y="720"/>
                    </a:lnTo>
                    <a:lnTo>
                      <a:pt x="1242" y="718"/>
                    </a:lnTo>
                    <a:lnTo>
                      <a:pt x="1242" y="716"/>
                    </a:lnTo>
                    <a:lnTo>
                      <a:pt x="1242" y="716"/>
                    </a:lnTo>
                    <a:lnTo>
                      <a:pt x="1242" y="714"/>
                    </a:lnTo>
                    <a:lnTo>
                      <a:pt x="1242" y="712"/>
                    </a:lnTo>
                    <a:lnTo>
                      <a:pt x="1242" y="712"/>
                    </a:lnTo>
                    <a:lnTo>
                      <a:pt x="1242" y="710"/>
                    </a:lnTo>
                    <a:lnTo>
                      <a:pt x="1242" y="710"/>
                    </a:lnTo>
                    <a:lnTo>
                      <a:pt x="1244" y="710"/>
                    </a:lnTo>
                    <a:lnTo>
                      <a:pt x="1244" y="710"/>
                    </a:lnTo>
                    <a:lnTo>
                      <a:pt x="1244" y="706"/>
                    </a:lnTo>
                    <a:lnTo>
                      <a:pt x="1242" y="706"/>
                    </a:lnTo>
                    <a:lnTo>
                      <a:pt x="1242" y="706"/>
                    </a:lnTo>
                    <a:lnTo>
                      <a:pt x="1244" y="702"/>
                    </a:lnTo>
                    <a:lnTo>
                      <a:pt x="1244" y="700"/>
                    </a:lnTo>
                    <a:lnTo>
                      <a:pt x="1242" y="700"/>
                    </a:lnTo>
                    <a:lnTo>
                      <a:pt x="1242" y="700"/>
                    </a:lnTo>
                    <a:lnTo>
                      <a:pt x="1240" y="694"/>
                    </a:lnTo>
                    <a:lnTo>
                      <a:pt x="1240" y="694"/>
                    </a:lnTo>
                    <a:lnTo>
                      <a:pt x="1240" y="694"/>
                    </a:lnTo>
                    <a:lnTo>
                      <a:pt x="1240" y="688"/>
                    </a:lnTo>
                    <a:lnTo>
                      <a:pt x="1240" y="688"/>
                    </a:lnTo>
                    <a:lnTo>
                      <a:pt x="1244" y="690"/>
                    </a:lnTo>
                    <a:lnTo>
                      <a:pt x="1248" y="694"/>
                    </a:lnTo>
                    <a:lnTo>
                      <a:pt x="1248" y="694"/>
                    </a:lnTo>
                    <a:lnTo>
                      <a:pt x="1252" y="694"/>
                    </a:lnTo>
                    <a:lnTo>
                      <a:pt x="1252" y="694"/>
                    </a:lnTo>
                    <a:lnTo>
                      <a:pt x="1258" y="682"/>
                    </a:lnTo>
                    <a:lnTo>
                      <a:pt x="1260" y="684"/>
                    </a:lnTo>
                    <a:lnTo>
                      <a:pt x="1260" y="684"/>
                    </a:lnTo>
                    <a:lnTo>
                      <a:pt x="1262" y="678"/>
                    </a:lnTo>
                    <a:lnTo>
                      <a:pt x="1262" y="678"/>
                    </a:lnTo>
                    <a:lnTo>
                      <a:pt x="1262" y="668"/>
                    </a:lnTo>
                    <a:lnTo>
                      <a:pt x="1262" y="668"/>
                    </a:lnTo>
                    <a:lnTo>
                      <a:pt x="1260" y="668"/>
                    </a:lnTo>
                    <a:lnTo>
                      <a:pt x="1260" y="668"/>
                    </a:lnTo>
                    <a:lnTo>
                      <a:pt x="1260" y="664"/>
                    </a:lnTo>
                    <a:lnTo>
                      <a:pt x="1262" y="664"/>
                    </a:lnTo>
                    <a:lnTo>
                      <a:pt x="1262" y="662"/>
                    </a:lnTo>
                    <a:lnTo>
                      <a:pt x="1262" y="662"/>
                    </a:lnTo>
                    <a:lnTo>
                      <a:pt x="1270" y="654"/>
                    </a:lnTo>
                    <a:lnTo>
                      <a:pt x="1270" y="652"/>
                    </a:lnTo>
                    <a:lnTo>
                      <a:pt x="1270" y="652"/>
                    </a:lnTo>
                    <a:lnTo>
                      <a:pt x="1274" y="652"/>
                    </a:lnTo>
                    <a:lnTo>
                      <a:pt x="1274" y="652"/>
                    </a:lnTo>
                    <a:lnTo>
                      <a:pt x="1276" y="652"/>
                    </a:lnTo>
                    <a:lnTo>
                      <a:pt x="1278" y="650"/>
                    </a:lnTo>
                    <a:lnTo>
                      <a:pt x="1278" y="650"/>
                    </a:lnTo>
                    <a:lnTo>
                      <a:pt x="1282" y="650"/>
                    </a:lnTo>
                    <a:lnTo>
                      <a:pt x="1282" y="650"/>
                    </a:lnTo>
                    <a:lnTo>
                      <a:pt x="1284" y="646"/>
                    </a:lnTo>
                    <a:lnTo>
                      <a:pt x="1284" y="646"/>
                    </a:lnTo>
                    <a:lnTo>
                      <a:pt x="1288" y="646"/>
                    </a:lnTo>
                    <a:lnTo>
                      <a:pt x="1292" y="646"/>
                    </a:lnTo>
                    <a:lnTo>
                      <a:pt x="1292" y="648"/>
                    </a:lnTo>
                    <a:lnTo>
                      <a:pt x="1292" y="648"/>
                    </a:lnTo>
                    <a:lnTo>
                      <a:pt x="1294" y="648"/>
                    </a:lnTo>
                    <a:lnTo>
                      <a:pt x="1296" y="648"/>
                    </a:lnTo>
                    <a:lnTo>
                      <a:pt x="1296" y="648"/>
                    </a:lnTo>
                    <a:lnTo>
                      <a:pt x="1294" y="646"/>
                    </a:lnTo>
                    <a:lnTo>
                      <a:pt x="1294" y="644"/>
                    </a:lnTo>
                    <a:lnTo>
                      <a:pt x="1296" y="640"/>
                    </a:lnTo>
                    <a:lnTo>
                      <a:pt x="1296" y="640"/>
                    </a:lnTo>
                    <a:lnTo>
                      <a:pt x="1298" y="640"/>
                    </a:lnTo>
                    <a:lnTo>
                      <a:pt x="1302" y="640"/>
                    </a:lnTo>
                    <a:lnTo>
                      <a:pt x="1302" y="640"/>
                    </a:lnTo>
                    <a:lnTo>
                      <a:pt x="1302" y="644"/>
                    </a:lnTo>
                    <a:lnTo>
                      <a:pt x="1302" y="644"/>
                    </a:lnTo>
                    <a:lnTo>
                      <a:pt x="1302" y="644"/>
                    </a:lnTo>
                    <a:lnTo>
                      <a:pt x="1306" y="644"/>
                    </a:lnTo>
                    <a:lnTo>
                      <a:pt x="1306" y="644"/>
                    </a:lnTo>
                    <a:lnTo>
                      <a:pt x="1308" y="642"/>
                    </a:lnTo>
                    <a:lnTo>
                      <a:pt x="1308" y="642"/>
                    </a:lnTo>
                    <a:lnTo>
                      <a:pt x="1312" y="642"/>
                    </a:lnTo>
                    <a:lnTo>
                      <a:pt x="1312" y="642"/>
                    </a:lnTo>
                    <a:lnTo>
                      <a:pt x="1310" y="638"/>
                    </a:lnTo>
                    <a:lnTo>
                      <a:pt x="1310" y="638"/>
                    </a:lnTo>
                    <a:lnTo>
                      <a:pt x="1304" y="636"/>
                    </a:lnTo>
                    <a:lnTo>
                      <a:pt x="1302" y="634"/>
                    </a:lnTo>
                    <a:lnTo>
                      <a:pt x="1302" y="634"/>
                    </a:lnTo>
                    <a:lnTo>
                      <a:pt x="1302" y="632"/>
                    </a:lnTo>
                    <a:lnTo>
                      <a:pt x="1302" y="632"/>
                    </a:lnTo>
                    <a:lnTo>
                      <a:pt x="1308" y="630"/>
                    </a:lnTo>
                    <a:lnTo>
                      <a:pt x="1308" y="630"/>
                    </a:lnTo>
                    <a:lnTo>
                      <a:pt x="1306" y="624"/>
                    </a:lnTo>
                    <a:lnTo>
                      <a:pt x="1306" y="622"/>
                    </a:lnTo>
                    <a:lnTo>
                      <a:pt x="1312" y="616"/>
                    </a:lnTo>
                    <a:lnTo>
                      <a:pt x="1312" y="614"/>
                    </a:lnTo>
                    <a:lnTo>
                      <a:pt x="1310" y="614"/>
                    </a:lnTo>
                    <a:lnTo>
                      <a:pt x="1310" y="614"/>
                    </a:lnTo>
                    <a:lnTo>
                      <a:pt x="1314" y="606"/>
                    </a:lnTo>
                    <a:lnTo>
                      <a:pt x="1314" y="606"/>
                    </a:lnTo>
                    <a:lnTo>
                      <a:pt x="1318" y="606"/>
                    </a:lnTo>
                    <a:lnTo>
                      <a:pt x="1318" y="606"/>
                    </a:lnTo>
                    <a:lnTo>
                      <a:pt x="1318" y="608"/>
                    </a:lnTo>
                    <a:lnTo>
                      <a:pt x="1318" y="606"/>
                    </a:lnTo>
                    <a:lnTo>
                      <a:pt x="1320" y="604"/>
                    </a:lnTo>
                    <a:lnTo>
                      <a:pt x="1320" y="604"/>
                    </a:lnTo>
                    <a:lnTo>
                      <a:pt x="1322" y="606"/>
                    </a:lnTo>
                    <a:lnTo>
                      <a:pt x="1322" y="608"/>
                    </a:lnTo>
                    <a:lnTo>
                      <a:pt x="1324" y="608"/>
                    </a:lnTo>
                    <a:lnTo>
                      <a:pt x="1324" y="608"/>
                    </a:lnTo>
                    <a:lnTo>
                      <a:pt x="1324" y="604"/>
                    </a:lnTo>
                    <a:lnTo>
                      <a:pt x="1324" y="604"/>
                    </a:lnTo>
                    <a:lnTo>
                      <a:pt x="1328" y="606"/>
                    </a:lnTo>
                    <a:lnTo>
                      <a:pt x="1328" y="606"/>
                    </a:lnTo>
                    <a:lnTo>
                      <a:pt x="1332" y="594"/>
                    </a:lnTo>
                    <a:lnTo>
                      <a:pt x="1332" y="594"/>
                    </a:lnTo>
                    <a:lnTo>
                      <a:pt x="1334" y="600"/>
                    </a:lnTo>
                    <a:lnTo>
                      <a:pt x="1338" y="600"/>
                    </a:lnTo>
                    <a:lnTo>
                      <a:pt x="1338" y="600"/>
                    </a:lnTo>
                    <a:lnTo>
                      <a:pt x="1338" y="596"/>
                    </a:lnTo>
                    <a:lnTo>
                      <a:pt x="1338" y="596"/>
                    </a:lnTo>
                    <a:lnTo>
                      <a:pt x="1342" y="600"/>
                    </a:lnTo>
                    <a:lnTo>
                      <a:pt x="1342" y="600"/>
                    </a:lnTo>
                    <a:lnTo>
                      <a:pt x="1344" y="598"/>
                    </a:lnTo>
                    <a:lnTo>
                      <a:pt x="1346" y="598"/>
                    </a:lnTo>
                    <a:lnTo>
                      <a:pt x="1346" y="598"/>
                    </a:lnTo>
                    <a:lnTo>
                      <a:pt x="1348" y="594"/>
                    </a:lnTo>
                    <a:lnTo>
                      <a:pt x="1348" y="594"/>
                    </a:lnTo>
                    <a:lnTo>
                      <a:pt x="1352" y="592"/>
                    </a:lnTo>
                    <a:lnTo>
                      <a:pt x="1352" y="592"/>
                    </a:lnTo>
                    <a:lnTo>
                      <a:pt x="1350" y="582"/>
                    </a:lnTo>
                    <a:lnTo>
                      <a:pt x="1350" y="582"/>
                    </a:lnTo>
                    <a:lnTo>
                      <a:pt x="1350" y="582"/>
                    </a:lnTo>
                    <a:lnTo>
                      <a:pt x="1350" y="582"/>
                    </a:lnTo>
                    <a:lnTo>
                      <a:pt x="1350" y="580"/>
                    </a:lnTo>
                    <a:lnTo>
                      <a:pt x="1350" y="580"/>
                    </a:lnTo>
                    <a:lnTo>
                      <a:pt x="1348" y="580"/>
                    </a:lnTo>
                    <a:lnTo>
                      <a:pt x="1348" y="580"/>
                    </a:lnTo>
                    <a:lnTo>
                      <a:pt x="1348" y="578"/>
                    </a:lnTo>
                    <a:lnTo>
                      <a:pt x="1346" y="576"/>
                    </a:lnTo>
                    <a:lnTo>
                      <a:pt x="1348" y="572"/>
                    </a:lnTo>
                    <a:lnTo>
                      <a:pt x="1348" y="572"/>
                    </a:lnTo>
                    <a:lnTo>
                      <a:pt x="1346" y="570"/>
                    </a:lnTo>
                    <a:lnTo>
                      <a:pt x="1344" y="570"/>
                    </a:lnTo>
                    <a:lnTo>
                      <a:pt x="1342" y="570"/>
                    </a:lnTo>
                    <a:lnTo>
                      <a:pt x="1342" y="570"/>
                    </a:lnTo>
                    <a:lnTo>
                      <a:pt x="1342" y="564"/>
                    </a:lnTo>
                    <a:lnTo>
                      <a:pt x="1342" y="550"/>
                    </a:lnTo>
                    <a:lnTo>
                      <a:pt x="1342" y="550"/>
                    </a:lnTo>
                    <a:lnTo>
                      <a:pt x="1342" y="546"/>
                    </a:lnTo>
                    <a:lnTo>
                      <a:pt x="1340" y="544"/>
                    </a:lnTo>
                    <a:lnTo>
                      <a:pt x="1334" y="540"/>
                    </a:lnTo>
                    <a:lnTo>
                      <a:pt x="1334" y="540"/>
                    </a:lnTo>
                    <a:lnTo>
                      <a:pt x="1330" y="540"/>
                    </a:lnTo>
                    <a:lnTo>
                      <a:pt x="1328" y="544"/>
                    </a:lnTo>
                    <a:lnTo>
                      <a:pt x="1326" y="546"/>
                    </a:lnTo>
                    <a:lnTo>
                      <a:pt x="1326" y="544"/>
                    </a:lnTo>
                    <a:lnTo>
                      <a:pt x="1326" y="544"/>
                    </a:lnTo>
                    <a:lnTo>
                      <a:pt x="1324" y="540"/>
                    </a:lnTo>
                    <a:lnTo>
                      <a:pt x="1322" y="540"/>
                    </a:lnTo>
                    <a:lnTo>
                      <a:pt x="1320" y="542"/>
                    </a:lnTo>
                    <a:lnTo>
                      <a:pt x="1318" y="550"/>
                    </a:lnTo>
                    <a:lnTo>
                      <a:pt x="1318" y="550"/>
                    </a:lnTo>
                    <a:lnTo>
                      <a:pt x="1314" y="554"/>
                    </a:lnTo>
                    <a:lnTo>
                      <a:pt x="1314" y="560"/>
                    </a:lnTo>
                    <a:lnTo>
                      <a:pt x="1314" y="560"/>
                    </a:lnTo>
                    <a:lnTo>
                      <a:pt x="1312" y="562"/>
                    </a:lnTo>
                    <a:lnTo>
                      <a:pt x="1308" y="566"/>
                    </a:lnTo>
                    <a:lnTo>
                      <a:pt x="1302" y="572"/>
                    </a:lnTo>
                    <a:lnTo>
                      <a:pt x="1302" y="572"/>
                    </a:lnTo>
                    <a:lnTo>
                      <a:pt x="1298" y="574"/>
                    </a:lnTo>
                    <a:lnTo>
                      <a:pt x="1298" y="576"/>
                    </a:lnTo>
                    <a:lnTo>
                      <a:pt x="1298" y="576"/>
                    </a:lnTo>
                    <a:lnTo>
                      <a:pt x="1280" y="580"/>
                    </a:lnTo>
                    <a:lnTo>
                      <a:pt x="1258" y="582"/>
                    </a:lnTo>
                    <a:lnTo>
                      <a:pt x="1258" y="582"/>
                    </a:lnTo>
                    <a:lnTo>
                      <a:pt x="1254" y="580"/>
                    </a:lnTo>
                    <a:lnTo>
                      <a:pt x="1244" y="586"/>
                    </a:lnTo>
                    <a:lnTo>
                      <a:pt x="1244" y="586"/>
                    </a:lnTo>
                    <a:lnTo>
                      <a:pt x="1234" y="592"/>
                    </a:lnTo>
                    <a:lnTo>
                      <a:pt x="1232" y="594"/>
                    </a:lnTo>
                    <a:lnTo>
                      <a:pt x="1232" y="594"/>
                    </a:lnTo>
                    <a:lnTo>
                      <a:pt x="1232" y="596"/>
                    </a:lnTo>
                    <a:lnTo>
                      <a:pt x="1236" y="592"/>
                    </a:lnTo>
                    <a:lnTo>
                      <a:pt x="1236" y="592"/>
                    </a:lnTo>
                    <a:lnTo>
                      <a:pt x="1236" y="594"/>
                    </a:lnTo>
                    <a:lnTo>
                      <a:pt x="1236" y="598"/>
                    </a:lnTo>
                    <a:lnTo>
                      <a:pt x="1236" y="598"/>
                    </a:lnTo>
                    <a:lnTo>
                      <a:pt x="1230" y="600"/>
                    </a:lnTo>
                    <a:lnTo>
                      <a:pt x="1230" y="600"/>
                    </a:lnTo>
                    <a:lnTo>
                      <a:pt x="1232" y="602"/>
                    </a:lnTo>
                    <a:lnTo>
                      <a:pt x="1232" y="606"/>
                    </a:lnTo>
                    <a:lnTo>
                      <a:pt x="1232" y="606"/>
                    </a:lnTo>
                    <a:lnTo>
                      <a:pt x="1228" y="608"/>
                    </a:lnTo>
                    <a:lnTo>
                      <a:pt x="1228" y="608"/>
                    </a:lnTo>
                    <a:lnTo>
                      <a:pt x="1230" y="610"/>
                    </a:lnTo>
                    <a:lnTo>
                      <a:pt x="1228" y="612"/>
                    </a:lnTo>
                    <a:lnTo>
                      <a:pt x="1228" y="612"/>
                    </a:lnTo>
                    <a:lnTo>
                      <a:pt x="1224" y="612"/>
                    </a:lnTo>
                    <a:lnTo>
                      <a:pt x="1220" y="614"/>
                    </a:lnTo>
                    <a:lnTo>
                      <a:pt x="1220" y="614"/>
                    </a:lnTo>
                    <a:lnTo>
                      <a:pt x="1218" y="616"/>
                    </a:lnTo>
                    <a:lnTo>
                      <a:pt x="1218" y="616"/>
                    </a:lnTo>
                    <a:lnTo>
                      <a:pt x="1216" y="616"/>
                    </a:lnTo>
                    <a:lnTo>
                      <a:pt x="1212" y="616"/>
                    </a:lnTo>
                    <a:lnTo>
                      <a:pt x="1210" y="618"/>
                    </a:lnTo>
                    <a:lnTo>
                      <a:pt x="1210" y="618"/>
                    </a:lnTo>
                    <a:lnTo>
                      <a:pt x="1200" y="616"/>
                    </a:lnTo>
                    <a:lnTo>
                      <a:pt x="1190" y="616"/>
                    </a:lnTo>
                    <a:lnTo>
                      <a:pt x="1190" y="616"/>
                    </a:lnTo>
                    <a:lnTo>
                      <a:pt x="1190" y="618"/>
                    </a:lnTo>
                    <a:lnTo>
                      <a:pt x="1188" y="620"/>
                    </a:lnTo>
                    <a:lnTo>
                      <a:pt x="1188" y="620"/>
                    </a:lnTo>
                    <a:lnTo>
                      <a:pt x="1192" y="624"/>
                    </a:lnTo>
                    <a:lnTo>
                      <a:pt x="1192" y="624"/>
                    </a:lnTo>
                    <a:lnTo>
                      <a:pt x="1186" y="630"/>
                    </a:lnTo>
                    <a:lnTo>
                      <a:pt x="1180" y="636"/>
                    </a:lnTo>
                    <a:lnTo>
                      <a:pt x="1180" y="636"/>
                    </a:lnTo>
                    <a:lnTo>
                      <a:pt x="1174" y="636"/>
                    </a:lnTo>
                    <a:lnTo>
                      <a:pt x="1174" y="636"/>
                    </a:lnTo>
                    <a:lnTo>
                      <a:pt x="1170" y="640"/>
                    </a:lnTo>
                    <a:lnTo>
                      <a:pt x="1170" y="640"/>
                    </a:lnTo>
                    <a:lnTo>
                      <a:pt x="1164" y="640"/>
                    </a:lnTo>
                    <a:lnTo>
                      <a:pt x="1158" y="642"/>
                    </a:lnTo>
                    <a:lnTo>
                      <a:pt x="1158" y="644"/>
                    </a:lnTo>
                    <a:lnTo>
                      <a:pt x="1158" y="644"/>
                    </a:lnTo>
                    <a:lnTo>
                      <a:pt x="1154" y="648"/>
                    </a:lnTo>
                    <a:lnTo>
                      <a:pt x="1146" y="652"/>
                    </a:lnTo>
                    <a:lnTo>
                      <a:pt x="1146" y="652"/>
                    </a:lnTo>
                    <a:lnTo>
                      <a:pt x="1142" y="652"/>
                    </a:lnTo>
                    <a:lnTo>
                      <a:pt x="1138" y="650"/>
                    </a:lnTo>
                    <a:lnTo>
                      <a:pt x="1138" y="650"/>
                    </a:lnTo>
                    <a:lnTo>
                      <a:pt x="1140" y="650"/>
                    </a:lnTo>
                    <a:lnTo>
                      <a:pt x="1140" y="648"/>
                    </a:lnTo>
                    <a:lnTo>
                      <a:pt x="1140" y="648"/>
                    </a:lnTo>
                    <a:lnTo>
                      <a:pt x="1138" y="648"/>
                    </a:lnTo>
                    <a:lnTo>
                      <a:pt x="1138" y="648"/>
                    </a:lnTo>
                    <a:lnTo>
                      <a:pt x="1136" y="646"/>
                    </a:lnTo>
                    <a:lnTo>
                      <a:pt x="1136" y="644"/>
                    </a:lnTo>
                    <a:lnTo>
                      <a:pt x="1136" y="644"/>
                    </a:lnTo>
                    <a:lnTo>
                      <a:pt x="1132" y="646"/>
                    </a:lnTo>
                    <a:lnTo>
                      <a:pt x="1132" y="642"/>
                    </a:lnTo>
                    <a:lnTo>
                      <a:pt x="1132" y="642"/>
                    </a:lnTo>
                    <a:lnTo>
                      <a:pt x="1138" y="638"/>
                    </a:lnTo>
                    <a:lnTo>
                      <a:pt x="1138" y="638"/>
                    </a:lnTo>
                    <a:lnTo>
                      <a:pt x="1138" y="636"/>
                    </a:lnTo>
                    <a:lnTo>
                      <a:pt x="1138" y="636"/>
                    </a:lnTo>
                    <a:lnTo>
                      <a:pt x="1142" y="632"/>
                    </a:lnTo>
                    <a:lnTo>
                      <a:pt x="1144" y="630"/>
                    </a:lnTo>
                    <a:lnTo>
                      <a:pt x="1144" y="628"/>
                    </a:lnTo>
                    <a:lnTo>
                      <a:pt x="1144" y="628"/>
                    </a:lnTo>
                    <a:lnTo>
                      <a:pt x="1146" y="622"/>
                    </a:lnTo>
                    <a:lnTo>
                      <a:pt x="1146" y="618"/>
                    </a:lnTo>
                    <a:lnTo>
                      <a:pt x="1146" y="618"/>
                    </a:lnTo>
                    <a:lnTo>
                      <a:pt x="1144" y="620"/>
                    </a:lnTo>
                    <a:lnTo>
                      <a:pt x="1144" y="620"/>
                    </a:lnTo>
                    <a:lnTo>
                      <a:pt x="1146" y="620"/>
                    </a:lnTo>
                    <a:lnTo>
                      <a:pt x="1144" y="614"/>
                    </a:lnTo>
                    <a:lnTo>
                      <a:pt x="1144" y="614"/>
                    </a:lnTo>
                    <a:lnTo>
                      <a:pt x="1142" y="606"/>
                    </a:lnTo>
                    <a:lnTo>
                      <a:pt x="1140" y="604"/>
                    </a:lnTo>
                    <a:lnTo>
                      <a:pt x="1134" y="602"/>
                    </a:lnTo>
                    <a:lnTo>
                      <a:pt x="1134" y="602"/>
                    </a:lnTo>
                    <a:lnTo>
                      <a:pt x="1132" y="606"/>
                    </a:lnTo>
                    <a:lnTo>
                      <a:pt x="1132" y="606"/>
                    </a:lnTo>
                    <a:lnTo>
                      <a:pt x="1130" y="608"/>
                    </a:lnTo>
                    <a:lnTo>
                      <a:pt x="1130" y="608"/>
                    </a:lnTo>
                    <a:lnTo>
                      <a:pt x="1128" y="608"/>
                    </a:lnTo>
                    <a:lnTo>
                      <a:pt x="1126" y="606"/>
                    </a:lnTo>
                    <a:lnTo>
                      <a:pt x="1126" y="604"/>
                    </a:lnTo>
                    <a:lnTo>
                      <a:pt x="1130" y="604"/>
                    </a:lnTo>
                    <a:lnTo>
                      <a:pt x="1130" y="604"/>
                    </a:lnTo>
                    <a:lnTo>
                      <a:pt x="1132" y="596"/>
                    </a:lnTo>
                    <a:lnTo>
                      <a:pt x="1134" y="590"/>
                    </a:lnTo>
                    <a:lnTo>
                      <a:pt x="1134" y="586"/>
                    </a:lnTo>
                    <a:lnTo>
                      <a:pt x="1134" y="586"/>
                    </a:lnTo>
                    <a:lnTo>
                      <a:pt x="1130" y="582"/>
                    </a:lnTo>
                    <a:lnTo>
                      <a:pt x="1130" y="582"/>
                    </a:lnTo>
                    <a:lnTo>
                      <a:pt x="1130" y="580"/>
                    </a:lnTo>
                    <a:lnTo>
                      <a:pt x="1132" y="578"/>
                    </a:lnTo>
                    <a:lnTo>
                      <a:pt x="1132" y="578"/>
                    </a:lnTo>
                    <a:lnTo>
                      <a:pt x="1128" y="574"/>
                    </a:lnTo>
                    <a:lnTo>
                      <a:pt x="1128" y="574"/>
                    </a:lnTo>
                    <a:lnTo>
                      <a:pt x="1124" y="574"/>
                    </a:lnTo>
                    <a:lnTo>
                      <a:pt x="1124" y="574"/>
                    </a:lnTo>
                    <a:lnTo>
                      <a:pt x="1120" y="570"/>
                    </a:lnTo>
                    <a:lnTo>
                      <a:pt x="1118" y="568"/>
                    </a:lnTo>
                    <a:lnTo>
                      <a:pt x="1118" y="568"/>
                    </a:lnTo>
                    <a:lnTo>
                      <a:pt x="1114" y="568"/>
                    </a:lnTo>
                    <a:lnTo>
                      <a:pt x="1114" y="568"/>
                    </a:lnTo>
                    <a:lnTo>
                      <a:pt x="1112" y="570"/>
                    </a:lnTo>
                    <a:lnTo>
                      <a:pt x="1112" y="570"/>
                    </a:lnTo>
                    <a:lnTo>
                      <a:pt x="1112" y="574"/>
                    </a:lnTo>
                    <a:lnTo>
                      <a:pt x="1112" y="574"/>
                    </a:lnTo>
                    <a:lnTo>
                      <a:pt x="1110" y="576"/>
                    </a:lnTo>
                    <a:lnTo>
                      <a:pt x="1108" y="576"/>
                    </a:lnTo>
                    <a:lnTo>
                      <a:pt x="1108" y="576"/>
                    </a:lnTo>
                    <a:lnTo>
                      <a:pt x="1106" y="578"/>
                    </a:lnTo>
                    <a:lnTo>
                      <a:pt x="1104" y="582"/>
                    </a:lnTo>
                    <a:lnTo>
                      <a:pt x="1104" y="582"/>
                    </a:lnTo>
                    <a:lnTo>
                      <a:pt x="1098" y="584"/>
                    </a:lnTo>
                    <a:lnTo>
                      <a:pt x="1098" y="584"/>
                    </a:lnTo>
                    <a:lnTo>
                      <a:pt x="1096" y="598"/>
                    </a:lnTo>
                    <a:lnTo>
                      <a:pt x="1096" y="598"/>
                    </a:lnTo>
                    <a:lnTo>
                      <a:pt x="1094" y="598"/>
                    </a:lnTo>
                    <a:lnTo>
                      <a:pt x="1092" y="600"/>
                    </a:lnTo>
                    <a:lnTo>
                      <a:pt x="1092" y="600"/>
                    </a:lnTo>
                    <a:lnTo>
                      <a:pt x="1092" y="606"/>
                    </a:lnTo>
                    <a:lnTo>
                      <a:pt x="1092" y="614"/>
                    </a:lnTo>
                    <a:lnTo>
                      <a:pt x="1096" y="616"/>
                    </a:lnTo>
                    <a:lnTo>
                      <a:pt x="1096" y="616"/>
                    </a:lnTo>
                    <a:lnTo>
                      <a:pt x="1096" y="626"/>
                    </a:lnTo>
                    <a:lnTo>
                      <a:pt x="1086" y="644"/>
                    </a:lnTo>
                    <a:lnTo>
                      <a:pt x="1086" y="644"/>
                    </a:lnTo>
                    <a:lnTo>
                      <a:pt x="1082" y="644"/>
                    </a:lnTo>
                    <a:lnTo>
                      <a:pt x="1080" y="644"/>
                    </a:lnTo>
                    <a:lnTo>
                      <a:pt x="1080" y="644"/>
                    </a:lnTo>
                    <a:lnTo>
                      <a:pt x="1076" y="642"/>
                    </a:lnTo>
                    <a:lnTo>
                      <a:pt x="1076" y="642"/>
                    </a:lnTo>
                    <a:lnTo>
                      <a:pt x="1076" y="636"/>
                    </a:lnTo>
                    <a:lnTo>
                      <a:pt x="1074" y="632"/>
                    </a:lnTo>
                    <a:lnTo>
                      <a:pt x="1074" y="632"/>
                    </a:lnTo>
                    <a:lnTo>
                      <a:pt x="1072" y="616"/>
                    </a:lnTo>
                    <a:lnTo>
                      <a:pt x="1074" y="608"/>
                    </a:lnTo>
                    <a:lnTo>
                      <a:pt x="1076" y="602"/>
                    </a:lnTo>
                    <a:lnTo>
                      <a:pt x="1076" y="602"/>
                    </a:lnTo>
                    <a:lnTo>
                      <a:pt x="1080" y="594"/>
                    </a:lnTo>
                    <a:lnTo>
                      <a:pt x="1080" y="594"/>
                    </a:lnTo>
                    <a:lnTo>
                      <a:pt x="1082" y="588"/>
                    </a:lnTo>
                    <a:lnTo>
                      <a:pt x="1082" y="582"/>
                    </a:lnTo>
                    <a:lnTo>
                      <a:pt x="1082" y="582"/>
                    </a:lnTo>
                    <a:lnTo>
                      <a:pt x="1080" y="584"/>
                    </a:lnTo>
                    <a:lnTo>
                      <a:pt x="1076" y="586"/>
                    </a:lnTo>
                    <a:lnTo>
                      <a:pt x="1076" y="586"/>
                    </a:lnTo>
                    <a:lnTo>
                      <a:pt x="1076" y="590"/>
                    </a:lnTo>
                    <a:lnTo>
                      <a:pt x="1076" y="590"/>
                    </a:lnTo>
                    <a:lnTo>
                      <a:pt x="1074" y="592"/>
                    </a:lnTo>
                    <a:lnTo>
                      <a:pt x="1072" y="592"/>
                    </a:lnTo>
                    <a:lnTo>
                      <a:pt x="1072" y="592"/>
                    </a:lnTo>
                    <a:lnTo>
                      <a:pt x="1072" y="586"/>
                    </a:lnTo>
                    <a:lnTo>
                      <a:pt x="1072" y="586"/>
                    </a:lnTo>
                    <a:lnTo>
                      <a:pt x="1074" y="584"/>
                    </a:lnTo>
                    <a:lnTo>
                      <a:pt x="1078" y="582"/>
                    </a:lnTo>
                    <a:lnTo>
                      <a:pt x="1078" y="582"/>
                    </a:lnTo>
                    <a:lnTo>
                      <a:pt x="1078" y="576"/>
                    </a:lnTo>
                    <a:lnTo>
                      <a:pt x="1078" y="576"/>
                    </a:lnTo>
                    <a:lnTo>
                      <a:pt x="1084" y="566"/>
                    </a:lnTo>
                    <a:lnTo>
                      <a:pt x="1084" y="566"/>
                    </a:lnTo>
                    <a:lnTo>
                      <a:pt x="1088" y="568"/>
                    </a:lnTo>
                    <a:lnTo>
                      <a:pt x="1090" y="568"/>
                    </a:lnTo>
                    <a:lnTo>
                      <a:pt x="1090" y="564"/>
                    </a:lnTo>
                    <a:lnTo>
                      <a:pt x="1090" y="564"/>
                    </a:lnTo>
                    <a:lnTo>
                      <a:pt x="1096" y="566"/>
                    </a:lnTo>
                    <a:lnTo>
                      <a:pt x="1102" y="564"/>
                    </a:lnTo>
                    <a:lnTo>
                      <a:pt x="1102" y="564"/>
                    </a:lnTo>
                    <a:lnTo>
                      <a:pt x="1104" y="560"/>
                    </a:lnTo>
                    <a:lnTo>
                      <a:pt x="1104" y="560"/>
                    </a:lnTo>
                    <a:lnTo>
                      <a:pt x="1106" y="560"/>
                    </a:lnTo>
                    <a:lnTo>
                      <a:pt x="1108" y="562"/>
                    </a:lnTo>
                    <a:lnTo>
                      <a:pt x="1112" y="564"/>
                    </a:lnTo>
                    <a:lnTo>
                      <a:pt x="1112" y="564"/>
                    </a:lnTo>
                    <a:lnTo>
                      <a:pt x="1116" y="564"/>
                    </a:lnTo>
                    <a:lnTo>
                      <a:pt x="1116" y="564"/>
                    </a:lnTo>
                    <a:lnTo>
                      <a:pt x="1116" y="562"/>
                    </a:lnTo>
                    <a:lnTo>
                      <a:pt x="1116" y="562"/>
                    </a:lnTo>
                    <a:lnTo>
                      <a:pt x="1116" y="562"/>
                    </a:lnTo>
                    <a:lnTo>
                      <a:pt x="1120" y="562"/>
                    </a:lnTo>
                    <a:lnTo>
                      <a:pt x="1120" y="564"/>
                    </a:lnTo>
                    <a:lnTo>
                      <a:pt x="1120" y="564"/>
                    </a:lnTo>
                    <a:lnTo>
                      <a:pt x="1124" y="564"/>
                    </a:lnTo>
                    <a:lnTo>
                      <a:pt x="1124" y="564"/>
                    </a:lnTo>
                    <a:lnTo>
                      <a:pt x="1124" y="562"/>
                    </a:lnTo>
                    <a:lnTo>
                      <a:pt x="1124" y="562"/>
                    </a:lnTo>
                    <a:lnTo>
                      <a:pt x="1120" y="556"/>
                    </a:lnTo>
                    <a:lnTo>
                      <a:pt x="1112" y="556"/>
                    </a:lnTo>
                    <a:lnTo>
                      <a:pt x="1112" y="556"/>
                    </a:lnTo>
                    <a:lnTo>
                      <a:pt x="1110" y="546"/>
                    </a:lnTo>
                    <a:lnTo>
                      <a:pt x="1110" y="546"/>
                    </a:lnTo>
                    <a:lnTo>
                      <a:pt x="1096" y="552"/>
                    </a:lnTo>
                    <a:lnTo>
                      <a:pt x="1086" y="554"/>
                    </a:lnTo>
                    <a:lnTo>
                      <a:pt x="1078" y="552"/>
                    </a:lnTo>
                    <a:lnTo>
                      <a:pt x="1078" y="552"/>
                    </a:lnTo>
                    <a:lnTo>
                      <a:pt x="1076" y="544"/>
                    </a:lnTo>
                    <a:lnTo>
                      <a:pt x="1076" y="544"/>
                    </a:lnTo>
                    <a:lnTo>
                      <a:pt x="1066" y="546"/>
                    </a:lnTo>
                    <a:lnTo>
                      <a:pt x="1066" y="546"/>
                    </a:lnTo>
                    <a:lnTo>
                      <a:pt x="1064" y="544"/>
                    </a:lnTo>
                    <a:lnTo>
                      <a:pt x="1064" y="542"/>
                    </a:lnTo>
                    <a:lnTo>
                      <a:pt x="1064" y="542"/>
                    </a:lnTo>
                    <a:lnTo>
                      <a:pt x="1064" y="540"/>
                    </a:lnTo>
                    <a:lnTo>
                      <a:pt x="1064" y="540"/>
                    </a:lnTo>
                    <a:lnTo>
                      <a:pt x="1066" y="540"/>
                    </a:lnTo>
                    <a:lnTo>
                      <a:pt x="1068" y="540"/>
                    </a:lnTo>
                    <a:lnTo>
                      <a:pt x="1068" y="540"/>
                    </a:lnTo>
                    <a:lnTo>
                      <a:pt x="1072" y="538"/>
                    </a:lnTo>
                    <a:lnTo>
                      <a:pt x="1074" y="534"/>
                    </a:lnTo>
                    <a:lnTo>
                      <a:pt x="1074" y="534"/>
                    </a:lnTo>
                    <a:lnTo>
                      <a:pt x="1072" y="534"/>
                    </a:lnTo>
                    <a:lnTo>
                      <a:pt x="1068" y="532"/>
                    </a:lnTo>
                    <a:lnTo>
                      <a:pt x="1068" y="534"/>
                    </a:lnTo>
                    <a:lnTo>
                      <a:pt x="1068" y="534"/>
                    </a:lnTo>
                    <a:lnTo>
                      <a:pt x="1062" y="536"/>
                    </a:lnTo>
                    <a:lnTo>
                      <a:pt x="1062" y="538"/>
                    </a:lnTo>
                    <a:lnTo>
                      <a:pt x="1054" y="544"/>
                    </a:lnTo>
                    <a:lnTo>
                      <a:pt x="1054" y="544"/>
                    </a:lnTo>
                    <a:lnTo>
                      <a:pt x="1046" y="546"/>
                    </a:lnTo>
                    <a:lnTo>
                      <a:pt x="1046" y="546"/>
                    </a:lnTo>
                    <a:lnTo>
                      <a:pt x="1044" y="550"/>
                    </a:lnTo>
                    <a:lnTo>
                      <a:pt x="1044" y="550"/>
                    </a:lnTo>
                    <a:lnTo>
                      <a:pt x="1040" y="550"/>
                    </a:lnTo>
                    <a:lnTo>
                      <a:pt x="1038" y="550"/>
                    </a:lnTo>
                    <a:lnTo>
                      <a:pt x="1034" y="546"/>
                    </a:lnTo>
                    <a:lnTo>
                      <a:pt x="1034" y="544"/>
                    </a:lnTo>
                    <a:lnTo>
                      <a:pt x="1034" y="544"/>
                    </a:lnTo>
                    <a:lnTo>
                      <a:pt x="1028" y="546"/>
                    </a:lnTo>
                    <a:lnTo>
                      <a:pt x="1024" y="546"/>
                    </a:lnTo>
                    <a:lnTo>
                      <a:pt x="1024" y="546"/>
                    </a:lnTo>
                    <a:lnTo>
                      <a:pt x="1018" y="546"/>
                    </a:lnTo>
                    <a:lnTo>
                      <a:pt x="1018" y="546"/>
                    </a:lnTo>
                    <a:lnTo>
                      <a:pt x="1026" y="540"/>
                    </a:lnTo>
                    <a:lnTo>
                      <a:pt x="1026" y="540"/>
                    </a:lnTo>
                    <a:lnTo>
                      <a:pt x="1028" y="536"/>
                    </a:lnTo>
                    <a:lnTo>
                      <a:pt x="1028" y="536"/>
                    </a:lnTo>
                    <a:lnTo>
                      <a:pt x="1032" y="536"/>
                    </a:lnTo>
                    <a:lnTo>
                      <a:pt x="1032" y="536"/>
                    </a:lnTo>
                    <a:lnTo>
                      <a:pt x="1038" y="530"/>
                    </a:lnTo>
                    <a:lnTo>
                      <a:pt x="1038" y="530"/>
                    </a:lnTo>
                    <a:lnTo>
                      <a:pt x="1042" y="530"/>
                    </a:lnTo>
                    <a:lnTo>
                      <a:pt x="1042" y="530"/>
                    </a:lnTo>
                    <a:lnTo>
                      <a:pt x="1044" y="526"/>
                    </a:lnTo>
                    <a:lnTo>
                      <a:pt x="1044" y="526"/>
                    </a:lnTo>
                    <a:lnTo>
                      <a:pt x="1050" y="522"/>
                    </a:lnTo>
                    <a:lnTo>
                      <a:pt x="1050" y="522"/>
                    </a:lnTo>
                    <a:lnTo>
                      <a:pt x="1048" y="522"/>
                    </a:lnTo>
                    <a:lnTo>
                      <a:pt x="1044" y="520"/>
                    </a:lnTo>
                    <a:lnTo>
                      <a:pt x="1044" y="520"/>
                    </a:lnTo>
                    <a:lnTo>
                      <a:pt x="1042" y="518"/>
                    </a:lnTo>
                    <a:lnTo>
                      <a:pt x="1040" y="518"/>
                    </a:lnTo>
                    <a:lnTo>
                      <a:pt x="1036" y="518"/>
                    </a:lnTo>
                    <a:lnTo>
                      <a:pt x="1036" y="518"/>
                    </a:lnTo>
                    <a:lnTo>
                      <a:pt x="1028" y="518"/>
                    </a:lnTo>
                    <a:lnTo>
                      <a:pt x="1028" y="518"/>
                    </a:lnTo>
                    <a:lnTo>
                      <a:pt x="1024" y="518"/>
                    </a:lnTo>
                    <a:lnTo>
                      <a:pt x="1020" y="518"/>
                    </a:lnTo>
                    <a:lnTo>
                      <a:pt x="1020" y="518"/>
                    </a:lnTo>
                    <a:lnTo>
                      <a:pt x="1016" y="514"/>
                    </a:lnTo>
                    <a:lnTo>
                      <a:pt x="1010" y="512"/>
                    </a:lnTo>
                    <a:lnTo>
                      <a:pt x="1010" y="512"/>
                    </a:lnTo>
                    <a:lnTo>
                      <a:pt x="1006" y="512"/>
                    </a:lnTo>
                    <a:lnTo>
                      <a:pt x="1004" y="512"/>
                    </a:lnTo>
                    <a:lnTo>
                      <a:pt x="1004" y="514"/>
                    </a:lnTo>
                    <a:lnTo>
                      <a:pt x="1004" y="514"/>
                    </a:lnTo>
                    <a:lnTo>
                      <a:pt x="1002" y="516"/>
                    </a:lnTo>
                    <a:lnTo>
                      <a:pt x="1000" y="516"/>
                    </a:lnTo>
                    <a:lnTo>
                      <a:pt x="994" y="512"/>
                    </a:lnTo>
                    <a:lnTo>
                      <a:pt x="994" y="512"/>
                    </a:lnTo>
                    <a:lnTo>
                      <a:pt x="990" y="512"/>
                    </a:lnTo>
                    <a:lnTo>
                      <a:pt x="988" y="512"/>
                    </a:lnTo>
                    <a:lnTo>
                      <a:pt x="988" y="512"/>
                    </a:lnTo>
                    <a:lnTo>
                      <a:pt x="986" y="506"/>
                    </a:lnTo>
                    <a:lnTo>
                      <a:pt x="984" y="500"/>
                    </a:lnTo>
                    <a:lnTo>
                      <a:pt x="982" y="498"/>
                    </a:lnTo>
                    <a:lnTo>
                      <a:pt x="982" y="498"/>
                    </a:lnTo>
                    <a:lnTo>
                      <a:pt x="980" y="500"/>
                    </a:lnTo>
                    <a:lnTo>
                      <a:pt x="980" y="502"/>
                    </a:lnTo>
                    <a:lnTo>
                      <a:pt x="978" y="506"/>
                    </a:lnTo>
                    <a:lnTo>
                      <a:pt x="612" y="500"/>
                    </a:lnTo>
                    <a:lnTo>
                      <a:pt x="612" y="500"/>
                    </a:lnTo>
                    <a:lnTo>
                      <a:pt x="610" y="504"/>
                    </a:lnTo>
                    <a:lnTo>
                      <a:pt x="610" y="504"/>
                    </a:lnTo>
                    <a:lnTo>
                      <a:pt x="606" y="506"/>
                    </a:lnTo>
                    <a:lnTo>
                      <a:pt x="606" y="508"/>
                    </a:lnTo>
                    <a:lnTo>
                      <a:pt x="606" y="508"/>
                    </a:lnTo>
                    <a:lnTo>
                      <a:pt x="610" y="512"/>
                    </a:lnTo>
                    <a:lnTo>
                      <a:pt x="610" y="512"/>
                    </a:lnTo>
                    <a:lnTo>
                      <a:pt x="604" y="514"/>
                    </a:lnTo>
                    <a:lnTo>
                      <a:pt x="604" y="516"/>
                    </a:lnTo>
                    <a:lnTo>
                      <a:pt x="604" y="516"/>
                    </a:lnTo>
                    <a:lnTo>
                      <a:pt x="592" y="514"/>
                    </a:lnTo>
                    <a:lnTo>
                      <a:pt x="578" y="512"/>
                    </a:lnTo>
                    <a:lnTo>
                      <a:pt x="578" y="512"/>
                    </a:lnTo>
                    <a:lnTo>
                      <a:pt x="580" y="518"/>
                    </a:lnTo>
                    <a:lnTo>
                      <a:pt x="580" y="522"/>
                    </a:lnTo>
                    <a:lnTo>
                      <a:pt x="580" y="522"/>
                    </a:lnTo>
                    <a:lnTo>
                      <a:pt x="584" y="526"/>
                    </a:lnTo>
                    <a:lnTo>
                      <a:pt x="586" y="528"/>
                    </a:lnTo>
                    <a:lnTo>
                      <a:pt x="586" y="528"/>
                    </a:lnTo>
                    <a:lnTo>
                      <a:pt x="588" y="532"/>
                    </a:lnTo>
                    <a:lnTo>
                      <a:pt x="588" y="538"/>
                    </a:lnTo>
                    <a:lnTo>
                      <a:pt x="590" y="538"/>
                    </a:lnTo>
                    <a:lnTo>
                      <a:pt x="590" y="538"/>
                    </a:lnTo>
                    <a:lnTo>
                      <a:pt x="590" y="540"/>
                    </a:lnTo>
                    <a:lnTo>
                      <a:pt x="590" y="542"/>
                    </a:lnTo>
                    <a:lnTo>
                      <a:pt x="590" y="542"/>
                    </a:lnTo>
                    <a:lnTo>
                      <a:pt x="592" y="542"/>
                    </a:lnTo>
                    <a:lnTo>
                      <a:pt x="592" y="542"/>
                    </a:lnTo>
                    <a:lnTo>
                      <a:pt x="592" y="550"/>
                    </a:lnTo>
                    <a:lnTo>
                      <a:pt x="590" y="548"/>
                    </a:lnTo>
                    <a:lnTo>
                      <a:pt x="590" y="548"/>
                    </a:lnTo>
                    <a:lnTo>
                      <a:pt x="590" y="554"/>
                    </a:lnTo>
                    <a:lnTo>
                      <a:pt x="592" y="556"/>
                    </a:lnTo>
                    <a:lnTo>
                      <a:pt x="592" y="556"/>
                    </a:lnTo>
                    <a:lnTo>
                      <a:pt x="592" y="558"/>
                    </a:lnTo>
                    <a:lnTo>
                      <a:pt x="592" y="558"/>
                    </a:lnTo>
                    <a:lnTo>
                      <a:pt x="590" y="558"/>
                    </a:lnTo>
                    <a:lnTo>
                      <a:pt x="590" y="558"/>
                    </a:lnTo>
                    <a:lnTo>
                      <a:pt x="590" y="572"/>
                    </a:lnTo>
                    <a:lnTo>
                      <a:pt x="590" y="584"/>
                    </a:lnTo>
                    <a:lnTo>
                      <a:pt x="588" y="586"/>
                    </a:lnTo>
                    <a:lnTo>
                      <a:pt x="588" y="586"/>
                    </a:lnTo>
                    <a:lnTo>
                      <a:pt x="588" y="592"/>
                    </a:lnTo>
                    <a:lnTo>
                      <a:pt x="588" y="592"/>
                    </a:lnTo>
                    <a:lnTo>
                      <a:pt x="590" y="592"/>
                    </a:lnTo>
                    <a:lnTo>
                      <a:pt x="588" y="592"/>
                    </a:lnTo>
                    <a:lnTo>
                      <a:pt x="588" y="592"/>
                    </a:lnTo>
                    <a:lnTo>
                      <a:pt x="588" y="612"/>
                    </a:lnTo>
                    <a:lnTo>
                      <a:pt x="588" y="612"/>
                    </a:lnTo>
                    <a:lnTo>
                      <a:pt x="586" y="612"/>
                    </a:lnTo>
                    <a:lnTo>
                      <a:pt x="586" y="612"/>
                    </a:lnTo>
                    <a:lnTo>
                      <a:pt x="586" y="624"/>
                    </a:lnTo>
                    <a:lnTo>
                      <a:pt x="586" y="624"/>
                    </a:lnTo>
                    <a:lnTo>
                      <a:pt x="586" y="632"/>
                    </a:lnTo>
                    <a:lnTo>
                      <a:pt x="592" y="638"/>
                    </a:lnTo>
                    <a:lnTo>
                      <a:pt x="592" y="638"/>
                    </a:lnTo>
                    <a:lnTo>
                      <a:pt x="590" y="640"/>
                    </a:lnTo>
                    <a:lnTo>
                      <a:pt x="590" y="640"/>
                    </a:lnTo>
                    <a:lnTo>
                      <a:pt x="590" y="646"/>
                    </a:lnTo>
                    <a:lnTo>
                      <a:pt x="592" y="652"/>
                    </a:lnTo>
                    <a:lnTo>
                      <a:pt x="592" y="652"/>
                    </a:lnTo>
                    <a:lnTo>
                      <a:pt x="590" y="658"/>
                    </a:lnTo>
                    <a:lnTo>
                      <a:pt x="590" y="666"/>
                    </a:lnTo>
                    <a:lnTo>
                      <a:pt x="590" y="666"/>
                    </a:lnTo>
                    <a:lnTo>
                      <a:pt x="588" y="666"/>
                    </a:lnTo>
                    <a:lnTo>
                      <a:pt x="586" y="668"/>
                    </a:lnTo>
                    <a:lnTo>
                      <a:pt x="586" y="670"/>
                    </a:lnTo>
                    <a:lnTo>
                      <a:pt x="586" y="670"/>
                    </a:lnTo>
                    <a:lnTo>
                      <a:pt x="592" y="680"/>
                    </a:lnTo>
                    <a:lnTo>
                      <a:pt x="592" y="680"/>
                    </a:lnTo>
                    <a:lnTo>
                      <a:pt x="594" y="682"/>
                    </a:lnTo>
                    <a:lnTo>
                      <a:pt x="594" y="682"/>
                    </a:lnTo>
                    <a:lnTo>
                      <a:pt x="594" y="686"/>
                    </a:lnTo>
                    <a:lnTo>
                      <a:pt x="596" y="686"/>
                    </a:lnTo>
                    <a:lnTo>
                      <a:pt x="596" y="686"/>
                    </a:lnTo>
                    <a:lnTo>
                      <a:pt x="596" y="692"/>
                    </a:lnTo>
                    <a:lnTo>
                      <a:pt x="596" y="698"/>
                    </a:lnTo>
                    <a:lnTo>
                      <a:pt x="596" y="698"/>
                    </a:lnTo>
                    <a:lnTo>
                      <a:pt x="598" y="698"/>
                    </a:lnTo>
                    <a:lnTo>
                      <a:pt x="600" y="700"/>
                    </a:lnTo>
                    <a:lnTo>
                      <a:pt x="600" y="700"/>
                    </a:lnTo>
                    <a:lnTo>
                      <a:pt x="602" y="704"/>
                    </a:lnTo>
                    <a:lnTo>
                      <a:pt x="604" y="704"/>
                    </a:lnTo>
                    <a:lnTo>
                      <a:pt x="604" y="704"/>
                    </a:lnTo>
                    <a:lnTo>
                      <a:pt x="604" y="712"/>
                    </a:lnTo>
                    <a:lnTo>
                      <a:pt x="604" y="712"/>
                    </a:lnTo>
                    <a:lnTo>
                      <a:pt x="608" y="714"/>
                    </a:lnTo>
                    <a:lnTo>
                      <a:pt x="608" y="714"/>
                    </a:lnTo>
                    <a:lnTo>
                      <a:pt x="610" y="712"/>
                    </a:lnTo>
                    <a:lnTo>
                      <a:pt x="610" y="712"/>
                    </a:lnTo>
                    <a:lnTo>
                      <a:pt x="608" y="708"/>
                    </a:lnTo>
                    <a:lnTo>
                      <a:pt x="608" y="708"/>
                    </a:lnTo>
                    <a:lnTo>
                      <a:pt x="612" y="708"/>
                    </a:lnTo>
                    <a:lnTo>
                      <a:pt x="612" y="708"/>
                    </a:lnTo>
                    <a:lnTo>
                      <a:pt x="612" y="710"/>
                    </a:lnTo>
                    <a:lnTo>
                      <a:pt x="614" y="710"/>
                    </a:lnTo>
                    <a:lnTo>
                      <a:pt x="616" y="710"/>
                    </a:lnTo>
                    <a:lnTo>
                      <a:pt x="616" y="710"/>
                    </a:lnTo>
                    <a:lnTo>
                      <a:pt x="614" y="710"/>
                    </a:lnTo>
                    <a:lnTo>
                      <a:pt x="612" y="712"/>
                    </a:lnTo>
                    <a:lnTo>
                      <a:pt x="612" y="712"/>
                    </a:lnTo>
                    <a:lnTo>
                      <a:pt x="614" y="718"/>
                    </a:lnTo>
                    <a:lnTo>
                      <a:pt x="616" y="720"/>
                    </a:lnTo>
                    <a:lnTo>
                      <a:pt x="616" y="720"/>
                    </a:lnTo>
                    <a:lnTo>
                      <a:pt x="612" y="718"/>
                    </a:lnTo>
                    <a:lnTo>
                      <a:pt x="612" y="718"/>
                    </a:lnTo>
                    <a:lnTo>
                      <a:pt x="610" y="718"/>
                    </a:lnTo>
                    <a:lnTo>
                      <a:pt x="610" y="718"/>
                    </a:lnTo>
                    <a:lnTo>
                      <a:pt x="610" y="724"/>
                    </a:lnTo>
                    <a:lnTo>
                      <a:pt x="610" y="724"/>
                    </a:lnTo>
                    <a:lnTo>
                      <a:pt x="614" y="726"/>
                    </a:lnTo>
                    <a:lnTo>
                      <a:pt x="620" y="730"/>
                    </a:lnTo>
                    <a:lnTo>
                      <a:pt x="622" y="734"/>
                    </a:lnTo>
                    <a:lnTo>
                      <a:pt x="622" y="734"/>
                    </a:lnTo>
                    <a:lnTo>
                      <a:pt x="618" y="734"/>
                    </a:lnTo>
                    <a:lnTo>
                      <a:pt x="618" y="734"/>
                    </a:lnTo>
                    <a:lnTo>
                      <a:pt x="618" y="738"/>
                    </a:lnTo>
                    <a:lnTo>
                      <a:pt x="620" y="742"/>
                    </a:lnTo>
                    <a:lnTo>
                      <a:pt x="620" y="742"/>
                    </a:lnTo>
                    <a:lnTo>
                      <a:pt x="622" y="746"/>
                    </a:lnTo>
                    <a:lnTo>
                      <a:pt x="624" y="748"/>
                    </a:lnTo>
                    <a:lnTo>
                      <a:pt x="624" y="748"/>
                    </a:lnTo>
                    <a:lnTo>
                      <a:pt x="624" y="752"/>
                    </a:lnTo>
                    <a:lnTo>
                      <a:pt x="626" y="754"/>
                    </a:lnTo>
                    <a:lnTo>
                      <a:pt x="626" y="754"/>
                    </a:lnTo>
                    <a:lnTo>
                      <a:pt x="628" y="756"/>
                    </a:lnTo>
                    <a:lnTo>
                      <a:pt x="628" y="756"/>
                    </a:lnTo>
                    <a:lnTo>
                      <a:pt x="632" y="762"/>
                    </a:lnTo>
                    <a:lnTo>
                      <a:pt x="632" y="762"/>
                    </a:lnTo>
                    <a:lnTo>
                      <a:pt x="632" y="764"/>
                    </a:lnTo>
                    <a:lnTo>
                      <a:pt x="632" y="766"/>
                    </a:lnTo>
                    <a:lnTo>
                      <a:pt x="632" y="766"/>
                    </a:lnTo>
                    <a:lnTo>
                      <a:pt x="636" y="766"/>
                    </a:lnTo>
                    <a:lnTo>
                      <a:pt x="636" y="766"/>
                    </a:lnTo>
                    <a:lnTo>
                      <a:pt x="636" y="778"/>
                    </a:lnTo>
                    <a:lnTo>
                      <a:pt x="636" y="778"/>
                    </a:lnTo>
                    <a:lnTo>
                      <a:pt x="642" y="778"/>
                    </a:lnTo>
                    <a:lnTo>
                      <a:pt x="648" y="780"/>
                    </a:lnTo>
                    <a:lnTo>
                      <a:pt x="660" y="782"/>
                    </a:lnTo>
                    <a:lnTo>
                      <a:pt x="660" y="782"/>
                    </a:lnTo>
                    <a:lnTo>
                      <a:pt x="662" y="790"/>
                    </a:lnTo>
                    <a:lnTo>
                      <a:pt x="662" y="790"/>
                    </a:lnTo>
                    <a:lnTo>
                      <a:pt x="666" y="788"/>
                    </a:lnTo>
                    <a:lnTo>
                      <a:pt x="666" y="788"/>
                    </a:lnTo>
                    <a:lnTo>
                      <a:pt x="674" y="798"/>
                    </a:lnTo>
                    <a:lnTo>
                      <a:pt x="674" y="798"/>
                    </a:lnTo>
                    <a:lnTo>
                      <a:pt x="676" y="800"/>
                    </a:lnTo>
                    <a:lnTo>
                      <a:pt x="678" y="802"/>
                    </a:lnTo>
                    <a:lnTo>
                      <a:pt x="678" y="802"/>
                    </a:lnTo>
                    <a:lnTo>
                      <a:pt x="680" y="804"/>
                    </a:lnTo>
                    <a:lnTo>
                      <a:pt x="678" y="808"/>
                    </a:lnTo>
                    <a:lnTo>
                      <a:pt x="680" y="810"/>
                    </a:lnTo>
                    <a:lnTo>
                      <a:pt x="680" y="810"/>
                    </a:lnTo>
                    <a:lnTo>
                      <a:pt x="682" y="814"/>
                    </a:lnTo>
                    <a:lnTo>
                      <a:pt x="718" y="810"/>
                    </a:lnTo>
                    <a:lnTo>
                      <a:pt x="718" y="816"/>
                    </a:lnTo>
                    <a:lnTo>
                      <a:pt x="754" y="834"/>
                    </a:lnTo>
                    <a:lnTo>
                      <a:pt x="798" y="836"/>
                    </a:lnTo>
                    <a:lnTo>
                      <a:pt x="798" y="828"/>
                    </a:lnTo>
                    <a:lnTo>
                      <a:pt x="826" y="828"/>
                    </a:lnTo>
                    <a:lnTo>
                      <a:pt x="832" y="836"/>
                    </a:lnTo>
                    <a:lnTo>
                      <a:pt x="836" y="840"/>
                    </a:lnTo>
                    <a:lnTo>
                      <a:pt x="838" y="842"/>
                    </a:lnTo>
                    <a:lnTo>
                      <a:pt x="842" y="846"/>
                    </a:lnTo>
                    <a:lnTo>
                      <a:pt x="846" y="852"/>
                    </a:lnTo>
                    <a:lnTo>
                      <a:pt x="850" y="858"/>
                    </a:lnTo>
                    <a:lnTo>
                      <a:pt x="850" y="862"/>
                    </a:lnTo>
                    <a:lnTo>
                      <a:pt x="854" y="866"/>
                    </a:lnTo>
                    <a:lnTo>
                      <a:pt x="858" y="872"/>
                    </a:lnTo>
                    <a:lnTo>
                      <a:pt x="862" y="874"/>
                    </a:lnTo>
                    <a:lnTo>
                      <a:pt x="866" y="874"/>
                    </a:lnTo>
                    <a:lnTo>
                      <a:pt x="870" y="874"/>
                    </a:lnTo>
                    <a:lnTo>
                      <a:pt x="874" y="872"/>
                    </a:lnTo>
                    <a:lnTo>
                      <a:pt x="878" y="866"/>
                    </a:lnTo>
                    <a:lnTo>
                      <a:pt x="884" y="864"/>
                    </a:lnTo>
                    <a:lnTo>
                      <a:pt x="888" y="864"/>
                    </a:lnTo>
                    <a:lnTo>
                      <a:pt x="892" y="866"/>
                    </a:lnTo>
                    <a:lnTo>
                      <a:pt x="896" y="870"/>
                    </a:lnTo>
                    <a:lnTo>
                      <a:pt x="900" y="874"/>
                    </a:lnTo>
                    <a:lnTo>
                      <a:pt x="902" y="880"/>
                    </a:lnTo>
                    <a:lnTo>
                      <a:pt x="904" y="882"/>
                    </a:lnTo>
                    <a:lnTo>
                      <a:pt x="906" y="888"/>
                    </a:lnTo>
                    <a:lnTo>
                      <a:pt x="910" y="896"/>
                    </a:lnTo>
                    <a:lnTo>
                      <a:pt x="912" y="900"/>
                    </a:lnTo>
                    <a:lnTo>
                      <a:pt x="916" y="904"/>
                    </a:lnTo>
                    <a:lnTo>
                      <a:pt x="920" y="908"/>
                    </a:lnTo>
                    <a:lnTo>
                      <a:pt x="922" y="918"/>
                    </a:lnTo>
                    <a:lnTo>
                      <a:pt x="922" y="924"/>
                    </a:lnTo>
                    <a:lnTo>
                      <a:pt x="928" y="926"/>
                    </a:lnTo>
                    <a:lnTo>
                      <a:pt x="932" y="928"/>
                    </a:lnTo>
                    <a:lnTo>
                      <a:pt x="938" y="930"/>
                    </a:lnTo>
                    <a:lnTo>
                      <a:pt x="942" y="932"/>
                    </a:lnTo>
                    <a:lnTo>
                      <a:pt x="948" y="932"/>
                    </a:lnTo>
                    <a:lnTo>
                      <a:pt x="946" y="932"/>
                    </a:lnTo>
                    <a:lnTo>
                      <a:pt x="946" y="932"/>
                    </a:lnTo>
                    <a:lnTo>
                      <a:pt x="946" y="930"/>
                    </a:lnTo>
                    <a:lnTo>
                      <a:pt x="946" y="930"/>
                    </a:lnTo>
                    <a:lnTo>
                      <a:pt x="946" y="928"/>
                    </a:lnTo>
                    <a:lnTo>
                      <a:pt x="946" y="928"/>
                    </a:lnTo>
                    <a:lnTo>
                      <a:pt x="946" y="924"/>
                    </a:lnTo>
                    <a:lnTo>
                      <a:pt x="944" y="924"/>
                    </a:lnTo>
                    <a:lnTo>
                      <a:pt x="944" y="924"/>
                    </a:lnTo>
                    <a:lnTo>
                      <a:pt x="944" y="920"/>
                    </a:lnTo>
                    <a:lnTo>
                      <a:pt x="942" y="920"/>
                    </a:lnTo>
                    <a:lnTo>
                      <a:pt x="942" y="920"/>
                    </a:lnTo>
                    <a:lnTo>
                      <a:pt x="940" y="914"/>
                    </a:lnTo>
                    <a:lnTo>
                      <a:pt x="942" y="906"/>
                    </a:lnTo>
                    <a:lnTo>
                      <a:pt x="942" y="906"/>
                    </a:lnTo>
                    <a:lnTo>
                      <a:pt x="940" y="904"/>
                    </a:lnTo>
                    <a:lnTo>
                      <a:pt x="940" y="904"/>
                    </a:lnTo>
                    <a:lnTo>
                      <a:pt x="940" y="904"/>
                    </a:lnTo>
                    <a:lnTo>
                      <a:pt x="944" y="902"/>
                    </a:lnTo>
                    <a:lnTo>
                      <a:pt x="944" y="902"/>
                    </a:lnTo>
                    <a:lnTo>
                      <a:pt x="944" y="894"/>
                    </a:lnTo>
                    <a:lnTo>
                      <a:pt x="944" y="894"/>
                    </a:lnTo>
                    <a:lnTo>
                      <a:pt x="948" y="894"/>
                    </a:lnTo>
                    <a:lnTo>
                      <a:pt x="948" y="894"/>
                    </a:lnTo>
                    <a:lnTo>
                      <a:pt x="950" y="890"/>
                    </a:lnTo>
                    <a:lnTo>
                      <a:pt x="950" y="890"/>
                    </a:lnTo>
                    <a:lnTo>
                      <a:pt x="954" y="890"/>
                    </a:lnTo>
                    <a:lnTo>
                      <a:pt x="954" y="890"/>
                    </a:lnTo>
                    <a:lnTo>
                      <a:pt x="958" y="888"/>
                    </a:lnTo>
                    <a:lnTo>
                      <a:pt x="958" y="886"/>
                    </a:lnTo>
                    <a:lnTo>
                      <a:pt x="958" y="882"/>
                    </a:lnTo>
                    <a:lnTo>
                      <a:pt x="958" y="882"/>
                    </a:lnTo>
                    <a:lnTo>
                      <a:pt x="962" y="882"/>
                    </a:lnTo>
                    <a:lnTo>
                      <a:pt x="962" y="880"/>
                    </a:lnTo>
                    <a:lnTo>
                      <a:pt x="962" y="880"/>
                    </a:lnTo>
                    <a:lnTo>
                      <a:pt x="968" y="880"/>
                    </a:lnTo>
                    <a:lnTo>
                      <a:pt x="968" y="880"/>
                    </a:lnTo>
                    <a:lnTo>
                      <a:pt x="972" y="876"/>
                    </a:lnTo>
                    <a:lnTo>
                      <a:pt x="972" y="876"/>
                    </a:lnTo>
                    <a:lnTo>
                      <a:pt x="972" y="878"/>
                    </a:lnTo>
                    <a:lnTo>
                      <a:pt x="974" y="878"/>
                    </a:lnTo>
                    <a:lnTo>
                      <a:pt x="974" y="878"/>
                    </a:lnTo>
                    <a:lnTo>
                      <a:pt x="974" y="872"/>
                    </a:lnTo>
                    <a:lnTo>
                      <a:pt x="974" y="872"/>
                    </a:lnTo>
                    <a:lnTo>
                      <a:pt x="978" y="870"/>
                    </a:lnTo>
                    <a:lnTo>
                      <a:pt x="978" y="870"/>
                    </a:lnTo>
                    <a:lnTo>
                      <a:pt x="978" y="864"/>
                    </a:lnTo>
                    <a:lnTo>
                      <a:pt x="978" y="864"/>
                    </a:lnTo>
                    <a:lnTo>
                      <a:pt x="986" y="866"/>
                    </a:lnTo>
                    <a:lnTo>
                      <a:pt x="994" y="864"/>
                    </a:lnTo>
                    <a:lnTo>
                      <a:pt x="994" y="864"/>
                    </a:lnTo>
                    <a:lnTo>
                      <a:pt x="994" y="860"/>
                    </a:lnTo>
                    <a:lnTo>
                      <a:pt x="994" y="860"/>
                    </a:lnTo>
                    <a:lnTo>
                      <a:pt x="994" y="860"/>
                    </a:lnTo>
                    <a:lnTo>
                      <a:pt x="996" y="862"/>
                    </a:lnTo>
                    <a:lnTo>
                      <a:pt x="996" y="862"/>
                    </a:lnTo>
                    <a:lnTo>
                      <a:pt x="998" y="862"/>
                    </a:lnTo>
                    <a:lnTo>
                      <a:pt x="1000" y="860"/>
                    </a:lnTo>
                    <a:lnTo>
                      <a:pt x="1000" y="860"/>
                    </a:lnTo>
                    <a:lnTo>
                      <a:pt x="1002" y="860"/>
                    </a:lnTo>
                    <a:lnTo>
                      <a:pt x="1004" y="862"/>
                    </a:lnTo>
                    <a:lnTo>
                      <a:pt x="1004" y="862"/>
                    </a:lnTo>
                    <a:lnTo>
                      <a:pt x="1010" y="864"/>
                    </a:lnTo>
                    <a:lnTo>
                      <a:pt x="1016" y="860"/>
                    </a:lnTo>
                    <a:lnTo>
                      <a:pt x="1016" y="860"/>
                    </a:lnTo>
                    <a:lnTo>
                      <a:pt x="1016" y="866"/>
                    </a:lnTo>
                    <a:lnTo>
                      <a:pt x="1016" y="866"/>
                    </a:lnTo>
                    <a:lnTo>
                      <a:pt x="1022" y="866"/>
                    </a:lnTo>
                    <a:lnTo>
                      <a:pt x="1026" y="868"/>
                    </a:lnTo>
                    <a:lnTo>
                      <a:pt x="1026" y="868"/>
                    </a:lnTo>
                    <a:lnTo>
                      <a:pt x="1026" y="870"/>
                    </a:lnTo>
                    <a:lnTo>
                      <a:pt x="1026" y="874"/>
                    </a:lnTo>
                    <a:lnTo>
                      <a:pt x="1026" y="874"/>
                    </a:lnTo>
                    <a:close/>
                    <a:moveTo>
                      <a:pt x="516" y="360"/>
                    </a:moveTo>
                    <a:lnTo>
                      <a:pt x="516" y="360"/>
                    </a:lnTo>
                    <a:lnTo>
                      <a:pt x="516" y="358"/>
                    </a:lnTo>
                    <a:lnTo>
                      <a:pt x="514" y="356"/>
                    </a:lnTo>
                    <a:lnTo>
                      <a:pt x="514" y="352"/>
                    </a:lnTo>
                    <a:lnTo>
                      <a:pt x="512" y="350"/>
                    </a:lnTo>
                    <a:lnTo>
                      <a:pt x="512" y="350"/>
                    </a:lnTo>
                    <a:lnTo>
                      <a:pt x="510" y="350"/>
                    </a:lnTo>
                    <a:lnTo>
                      <a:pt x="508" y="346"/>
                    </a:lnTo>
                    <a:lnTo>
                      <a:pt x="508" y="346"/>
                    </a:lnTo>
                    <a:lnTo>
                      <a:pt x="506" y="340"/>
                    </a:lnTo>
                    <a:lnTo>
                      <a:pt x="504" y="334"/>
                    </a:lnTo>
                    <a:lnTo>
                      <a:pt x="504" y="334"/>
                    </a:lnTo>
                    <a:lnTo>
                      <a:pt x="504" y="334"/>
                    </a:lnTo>
                    <a:lnTo>
                      <a:pt x="502" y="334"/>
                    </a:lnTo>
                    <a:lnTo>
                      <a:pt x="498" y="336"/>
                    </a:lnTo>
                    <a:lnTo>
                      <a:pt x="494" y="334"/>
                    </a:lnTo>
                    <a:lnTo>
                      <a:pt x="494" y="334"/>
                    </a:lnTo>
                    <a:lnTo>
                      <a:pt x="492" y="332"/>
                    </a:lnTo>
                    <a:lnTo>
                      <a:pt x="490" y="330"/>
                    </a:lnTo>
                    <a:lnTo>
                      <a:pt x="488" y="326"/>
                    </a:lnTo>
                    <a:lnTo>
                      <a:pt x="486" y="324"/>
                    </a:lnTo>
                    <a:lnTo>
                      <a:pt x="486" y="324"/>
                    </a:lnTo>
                    <a:lnTo>
                      <a:pt x="482" y="322"/>
                    </a:lnTo>
                    <a:lnTo>
                      <a:pt x="480" y="318"/>
                    </a:lnTo>
                    <a:lnTo>
                      <a:pt x="476" y="310"/>
                    </a:lnTo>
                    <a:lnTo>
                      <a:pt x="476" y="310"/>
                    </a:lnTo>
                    <a:lnTo>
                      <a:pt x="460" y="292"/>
                    </a:lnTo>
                    <a:lnTo>
                      <a:pt x="460" y="292"/>
                    </a:lnTo>
                    <a:lnTo>
                      <a:pt x="456" y="286"/>
                    </a:lnTo>
                    <a:lnTo>
                      <a:pt x="452" y="282"/>
                    </a:lnTo>
                    <a:lnTo>
                      <a:pt x="448" y="282"/>
                    </a:lnTo>
                    <a:lnTo>
                      <a:pt x="448" y="282"/>
                    </a:lnTo>
                    <a:lnTo>
                      <a:pt x="446" y="280"/>
                    </a:lnTo>
                    <a:lnTo>
                      <a:pt x="444" y="278"/>
                    </a:lnTo>
                    <a:lnTo>
                      <a:pt x="444" y="274"/>
                    </a:lnTo>
                    <a:lnTo>
                      <a:pt x="444" y="274"/>
                    </a:lnTo>
                    <a:lnTo>
                      <a:pt x="442" y="272"/>
                    </a:lnTo>
                    <a:lnTo>
                      <a:pt x="440" y="270"/>
                    </a:lnTo>
                    <a:lnTo>
                      <a:pt x="436" y="268"/>
                    </a:lnTo>
                    <a:lnTo>
                      <a:pt x="434" y="266"/>
                    </a:lnTo>
                    <a:lnTo>
                      <a:pt x="434" y="266"/>
                    </a:lnTo>
                    <a:lnTo>
                      <a:pt x="432" y="264"/>
                    </a:lnTo>
                    <a:lnTo>
                      <a:pt x="428" y="264"/>
                    </a:lnTo>
                    <a:lnTo>
                      <a:pt x="422" y="266"/>
                    </a:lnTo>
                    <a:lnTo>
                      <a:pt x="422" y="266"/>
                    </a:lnTo>
                    <a:lnTo>
                      <a:pt x="420" y="266"/>
                    </a:lnTo>
                    <a:lnTo>
                      <a:pt x="422" y="268"/>
                    </a:lnTo>
                    <a:lnTo>
                      <a:pt x="422" y="272"/>
                    </a:lnTo>
                    <a:lnTo>
                      <a:pt x="422" y="274"/>
                    </a:lnTo>
                    <a:lnTo>
                      <a:pt x="422" y="274"/>
                    </a:lnTo>
                    <a:lnTo>
                      <a:pt x="420" y="276"/>
                    </a:lnTo>
                    <a:lnTo>
                      <a:pt x="418" y="278"/>
                    </a:lnTo>
                    <a:lnTo>
                      <a:pt x="410" y="280"/>
                    </a:lnTo>
                    <a:lnTo>
                      <a:pt x="410" y="280"/>
                    </a:lnTo>
                    <a:lnTo>
                      <a:pt x="406" y="284"/>
                    </a:lnTo>
                    <a:lnTo>
                      <a:pt x="406" y="284"/>
                    </a:lnTo>
                    <a:lnTo>
                      <a:pt x="406" y="282"/>
                    </a:lnTo>
                    <a:lnTo>
                      <a:pt x="406" y="278"/>
                    </a:lnTo>
                    <a:lnTo>
                      <a:pt x="406" y="278"/>
                    </a:lnTo>
                    <a:lnTo>
                      <a:pt x="402" y="274"/>
                    </a:lnTo>
                    <a:lnTo>
                      <a:pt x="398" y="270"/>
                    </a:lnTo>
                    <a:lnTo>
                      <a:pt x="392" y="266"/>
                    </a:lnTo>
                    <a:lnTo>
                      <a:pt x="390" y="264"/>
                    </a:lnTo>
                    <a:lnTo>
                      <a:pt x="390" y="264"/>
                    </a:lnTo>
                    <a:lnTo>
                      <a:pt x="386" y="254"/>
                    </a:lnTo>
                    <a:lnTo>
                      <a:pt x="386" y="254"/>
                    </a:lnTo>
                    <a:lnTo>
                      <a:pt x="384" y="246"/>
                    </a:lnTo>
                    <a:lnTo>
                      <a:pt x="384" y="246"/>
                    </a:lnTo>
                    <a:lnTo>
                      <a:pt x="384" y="246"/>
                    </a:lnTo>
                    <a:lnTo>
                      <a:pt x="378" y="250"/>
                    </a:lnTo>
                    <a:lnTo>
                      <a:pt x="378" y="250"/>
                    </a:lnTo>
                    <a:lnTo>
                      <a:pt x="378" y="250"/>
                    </a:lnTo>
                    <a:lnTo>
                      <a:pt x="374" y="250"/>
                    </a:lnTo>
                    <a:lnTo>
                      <a:pt x="370" y="246"/>
                    </a:lnTo>
                    <a:lnTo>
                      <a:pt x="370" y="246"/>
                    </a:lnTo>
                    <a:lnTo>
                      <a:pt x="368" y="246"/>
                    </a:lnTo>
                    <a:lnTo>
                      <a:pt x="364" y="248"/>
                    </a:lnTo>
                    <a:lnTo>
                      <a:pt x="358" y="250"/>
                    </a:lnTo>
                    <a:lnTo>
                      <a:pt x="354" y="34"/>
                    </a:lnTo>
                    <a:lnTo>
                      <a:pt x="354" y="34"/>
                    </a:lnTo>
                    <a:lnTo>
                      <a:pt x="354" y="34"/>
                    </a:lnTo>
                    <a:lnTo>
                      <a:pt x="352" y="32"/>
                    </a:lnTo>
                    <a:lnTo>
                      <a:pt x="352" y="32"/>
                    </a:lnTo>
                    <a:lnTo>
                      <a:pt x="344" y="28"/>
                    </a:lnTo>
                    <a:lnTo>
                      <a:pt x="342" y="26"/>
                    </a:lnTo>
                    <a:lnTo>
                      <a:pt x="342" y="26"/>
                    </a:lnTo>
                    <a:lnTo>
                      <a:pt x="338" y="28"/>
                    </a:lnTo>
                    <a:lnTo>
                      <a:pt x="334" y="28"/>
                    </a:lnTo>
                    <a:lnTo>
                      <a:pt x="332" y="28"/>
                    </a:lnTo>
                    <a:lnTo>
                      <a:pt x="332" y="28"/>
                    </a:lnTo>
                    <a:lnTo>
                      <a:pt x="330" y="26"/>
                    </a:lnTo>
                    <a:lnTo>
                      <a:pt x="330" y="26"/>
                    </a:lnTo>
                    <a:lnTo>
                      <a:pt x="326" y="26"/>
                    </a:lnTo>
                    <a:lnTo>
                      <a:pt x="326" y="26"/>
                    </a:lnTo>
                    <a:lnTo>
                      <a:pt x="324" y="30"/>
                    </a:lnTo>
                    <a:lnTo>
                      <a:pt x="324" y="30"/>
                    </a:lnTo>
                    <a:lnTo>
                      <a:pt x="324" y="30"/>
                    </a:lnTo>
                    <a:lnTo>
                      <a:pt x="324" y="30"/>
                    </a:lnTo>
                    <a:lnTo>
                      <a:pt x="322" y="32"/>
                    </a:lnTo>
                    <a:lnTo>
                      <a:pt x="322" y="32"/>
                    </a:lnTo>
                    <a:lnTo>
                      <a:pt x="320" y="30"/>
                    </a:lnTo>
                    <a:lnTo>
                      <a:pt x="318" y="28"/>
                    </a:lnTo>
                    <a:lnTo>
                      <a:pt x="318" y="28"/>
                    </a:lnTo>
                    <a:lnTo>
                      <a:pt x="316" y="30"/>
                    </a:lnTo>
                    <a:lnTo>
                      <a:pt x="314" y="30"/>
                    </a:lnTo>
                    <a:lnTo>
                      <a:pt x="314" y="30"/>
                    </a:lnTo>
                    <a:lnTo>
                      <a:pt x="314" y="28"/>
                    </a:lnTo>
                    <a:lnTo>
                      <a:pt x="314" y="28"/>
                    </a:lnTo>
                    <a:lnTo>
                      <a:pt x="296" y="26"/>
                    </a:lnTo>
                    <a:lnTo>
                      <a:pt x="296" y="24"/>
                    </a:lnTo>
                    <a:lnTo>
                      <a:pt x="296" y="24"/>
                    </a:lnTo>
                    <a:lnTo>
                      <a:pt x="290" y="24"/>
                    </a:lnTo>
                    <a:lnTo>
                      <a:pt x="286" y="24"/>
                    </a:lnTo>
                    <a:lnTo>
                      <a:pt x="286" y="24"/>
                    </a:lnTo>
                    <a:lnTo>
                      <a:pt x="276" y="24"/>
                    </a:lnTo>
                    <a:lnTo>
                      <a:pt x="266" y="24"/>
                    </a:lnTo>
                    <a:lnTo>
                      <a:pt x="264" y="22"/>
                    </a:lnTo>
                    <a:lnTo>
                      <a:pt x="264" y="22"/>
                    </a:lnTo>
                    <a:lnTo>
                      <a:pt x="262" y="22"/>
                    </a:lnTo>
                    <a:lnTo>
                      <a:pt x="258" y="22"/>
                    </a:lnTo>
                    <a:lnTo>
                      <a:pt x="258" y="22"/>
                    </a:lnTo>
                    <a:lnTo>
                      <a:pt x="252" y="16"/>
                    </a:lnTo>
                    <a:lnTo>
                      <a:pt x="252" y="16"/>
                    </a:lnTo>
                    <a:lnTo>
                      <a:pt x="250" y="18"/>
                    </a:lnTo>
                    <a:lnTo>
                      <a:pt x="248" y="18"/>
                    </a:lnTo>
                    <a:lnTo>
                      <a:pt x="246" y="16"/>
                    </a:lnTo>
                    <a:lnTo>
                      <a:pt x="246" y="16"/>
                    </a:lnTo>
                    <a:lnTo>
                      <a:pt x="242" y="18"/>
                    </a:lnTo>
                    <a:lnTo>
                      <a:pt x="238" y="20"/>
                    </a:lnTo>
                    <a:lnTo>
                      <a:pt x="238" y="20"/>
                    </a:lnTo>
                    <a:lnTo>
                      <a:pt x="232" y="20"/>
                    </a:lnTo>
                    <a:lnTo>
                      <a:pt x="232" y="20"/>
                    </a:lnTo>
                    <a:lnTo>
                      <a:pt x="230" y="22"/>
                    </a:lnTo>
                    <a:lnTo>
                      <a:pt x="230" y="22"/>
                    </a:lnTo>
                    <a:lnTo>
                      <a:pt x="218" y="16"/>
                    </a:lnTo>
                    <a:lnTo>
                      <a:pt x="218" y="16"/>
                    </a:lnTo>
                    <a:lnTo>
                      <a:pt x="212" y="16"/>
                    </a:lnTo>
                    <a:lnTo>
                      <a:pt x="210" y="14"/>
                    </a:lnTo>
                    <a:lnTo>
                      <a:pt x="210" y="14"/>
                    </a:lnTo>
                    <a:lnTo>
                      <a:pt x="206" y="16"/>
                    </a:lnTo>
                    <a:lnTo>
                      <a:pt x="202" y="14"/>
                    </a:lnTo>
                    <a:lnTo>
                      <a:pt x="202" y="12"/>
                    </a:lnTo>
                    <a:lnTo>
                      <a:pt x="202" y="12"/>
                    </a:lnTo>
                    <a:lnTo>
                      <a:pt x="204" y="12"/>
                    </a:lnTo>
                    <a:lnTo>
                      <a:pt x="204" y="12"/>
                    </a:lnTo>
                    <a:lnTo>
                      <a:pt x="202" y="10"/>
                    </a:lnTo>
                    <a:lnTo>
                      <a:pt x="202" y="10"/>
                    </a:lnTo>
                    <a:lnTo>
                      <a:pt x="196" y="10"/>
                    </a:lnTo>
                    <a:lnTo>
                      <a:pt x="196" y="10"/>
                    </a:lnTo>
                    <a:lnTo>
                      <a:pt x="186" y="12"/>
                    </a:lnTo>
                    <a:lnTo>
                      <a:pt x="182" y="12"/>
                    </a:lnTo>
                    <a:lnTo>
                      <a:pt x="178" y="12"/>
                    </a:lnTo>
                    <a:lnTo>
                      <a:pt x="178" y="12"/>
                    </a:lnTo>
                    <a:lnTo>
                      <a:pt x="176" y="12"/>
                    </a:lnTo>
                    <a:lnTo>
                      <a:pt x="176" y="10"/>
                    </a:lnTo>
                    <a:lnTo>
                      <a:pt x="174" y="6"/>
                    </a:lnTo>
                    <a:lnTo>
                      <a:pt x="174" y="6"/>
                    </a:lnTo>
                    <a:lnTo>
                      <a:pt x="170" y="8"/>
                    </a:lnTo>
                    <a:lnTo>
                      <a:pt x="170" y="8"/>
                    </a:lnTo>
                    <a:lnTo>
                      <a:pt x="166" y="8"/>
                    </a:lnTo>
                    <a:lnTo>
                      <a:pt x="166" y="8"/>
                    </a:lnTo>
                    <a:lnTo>
                      <a:pt x="160" y="12"/>
                    </a:lnTo>
                    <a:lnTo>
                      <a:pt x="160" y="12"/>
                    </a:lnTo>
                    <a:lnTo>
                      <a:pt x="162" y="4"/>
                    </a:lnTo>
                    <a:lnTo>
                      <a:pt x="162" y="4"/>
                    </a:lnTo>
                    <a:lnTo>
                      <a:pt x="154" y="2"/>
                    </a:lnTo>
                    <a:lnTo>
                      <a:pt x="148" y="0"/>
                    </a:lnTo>
                    <a:lnTo>
                      <a:pt x="144" y="0"/>
                    </a:lnTo>
                    <a:lnTo>
                      <a:pt x="144" y="2"/>
                    </a:lnTo>
                    <a:lnTo>
                      <a:pt x="144" y="2"/>
                    </a:lnTo>
                    <a:lnTo>
                      <a:pt x="136" y="8"/>
                    </a:lnTo>
                    <a:lnTo>
                      <a:pt x="128" y="12"/>
                    </a:lnTo>
                    <a:lnTo>
                      <a:pt x="128" y="12"/>
                    </a:lnTo>
                    <a:lnTo>
                      <a:pt x="122" y="12"/>
                    </a:lnTo>
                    <a:lnTo>
                      <a:pt x="118" y="12"/>
                    </a:lnTo>
                    <a:lnTo>
                      <a:pt x="118" y="12"/>
                    </a:lnTo>
                    <a:lnTo>
                      <a:pt x="114" y="14"/>
                    </a:lnTo>
                    <a:lnTo>
                      <a:pt x="114" y="14"/>
                    </a:lnTo>
                    <a:lnTo>
                      <a:pt x="112" y="10"/>
                    </a:lnTo>
                    <a:lnTo>
                      <a:pt x="112" y="10"/>
                    </a:lnTo>
                    <a:lnTo>
                      <a:pt x="110" y="16"/>
                    </a:lnTo>
                    <a:lnTo>
                      <a:pt x="108" y="16"/>
                    </a:lnTo>
                    <a:lnTo>
                      <a:pt x="108" y="16"/>
                    </a:lnTo>
                    <a:lnTo>
                      <a:pt x="106" y="16"/>
                    </a:lnTo>
                    <a:lnTo>
                      <a:pt x="104" y="14"/>
                    </a:lnTo>
                    <a:lnTo>
                      <a:pt x="104" y="14"/>
                    </a:lnTo>
                    <a:lnTo>
                      <a:pt x="104" y="18"/>
                    </a:lnTo>
                    <a:lnTo>
                      <a:pt x="104" y="18"/>
                    </a:lnTo>
                    <a:lnTo>
                      <a:pt x="100" y="20"/>
                    </a:lnTo>
                    <a:lnTo>
                      <a:pt x="100" y="20"/>
                    </a:lnTo>
                    <a:lnTo>
                      <a:pt x="94" y="20"/>
                    </a:lnTo>
                    <a:lnTo>
                      <a:pt x="90" y="20"/>
                    </a:lnTo>
                    <a:lnTo>
                      <a:pt x="90" y="20"/>
                    </a:lnTo>
                    <a:lnTo>
                      <a:pt x="86" y="22"/>
                    </a:lnTo>
                    <a:lnTo>
                      <a:pt x="84" y="24"/>
                    </a:lnTo>
                    <a:lnTo>
                      <a:pt x="84" y="24"/>
                    </a:lnTo>
                    <a:lnTo>
                      <a:pt x="80" y="24"/>
                    </a:lnTo>
                    <a:lnTo>
                      <a:pt x="80" y="24"/>
                    </a:lnTo>
                    <a:lnTo>
                      <a:pt x="78" y="28"/>
                    </a:lnTo>
                    <a:lnTo>
                      <a:pt x="76" y="34"/>
                    </a:lnTo>
                    <a:lnTo>
                      <a:pt x="76" y="34"/>
                    </a:lnTo>
                    <a:lnTo>
                      <a:pt x="72" y="34"/>
                    </a:lnTo>
                    <a:lnTo>
                      <a:pt x="70" y="36"/>
                    </a:lnTo>
                    <a:lnTo>
                      <a:pt x="70" y="36"/>
                    </a:lnTo>
                    <a:lnTo>
                      <a:pt x="68" y="40"/>
                    </a:lnTo>
                    <a:lnTo>
                      <a:pt x="68" y="44"/>
                    </a:lnTo>
                    <a:lnTo>
                      <a:pt x="68" y="44"/>
                    </a:lnTo>
                    <a:lnTo>
                      <a:pt x="64" y="48"/>
                    </a:lnTo>
                    <a:lnTo>
                      <a:pt x="64" y="48"/>
                    </a:lnTo>
                    <a:lnTo>
                      <a:pt x="62" y="60"/>
                    </a:lnTo>
                    <a:lnTo>
                      <a:pt x="62" y="60"/>
                    </a:lnTo>
                    <a:lnTo>
                      <a:pt x="54" y="62"/>
                    </a:lnTo>
                    <a:lnTo>
                      <a:pt x="46" y="64"/>
                    </a:lnTo>
                    <a:lnTo>
                      <a:pt x="46" y="64"/>
                    </a:lnTo>
                    <a:lnTo>
                      <a:pt x="44" y="64"/>
                    </a:lnTo>
                    <a:lnTo>
                      <a:pt x="40" y="64"/>
                    </a:lnTo>
                    <a:lnTo>
                      <a:pt x="38" y="66"/>
                    </a:lnTo>
                    <a:lnTo>
                      <a:pt x="38" y="66"/>
                    </a:lnTo>
                    <a:lnTo>
                      <a:pt x="30" y="66"/>
                    </a:lnTo>
                    <a:lnTo>
                      <a:pt x="22" y="64"/>
                    </a:lnTo>
                    <a:lnTo>
                      <a:pt x="22" y="64"/>
                    </a:lnTo>
                    <a:lnTo>
                      <a:pt x="24" y="76"/>
                    </a:lnTo>
                    <a:lnTo>
                      <a:pt x="24" y="76"/>
                    </a:lnTo>
                    <a:lnTo>
                      <a:pt x="22" y="78"/>
                    </a:lnTo>
                    <a:lnTo>
                      <a:pt x="22" y="80"/>
                    </a:lnTo>
                    <a:lnTo>
                      <a:pt x="22" y="80"/>
                    </a:lnTo>
                    <a:lnTo>
                      <a:pt x="20" y="80"/>
                    </a:lnTo>
                    <a:lnTo>
                      <a:pt x="18" y="80"/>
                    </a:lnTo>
                    <a:lnTo>
                      <a:pt x="18" y="80"/>
                    </a:lnTo>
                    <a:lnTo>
                      <a:pt x="26" y="82"/>
                    </a:lnTo>
                    <a:lnTo>
                      <a:pt x="26" y="82"/>
                    </a:lnTo>
                    <a:lnTo>
                      <a:pt x="28" y="84"/>
                    </a:lnTo>
                    <a:lnTo>
                      <a:pt x="32" y="88"/>
                    </a:lnTo>
                    <a:lnTo>
                      <a:pt x="32" y="88"/>
                    </a:lnTo>
                    <a:lnTo>
                      <a:pt x="34" y="88"/>
                    </a:lnTo>
                    <a:lnTo>
                      <a:pt x="38" y="88"/>
                    </a:lnTo>
                    <a:lnTo>
                      <a:pt x="38" y="88"/>
                    </a:lnTo>
                    <a:lnTo>
                      <a:pt x="48" y="98"/>
                    </a:lnTo>
                    <a:lnTo>
                      <a:pt x="48" y="98"/>
                    </a:lnTo>
                    <a:lnTo>
                      <a:pt x="54" y="98"/>
                    </a:lnTo>
                    <a:lnTo>
                      <a:pt x="54" y="98"/>
                    </a:lnTo>
                    <a:lnTo>
                      <a:pt x="56" y="98"/>
                    </a:lnTo>
                    <a:lnTo>
                      <a:pt x="56" y="100"/>
                    </a:lnTo>
                    <a:lnTo>
                      <a:pt x="54" y="100"/>
                    </a:lnTo>
                    <a:lnTo>
                      <a:pt x="54" y="100"/>
                    </a:lnTo>
                    <a:lnTo>
                      <a:pt x="56" y="106"/>
                    </a:lnTo>
                    <a:lnTo>
                      <a:pt x="56" y="106"/>
                    </a:lnTo>
                    <a:lnTo>
                      <a:pt x="58" y="108"/>
                    </a:lnTo>
                    <a:lnTo>
                      <a:pt x="62" y="108"/>
                    </a:lnTo>
                    <a:lnTo>
                      <a:pt x="62" y="106"/>
                    </a:lnTo>
                    <a:lnTo>
                      <a:pt x="62" y="106"/>
                    </a:lnTo>
                    <a:lnTo>
                      <a:pt x="66" y="104"/>
                    </a:lnTo>
                    <a:lnTo>
                      <a:pt x="70" y="104"/>
                    </a:lnTo>
                    <a:lnTo>
                      <a:pt x="70" y="106"/>
                    </a:lnTo>
                    <a:lnTo>
                      <a:pt x="70" y="106"/>
                    </a:lnTo>
                    <a:lnTo>
                      <a:pt x="72" y="108"/>
                    </a:lnTo>
                    <a:lnTo>
                      <a:pt x="72" y="108"/>
                    </a:lnTo>
                    <a:lnTo>
                      <a:pt x="76" y="108"/>
                    </a:lnTo>
                    <a:lnTo>
                      <a:pt x="82" y="106"/>
                    </a:lnTo>
                    <a:lnTo>
                      <a:pt x="82" y="106"/>
                    </a:lnTo>
                    <a:lnTo>
                      <a:pt x="82" y="108"/>
                    </a:lnTo>
                    <a:lnTo>
                      <a:pt x="82" y="110"/>
                    </a:lnTo>
                    <a:lnTo>
                      <a:pt x="80" y="110"/>
                    </a:lnTo>
                    <a:lnTo>
                      <a:pt x="80" y="110"/>
                    </a:lnTo>
                    <a:lnTo>
                      <a:pt x="78" y="112"/>
                    </a:lnTo>
                    <a:lnTo>
                      <a:pt x="78" y="114"/>
                    </a:lnTo>
                    <a:lnTo>
                      <a:pt x="78" y="114"/>
                    </a:lnTo>
                    <a:lnTo>
                      <a:pt x="82" y="114"/>
                    </a:lnTo>
                    <a:lnTo>
                      <a:pt x="82" y="114"/>
                    </a:lnTo>
                    <a:lnTo>
                      <a:pt x="84" y="116"/>
                    </a:lnTo>
                    <a:lnTo>
                      <a:pt x="84" y="116"/>
                    </a:lnTo>
                    <a:lnTo>
                      <a:pt x="90" y="116"/>
                    </a:lnTo>
                    <a:lnTo>
                      <a:pt x="96" y="116"/>
                    </a:lnTo>
                    <a:lnTo>
                      <a:pt x="96" y="116"/>
                    </a:lnTo>
                    <a:lnTo>
                      <a:pt x="96" y="118"/>
                    </a:lnTo>
                    <a:lnTo>
                      <a:pt x="96" y="122"/>
                    </a:lnTo>
                    <a:lnTo>
                      <a:pt x="96" y="122"/>
                    </a:lnTo>
                    <a:lnTo>
                      <a:pt x="84" y="122"/>
                    </a:lnTo>
                    <a:lnTo>
                      <a:pt x="78" y="122"/>
                    </a:lnTo>
                    <a:lnTo>
                      <a:pt x="78" y="124"/>
                    </a:lnTo>
                    <a:lnTo>
                      <a:pt x="82" y="126"/>
                    </a:lnTo>
                    <a:lnTo>
                      <a:pt x="82" y="126"/>
                    </a:lnTo>
                    <a:lnTo>
                      <a:pt x="82" y="124"/>
                    </a:lnTo>
                    <a:lnTo>
                      <a:pt x="84" y="124"/>
                    </a:lnTo>
                    <a:lnTo>
                      <a:pt x="84" y="124"/>
                    </a:lnTo>
                    <a:lnTo>
                      <a:pt x="86" y="126"/>
                    </a:lnTo>
                    <a:lnTo>
                      <a:pt x="88" y="126"/>
                    </a:lnTo>
                    <a:lnTo>
                      <a:pt x="88" y="132"/>
                    </a:lnTo>
                    <a:lnTo>
                      <a:pt x="88" y="132"/>
                    </a:lnTo>
                    <a:lnTo>
                      <a:pt x="82" y="130"/>
                    </a:lnTo>
                    <a:lnTo>
                      <a:pt x="78" y="134"/>
                    </a:lnTo>
                    <a:lnTo>
                      <a:pt x="78" y="132"/>
                    </a:lnTo>
                    <a:lnTo>
                      <a:pt x="78" y="132"/>
                    </a:lnTo>
                    <a:lnTo>
                      <a:pt x="68" y="132"/>
                    </a:lnTo>
                    <a:lnTo>
                      <a:pt x="58" y="132"/>
                    </a:lnTo>
                    <a:lnTo>
                      <a:pt x="58" y="132"/>
                    </a:lnTo>
                    <a:lnTo>
                      <a:pt x="56" y="128"/>
                    </a:lnTo>
                    <a:lnTo>
                      <a:pt x="56" y="128"/>
                    </a:lnTo>
                    <a:lnTo>
                      <a:pt x="50" y="128"/>
                    </a:lnTo>
                    <a:lnTo>
                      <a:pt x="50" y="128"/>
                    </a:lnTo>
                    <a:lnTo>
                      <a:pt x="50" y="126"/>
                    </a:lnTo>
                    <a:lnTo>
                      <a:pt x="52" y="126"/>
                    </a:lnTo>
                    <a:lnTo>
                      <a:pt x="52" y="126"/>
                    </a:lnTo>
                    <a:lnTo>
                      <a:pt x="52" y="120"/>
                    </a:lnTo>
                    <a:lnTo>
                      <a:pt x="52" y="116"/>
                    </a:lnTo>
                    <a:lnTo>
                      <a:pt x="52" y="116"/>
                    </a:lnTo>
                    <a:lnTo>
                      <a:pt x="50" y="114"/>
                    </a:lnTo>
                    <a:lnTo>
                      <a:pt x="50" y="114"/>
                    </a:lnTo>
                    <a:lnTo>
                      <a:pt x="44" y="114"/>
                    </a:lnTo>
                    <a:lnTo>
                      <a:pt x="44" y="114"/>
                    </a:lnTo>
                    <a:lnTo>
                      <a:pt x="42" y="116"/>
                    </a:lnTo>
                    <a:lnTo>
                      <a:pt x="42" y="116"/>
                    </a:lnTo>
                    <a:lnTo>
                      <a:pt x="34" y="120"/>
                    </a:lnTo>
                    <a:lnTo>
                      <a:pt x="26" y="124"/>
                    </a:lnTo>
                    <a:lnTo>
                      <a:pt x="26" y="124"/>
                    </a:lnTo>
                    <a:lnTo>
                      <a:pt x="26" y="130"/>
                    </a:lnTo>
                    <a:lnTo>
                      <a:pt x="26" y="130"/>
                    </a:lnTo>
                    <a:lnTo>
                      <a:pt x="26" y="130"/>
                    </a:lnTo>
                    <a:lnTo>
                      <a:pt x="24" y="130"/>
                    </a:lnTo>
                    <a:lnTo>
                      <a:pt x="24" y="130"/>
                    </a:lnTo>
                    <a:lnTo>
                      <a:pt x="14" y="130"/>
                    </a:lnTo>
                    <a:lnTo>
                      <a:pt x="6" y="132"/>
                    </a:lnTo>
                    <a:lnTo>
                      <a:pt x="6" y="132"/>
                    </a:lnTo>
                    <a:lnTo>
                      <a:pt x="0" y="138"/>
                    </a:lnTo>
                    <a:lnTo>
                      <a:pt x="0" y="142"/>
                    </a:lnTo>
                    <a:lnTo>
                      <a:pt x="0" y="142"/>
                    </a:lnTo>
                    <a:lnTo>
                      <a:pt x="8" y="142"/>
                    </a:lnTo>
                    <a:lnTo>
                      <a:pt x="14" y="144"/>
                    </a:lnTo>
                    <a:lnTo>
                      <a:pt x="14" y="144"/>
                    </a:lnTo>
                    <a:lnTo>
                      <a:pt x="20" y="144"/>
                    </a:lnTo>
                    <a:lnTo>
                      <a:pt x="20" y="146"/>
                    </a:lnTo>
                    <a:lnTo>
                      <a:pt x="20" y="146"/>
                    </a:lnTo>
                    <a:lnTo>
                      <a:pt x="12" y="148"/>
                    </a:lnTo>
                    <a:lnTo>
                      <a:pt x="12" y="148"/>
                    </a:lnTo>
                    <a:lnTo>
                      <a:pt x="12" y="150"/>
                    </a:lnTo>
                    <a:lnTo>
                      <a:pt x="12" y="150"/>
                    </a:lnTo>
                    <a:lnTo>
                      <a:pt x="12" y="150"/>
                    </a:lnTo>
                    <a:lnTo>
                      <a:pt x="18" y="156"/>
                    </a:lnTo>
                    <a:lnTo>
                      <a:pt x="18" y="156"/>
                    </a:lnTo>
                    <a:lnTo>
                      <a:pt x="18" y="158"/>
                    </a:lnTo>
                    <a:lnTo>
                      <a:pt x="20" y="162"/>
                    </a:lnTo>
                    <a:lnTo>
                      <a:pt x="34" y="166"/>
                    </a:lnTo>
                    <a:lnTo>
                      <a:pt x="34" y="166"/>
                    </a:lnTo>
                    <a:lnTo>
                      <a:pt x="38" y="164"/>
                    </a:lnTo>
                    <a:lnTo>
                      <a:pt x="40" y="162"/>
                    </a:lnTo>
                    <a:lnTo>
                      <a:pt x="40" y="162"/>
                    </a:lnTo>
                    <a:lnTo>
                      <a:pt x="50" y="160"/>
                    </a:lnTo>
                    <a:lnTo>
                      <a:pt x="60" y="162"/>
                    </a:lnTo>
                    <a:lnTo>
                      <a:pt x="60" y="162"/>
                    </a:lnTo>
                    <a:lnTo>
                      <a:pt x="60" y="160"/>
                    </a:lnTo>
                    <a:lnTo>
                      <a:pt x="62" y="158"/>
                    </a:lnTo>
                    <a:lnTo>
                      <a:pt x="62" y="158"/>
                    </a:lnTo>
                    <a:lnTo>
                      <a:pt x="66" y="164"/>
                    </a:lnTo>
                    <a:lnTo>
                      <a:pt x="66" y="164"/>
                    </a:lnTo>
                    <a:lnTo>
                      <a:pt x="66" y="166"/>
                    </a:lnTo>
                    <a:lnTo>
                      <a:pt x="66" y="166"/>
                    </a:lnTo>
                    <a:lnTo>
                      <a:pt x="70" y="168"/>
                    </a:lnTo>
                    <a:lnTo>
                      <a:pt x="70" y="168"/>
                    </a:lnTo>
                    <a:lnTo>
                      <a:pt x="74" y="162"/>
                    </a:lnTo>
                    <a:lnTo>
                      <a:pt x="74" y="162"/>
                    </a:lnTo>
                    <a:lnTo>
                      <a:pt x="86" y="160"/>
                    </a:lnTo>
                    <a:lnTo>
                      <a:pt x="96" y="160"/>
                    </a:lnTo>
                    <a:lnTo>
                      <a:pt x="96" y="160"/>
                    </a:lnTo>
                    <a:lnTo>
                      <a:pt x="96" y="164"/>
                    </a:lnTo>
                    <a:lnTo>
                      <a:pt x="96" y="164"/>
                    </a:lnTo>
                    <a:lnTo>
                      <a:pt x="92" y="168"/>
                    </a:lnTo>
                    <a:lnTo>
                      <a:pt x="92" y="168"/>
                    </a:lnTo>
                    <a:lnTo>
                      <a:pt x="92" y="172"/>
                    </a:lnTo>
                    <a:lnTo>
                      <a:pt x="94" y="178"/>
                    </a:lnTo>
                    <a:lnTo>
                      <a:pt x="94" y="178"/>
                    </a:lnTo>
                    <a:lnTo>
                      <a:pt x="94" y="186"/>
                    </a:lnTo>
                    <a:lnTo>
                      <a:pt x="94" y="186"/>
                    </a:lnTo>
                    <a:lnTo>
                      <a:pt x="88" y="190"/>
                    </a:lnTo>
                    <a:lnTo>
                      <a:pt x="82" y="192"/>
                    </a:lnTo>
                    <a:lnTo>
                      <a:pt x="82" y="192"/>
                    </a:lnTo>
                    <a:lnTo>
                      <a:pt x="80" y="190"/>
                    </a:lnTo>
                    <a:lnTo>
                      <a:pt x="76" y="190"/>
                    </a:lnTo>
                    <a:lnTo>
                      <a:pt x="76" y="190"/>
                    </a:lnTo>
                    <a:lnTo>
                      <a:pt x="76" y="194"/>
                    </a:lnTo>
                    <a:lnTo>
                      <a:pt x="76" y="194"/>
                    </a:lnTo>
                    <a:lnTo>
                      <a:pt x="70" y="198"/>
                    </a:lnTo>
                    <a:lnTo>
                      <a:pt x="64" y="198"/>
                    </a:lnTo>
                    <a:lnTo>
                      <a:pt x="60" y="198"/>
                    </a:lnTo>
                    <a:lnTo>
                      <a:pt x="60" y="198"/>
                    </a:lnTo>
                    <a:lnTo>
                      <a:pt x="56" y="194"/>
                    </a:lnTo>
                    <a:lnTo>
                      <a:pt x="54" y="192"/>
                    </a:lnTo>
                    <a:lnTo>
                      <a:pt x="50" y="192"/>
                    </a:lnTo>
                    <a:lnTo>
                      <a:pt x="50" y="192"/>
                    </a:lnTo>
                    <a:lnTo>
                      <a:pt x="44" y="196"/>
                    </a:lnTo>
                    <a:lnTo>
                      <a:pt x="44" y="196"/>
                    </a:lnTo>
                    <a:lnTo>
                      <a:pt x="44" y="198"/>
                    </a:lnTo>
                    <a:lnTo>
                      <a:pt x="44" y="198"/>
                    </a:lnTo>
                    <a:lnTo>
                      <a:pt x="44" y="198"/>
                    </a:lnTo>
                    <a:lnTo>
                      <a:pt x="44" y="198"/>
                    </a:lnTo>
                    <a:lnTo>
                      <a:pt x="44" y="200"/>
                    </a:lnTo>
                    <a:lnTo>
                      <a:pt x="46" y="200"/>
                    </a:lnTo>
                    <a:lnTo>
                      <a:pt x="46" y="200"/>
                    </a:lnTo>
                    <a:lnTo>
                      <a:pt x="48" y="204"/>
                    </a:lnTo>
                    <a:lnTo>
                      <a:pt x="48" y="210"/>
                    </a:lnTo>
                    <a:lnTo>
                      <a:pt x="48" y="210"/>
                    </a:lnTo>
                    <a:lnTo>
                      <a:pt x="48" y="210"/>
                    </a:lnTo>
                    <a:lnTo>
                      <a:pt x="48" y="208"/>
                    </a:lnTo>
                    <a:lnTo>
                      <a:pt x="48" y="208"/>
                    </a:lnTo>
                    <a:lnTo>
                      <a:pt x="42" y="206"/>
                    </a:lnTo>
                    <a:lnTo>
                      <a:pt x="40" y="214"/>
                    </a:lnTo>
                    <a:lnTo>
                      <a:pt x="40" y="214"/>
                    </a:lnTo>
                    <a:lnTo>
                      <a:pt x="38" y="214"/>
                    </a:lnTo>
                    <a:lnTo>
                      <a:pt x="38" y="214"/>
                    </a:lnTo>
                    <a:lnTo>
                      <a:pt x="30" y="220"/>
                    </a:lnTo>
                    <a:lnTo>
                      <a:pt x="30" y="220"/>
                    </a:lnTo>
                    <a:lnTo>
                      <a:pt x="30" y="224"/>
                    </a:lnTo>
                    <a:lnTo>
                      <a:pt x="30" y="226"/>
                    </a:lnTo>
                    <a:lnTo>
                      <a:pt x="30" y="226"/>
                    </a:lnTo>
                    <a:lnTo>
                      <a:pt x="26" y="228"/>
                    </a:lnTo>
                    <a:lnTo>
                      <a:pt x="26" y="228"/>
                    </a:lnTo>
                    <a:lnTo>
                      <a:pt x="24" y="232"/>
                    </a:lnTo>
                    <a:lnTo>
                      <a:pt x="24" y="232"/>
                    </a:lnTo>
                    <a:lnTo>
                      <a:pt x="28" y="232"/>
                    </a:lnTo>
                    <a:lnTo>
                      <a:pt x="28" y="232"/>
                    </a:lnTo>
                    <a:lnTo>
                      <a:pt x="28" y="236"/>
                    </a:lnTo>
                    <a:lnTo>
                      <a:pt x="28" y="236"/>
                    </a:lnTo>
                    <a:lnTo>
                      <a:pt x="34" y="236"/>
                    </a:lnTo>
                    <a:lnTo>
                      <a:pt x="34" y="236"/>
                    </a:lnTo>
                    <a:lnTo>
                      <a:pt x="34" y="240"/>
                    </a:lnTo>
                    <a:lnTo>
                      <a:pt x="34" y="240"/>
                    </a:lnTo>
                    <a:lnTo>
                      <a:pt x="36" y="240"/>
                    </a:lnTo>
                    <a:lnTo>
                      <a:pt x="36" y="242"/>
                    </a:lnTo>
                    <a:lnTo>
                      <a:pt x="36" y="242"/>
                    </a:lnTo>
                    <a:lnTo>
                      <a:pt x="44" y="242"/>
                    </a:lnTo>
                    <a:lnTo>
                      <a:pt x="50" y="244"/>
                    </a:lnTo>
                    <a:lnTo>
                      <a:pt x="50" y="244"/>
                    </a:lnTo>
                    <a:lnTo>
                      <a:pt x="50" y="242"/>
                    </a:lnTo>
                    <a:lnTo>
                      <a:pt x="50" y="242"/>
                    </a:lnTo>
                    <a:lnTo>
                      <a:pt x="56" y="242"/>
                    </a:lnTo>
                    <a:lnTo>
                      <a:pt x="56" y="244"/>
                    </a:lnTo>
                    <a:lnTo>
                      <a:pt x="56" y="244"/>
                    </a:lnTo>
                    <a:lnTo>
                      <a:pt x="52" y="246"/>
                    </a:lnTo>
                    <a:lnTo>
                      <a:pt x="52" y="246"/>
                    </a:lnTo>
                    <a:lnTo>
                      <a:pt x="50" y="250"/>
                    </a:lnTo>
                    <a:lnTo>
                      <a:pt x="50" y="250"/>
                    </a:lnTo>
                    <a:lnTo>
                      <a:pt x="48" y="252"/>
                    </a:lnTo>
                    <a:lnTo>
                      <a:pt x="48" y="252"/>
                    </a:lnTo>
                    <a:lnTo>
                      <a:pt x="48" y="256"/>
                    </a:lnTo>
                    <a:lnTo>
                      <a:pt x="48" y="256"/>
                    </a:lnTo>
                    <a:lnTo>
                      <a:pt x="46" y="260"/>
                    </a:lnTo>
                    <a:lnTo>
                      <a:pt x="46" y="260"/>
                    </a:lnTo>
                    <a:lnTo>
                      <a:pt x="48" y="260"/>
                    </a:lnTo>
                    <a:lnTo>
                      <a:pt x="48" y="262"/>
                    </a:lnTo>
                    <a:lnTo>
                      <a:pt x="48" y="262"/>
                    </a:lnTo>
                    <a:lnTo>
                      <a:pt x="52" y="262"/>
                    </a:lnTo>
                    <a:lnTo>
                      <a:pt x="52" y="262"/>
                    </a:lnTo>
                    <a:lnTo>
                      <a:pt x="52" y="266"/>
                    </a:lnTo>
                    <a:lnTo>
                      <a:pt x="52" y="266"/>
                    </a:lnTo>
                    <a:lnTo>
                      <a:pt x="56" y="270"/>
                    </a:lnTo>
                    <a:lnTo>
                      <a:pt x="56" y="270"/>
                    </a:lnTo>
                    <a:lnTo>
                      <a:pt x="64" y="268"/>
                    </a:lnTo>
                    <a:lnTo>
                      <a:pt x="68" y="266"/>
                    </a:lnTo>
                    <a:lnTo>
                      <a:pt x="70" y="264"/>
                    </a:lnTo>
                    <a:lnTo>
                      <a:pt x="70" y="264"/>
                    </a:lnTo>
                    <a:lnTo>
                      <a:pt x="70" y="260"/>
                    </a:lnTo>
                    <a:lnTo>
                      <a:pt x="70" y="258"/>
                    </a:lnTo>
                    <a:lnTo>
                      <a:pt x="72" y="254"/>
                    </a:lnTo>
                    <a:lnTo>
                      <a:pt x="74" y="254"/>
                    </a:lnTo>
                    <a:lnTo>
                      <a:pt x="74" y="254"/>
                    </a:lnTo>
                    <a:lnTo>
                      <a:pt x="76" y="258"/>
                    </a:lnTo>
                    <a:lnTo>
                      <a:pt x="76" y="260"/>
                    </a:lnTo>
                    <a:lnTo>
                      <a:pt x="74" y="260"/>
                    </a:lnTo>
                    <a:lnTo>
                      <a:pt x="74" y="260"/>
                    </a:lnTo>
                    <a:lnTo>
                      <a:pt x="74" y="266"/>
                    </a:lnTo>
                    <a:lnTo>
                      <a:pt x="74" y="266"/>
                    </a:lnTo>
                    <a:lnTo>
                      <a:pt x="78" y="268"/>
                    </a:lnTo>
                    <a:lnTo>
                      <a:pt x="78" y="268"/>
                    </a:lnTo>
                    <a:lnTo>
                      <a:pt x="80" y="274"/>
                    </a:lnTo>
                    <a:lnTo>
                      <a:pt x="80" y="278"/>
                    </a:lnTo>
                    <a:lnTo>
                      <a:pt x="80" y="278"/>
                    </a:lnTo>
                    <a:lnTo>
                      <a:pt x="78" y="280"/>
                    </a:lnTo>
                    <a:lnTo>
                      <a:pt x="78" y="284"/>
                    </a:lnTo>
                    <a:lnTo>
                      <a:pt x="78" y="284"/>
                    </a:lnTo>
                    <a:lnTo>
                      <a:pt x="84" y="284"/>
                    </a:lnTo>
                    <a:lnTo>
                      <a:pt x="84" y="284"/>
                    </a:lnTo>
                    <a:lnTo>
                      <a:pt x="82" y="286"/>
                    </a:lnTo>
                    <a:lnTo>
                      <a:pt x="82" y="286"/>
                    </a:lnTo>
                    <a:lnTo>
                      <a:pt x="80" y="290"/>
                    </a:lnTo>
                    <a:lnTo>
                      <a:pt x="80" y="290"/>
                    </a:lnTo>
                    <a:lnTo>
                      <a:pt x="82" y="290"/>
                    </a:lnTo>
                    <a:lnTo>
                      <a:pt x="82" y="290"/>
                    </a:lnTo>
                    <a:lnTo>
                      <a:pt x="82" y="292"/>
                    </a:lnTo>
                    <a:lnTo>
                      <a:pt x="82" y="292"/>
                    </a:lnTo>
                    <a:lnTo>
                      <a:pt x="82" y="292"/>
                    </a:lnTo>
                    <a:lnTo>
                      <a:pt x="82" y="292"/>
                    </a:lnTo>
                    <a:lnTo>
                      <a:pt x="82" y="296"/>
                    </a:lnTo>
                    <a:lnTo>
                      <a:pt x="82" y="296"/>
                    </a:lnTo>
                    <a:lnTo>
                      <a:pt x="86" y="294"/>
                    </a:lnTo>
                    <a:lnTo>
                      <a:pt x="88" y="292"/>
                    </a:lnTo>
                    <a:lnTo>
                      <a:pt x="92" y="288"/>
                    </a:lnTo>
                    <a:lnTo>
                      <a:pt x="92" y="288"/>
                    </a:lnTo>
                    <a:lnTo>
                      <a:pt x="102" y="282"/>
                    </a:lnTo>
                    <a:lnTo>
                      <a:pt x="104" y="282"/>
                    </a:lnTo>
                    <a:lnTo>
                      <a:pt x="104" y="282"/>
                    </a:lnTo>
                    <a:lnTo>
                      <a:pt x="106" y="284"/>
                    </a:lnTo>
                    <a:lnTo>
                      <a:pt x="108" y="288"/>
                    </a:lnTo>
                    <a:lnTo>
                      <a:pt x="108" y="288"/>
                    </a:lnTo>
                    <a:lnTo>
                      <a:pt x="108" y="288"/>
                    </a:lnTo>
                    <a:lnTo>
                      <a:pt x="114" y="286"/>
                    </a:lnTo>
                    <a:lnTo>
                      <a:pt x="114" y="286"/>
                    </a:lnTo>
                    <a:lnTo>
                      <a:pt x="116" y="290"/>
                    </a:lnTo>
                    <a:lnTo>
                      <a:pt x="118" y="294"/>
                    </a:lnTo>
                    <a:lnTo>
                      <a:pt x="118" y="294"/>
                    </a:lnTo>
                    <a:lnTo>
                      <a:pt x="120" y="296"/>
                    </a:lnTo>
                    <a:lnTo>
                      <a:pt x="120" y="296"/>
                    </a:lnTo>
                    <a:lnTo>
                      <a:pt x="122" y="298"/>
                    </a:lnTo>
                    <a:lnTo>
                      <a:pt x="122" y="298"/>
                    </a:lnTo>
                    <a:lnTo>
                      <a:pt x="124" y="296"/>
                    </a:lnTo>
                    <a:lnTo>
                      <a:pt x="124" y="296"/>
                    </a:lnTo>
                    <a:lnTo>
                      <a:pt x="122" y="294"/>
                    </a:lnTo>
                    <a:lnTo>
                      <a:pt x="124" y="292"/>
                    </a:lnTo>
                    <a:lnTo>
                      <a:pt x="124" y="292"/>
                    </a:lnTo>
                    <a:lnTo>
                      <a:pt x="128" y="292"/>
                    </a:lnTo>
                    <a:lnTo>
                      <a:pt x="128" y="292"/>
                    </a:lnTo>
                    <a:lnTo>
                      <a:pt x="130" y="288"/>
                    </a:lnTo>
                    <a:lnTo>
                      <a:pt x="130" y="288"/>
                    </a:lnTo>
                    <a:lnTo>
                      <a:pt x="132" y="294"/>
                    </a:lnTo>
                    <a:lnTo>
                      <a:pt x="132" y="294"/>
                    </a:lnTo>
                    <a:lnTo>
                      <a:pt x="138" y="292"/>
                    </a:lnTo>
                    <a:lnTo>
                      <a:pt x="144" y="290"/>
                    </a:lnTo>
                    <a:lnTo>
                      <a:pt x="144" y="290"/>
                    </a:lnTo>
                    <a:lnTo>
                      <a:pt x="146" y="286"/>
                    </a:lnTo>
                    <a:lnTo>
                      <a:pt x="146" y="286"/>
                    </a:lnTo>
                    <a:lnTo>
                      <a:pt x="150" y="286"/>
                    </a:lnTo>
                    <a:lnTo>
                      <a:pt x="150" y="286"/>
                    </a:lnTo>
                    <a:lnTo>
                      <a:pt x="148" y="292"/>
                    </a:lnTo>
                    <a:lnTo>
                      <a:pt x="146" y="296"/>
                    </a:lnTo>
                    <a:lnTo>
                      <a:pt x="146" y="296"/>
                    </a:lnTo>
                    <a:lnTo>
                      <a:pt x="144" y="298"/>
                    </a:lnTo>
                    <a:lnTo>
                      <a:pt x="140" y="302"/>
                    </a:lnTo>
                    <a:lnTo>
                      <a:pt x="140" y="302"/>
                    </a:lnTo>
                    <a:lnTo>
                      <a:pt x="140" y="304"/>
                    </a:lnTo>
                    <a:lnTo>
                      <a:pt x="140" y="308"/>
                    </a:lnTo>
                    <a:lnTo>
                      <a:pt x="136" y="308"/>
                    </a:lnTo>
                    <a:lnTo>
                      <a:pt x="136" y="308"/>
                    </a:lnTo>
                    <a:lnTo>
                      <a:pt x="136" y="320"/>
                    </a:lnTo>
                    <a:lnTo>
                      <a:pt x="136" y="320"/>
                    </a:lnTo>
                    <a:lnTo>
                      <a:pt x="134" y="320"/>
                    </a:lnTo>
                    <a:lnTo>
                      <a:pt x="134" y="320"/>
                    </a:lnTo>
                    <a:lnTo>
                      <a:pt x="132" y="324"/>
                    </a:lnTo>
                    <a:lnTo>
                      <a:pt x="132" y="326"/>
                    </a:lnTo>
                    <a:lnTo>
                      <a:pt x="132" y="326"/>
                    </a:lnTo>
                    <a:lnTo>
                      <a:pt x="128" y="330"/>
                    </a:lnTo>
                    <a:lnTo>
                      <a:pt x="126" y="332"/>
                    </a:lnTo>
                    <a:lnTo>
                      <a:pt x="126" y="332"/>
                    </a:lnTo>
                    <a:lnTo>
                      <a:pt x="126" y="336"/>
                    </a:lnTo>
                    <a:lnTo>
                      <a:pt x="126" y="336"/>
                    </a:lnTo>
                    <a:lnTo>
                      <a:pt x="122" y="336"/>
                    </a:lnTo>
                    <a:lnTo>
                      <a:pt x="122" y="336"/>
                    </a:lnTo>
                    <a:lnTo>
                      <a:pt x="120" y="338"/>
                    </a:lnTo>
                    <a:lnTo>
                      <a:pt x="116" y="342"/>
                    </a:lnTo>
                    <a:lnTo>
                      <a:pt x="116" y="342"/>
                    </a:lnTo>
                    <a:lnTo>
                      <a:pt x="114" y="342"/>
                    </a:lnTo>
                    <a:lnTo>
                      <a:pt x="114" y="342"/>
                    </a:lnTo>
                    <a:lnTo>
                      <a:pt x="108" y="344"/>
                    </a:lnTo>
                    <a:lnTo>
                      <a:pt x="104" y="346"/>
                    </a:lnTo>
                    <a:lnTo>
                      <a:pt x="102" y="350"/>
                    </a:lnTo>
                    <a:lnTo>
                      <a:pt x="102" y="356"/>
                    </a:lnTo>
                    <a:lnTo>
                      <a:pt x="102" y="356"/>
                    </a:lnTo>
                    <a:lnTo>
                      <a:pt x="94" y="358"/>
                    </a:lnTo>
                    <a:lnTo>
                      <a:pt x="94" y="358"/>
                    </a:lnTo>
                    <a:lnTo>
                      <a:pt x="96" y="354"/>
                    </a:lnTo>
                    <a:lnTo>
                      <a:pt x="96" y="354"/>
                    </a:lnTo>
                    <a:lnTo>
                      <a:pt x="86" y="356"/>
                    </a:lnTo>
                    <a:lnTo>
                      <a:pt x="78" y="358"/>
                    </a:lnTo>
                    <a:lnTo>
                      <a:pt x="78" y="358"/>
                    </a:lnTo>
                    <a:lnTo>
                      <a:pt x="78" y="360"/>
                    </a:lnTo>
                    <a:lnTo>
                      <a:pt x="78" y="364"/>
                    </a:lnTo>
                    <a:lnTo>
                      <a:pt x="78" y="364"/>
                    </a:lnTo>
                    <a:lnTo>
                      <a:pt x="74" y="366"/>
                    </a:lnTo>
                    <a:lnTo>
                      <a:pt x="74" y="366"/>
                    </a:lnTo>
                    <a:lnTo>
                      <a:pt x="72" y="370"/>
                    </a:lnTo>
                    <a:lnTo>
                      <a:pt x="72" y="370"/>
                    </a:lnTo>
                    <a:lnTo>
                      <a:pt x="68" y="374"/>
                    </a:lnTo>
                    <a:lnTo>
                      <a:pt x="64" y="376"/>
                    </a:lnTo>
                    <a:lnTo>
                      <a:pt x="64" y="376"/>
                    </a:lnTo>
                    <a:lnTo>
                      <a:pt x="64" y="378"/>
                    </a:lnTo>
                    <a:lnTo>
                      <a:pt x="64" y="378"/>
                    </a:lnTo>
                    <a:lnTo>
                      <a:pt x="66" y="376"/>
                    </a:lnTo>
                    <a:lnTo>
                      <a:pt x="66" y="376"/>
                    </a:lnTo>
                    <a:lnTo>
                      <a:pt x="66" y="378"/>
                    </a:lnTo>
                    <a:lnTo>
                      <a:pt x="70" y="378"/>
                    </a:lnTo>
                    <a:lnTo>
                      <a:pt x="70" y="374"/>
                    </a:lnTo>
                    <a:lnTo>
                      <a:pt x="72" y="374"/>
                    </a:lnTo>
                    <a:lnTo>
                      <a:pt x="72" y="374"/>
                    </a:lnTo>
                    <a:lnTo>
                      <a:pt x="74" y="376"/>
                    </a:lnTo>
                    <a:lnTo>
                      <a:pt x="76" y="378"/>
                    </a:lnTo>
                    <a:lnTo>
                      <a:pt x="76" y="378"/>
                    </a:lnTo>
                    <a:lnTo>
                      <a:pt x="84" y="362"/>
                    </a:lnTo>
                    <a:lnTo>
                      <a:pt x="84" y="362"/>
                    </a:lnTo>
                    <a:lnTo>
                      <a:pt x="90" y="362"/>
                    </a:lnTo>
                    <a:lnTo>
                      <a:pt x="90" y="362"/>
                    </a:lnTo>
                    <a:lnTo>
                      <a:pt x="90" y="362"/>
                    </a:lnTo>
                    <a:lnTo>
                      <a:pt x="88" y="364"/>
                    </a:lnTo>
                    <a:lnTo>
                      <a:pt x="86" y="366"/>
                    </a:lnTo>
                    <a:lnTo>
                      <a:pt x="86" y="366"/>
                    </a:lnTo>
                    <a:lnTo>
                      <a:pt x="94" y="366"/>
                    </a:lnTo>
                    <a:lnTo>
                      <a:pt x="94" y="364"/>
                    </a:lnTo>
                    <a:lnTo>
                      <a:pt x="94" y="364"/>
                    </a:lnTo>
                    <a:lnTo>
                      <a:pt x="102" y="362"/>
                    </a:lnTo>
                    <a:lnTo>
                      <a:pt x="106" y="358"/>
                    </a:lnTo>
                    <a:lnTo>
                      <a:pt x="106" y="358"/>
                    </a:lnTo>
                    <a:lnTo>
                      <a:pt x="110" y="358"/>
                    </a:lnTo>
                    <a:lnTo>
                      <a:pt x="110" y="358"/>
                    </a:lnTo>
                    <a:lnTo>
                      <a:pt x="110" y="362"/>
                    </a:lnTo>
                    <a:lnTo>
                      <a:pt x="110" y="362"/>
                    </a:lnTo>
                    <a:lnTo>
                      <a:pt x="112" y="360"/>
                    </a:lnTo>
                    <a:lnTo>
                      <a:pt x="112" y="356"/>
                    </a:lnTo>
                    <a:lnTo>
                      <a:pt x="112" y="356"/>
                    </a:lnTo>
                    <a:lnTo>
                      <a:pt x="114" y="358"/>
                    </a:lnTo>
                    <a:lnTo>
                      <a:pt x="116" y="358"/>
                    </a:lnTo>
                    <a:lnTo>
                      <a:pt x="116" y="358"/>
                    </a:lnTo>
                    <a:lnTo>
                      <a:pt x="118" y="354"/>
                    </a:lnTo>
                    <a:lnTo>
                      <a:pt x="118" y="350"/>
                    </a:lnTo>
                    <a:lnTo>
                      <a:pt x="118" y="350"/>
                    </a:lnTo>
                    <a:lnTo>
                      <a:pt x="122" y="354"/>
                    </a:lnTo>
                    <a:lnTo>
                      <a:pt x="124" y="348"/>
                    </a:lnTo>
                    <a:lnTo>
                      <a:pt x="124" y="348"/>
                    </a:lnTo>
                    <a:lnTo>
                      <a:pt x="122" y="348"/>
                    </a:lnTo>
                    <a:lnTo>
                      <a:pt x="122" y="346"/>
                    </a:lnTo>
                    <a:lnTo>
                      <a:pt x="122" y="346"/>
                    </a:lnTo>
                    <a:lnTo>
                      <a:pt x="124" y="346"/>
                    </a:lnTo>
                    <a:lnTo>
                      <a:pt x="124" y="346"/>
                    </a:lnTo>
                    <a:lnTo>
                      <a:pt x="124" y="346"/>
                    </a:lnTo>
                    <a:lnTo>
                      <a:pt x="124" y="346"/>
                    </a:lnTo>
                    <a:lnTo>
                      <a:pt x="132" y="342"/>
                    </a:lnTo>
                    <a:lnTo>
                      <a:pt x="132" y="342"/>
                    </a:lnTo>
                    <a:lnTo>
                      <a:pt x="130" y="342"/>
                    </a:lnTo>
                    <a:lnTo>
                      <a:pt x="130" y="340"/>
                    </a:lnTo>
                    <a:lnTo>
                      <a:pt x="130" y="340"/>
                    </a:lnTo>
                    <a:lnTo>
                      <a:pt x="134" y="340"/>
                    </a:lnTo>
                    <a:lnTo>
                      <a:pt x="136" y="340"/>
                    </a:lnTo>
                    <a:lnTo>
                      <a:pt x="136" y="340"/>
                    </a:lnTo>
                    <a:lnTo>
                      <a:pt x="138" y="334"/>
                    </a:lnTo>
                    <a:lnTo>
                      <a:pt x="138" y="334"/>
                    </a:lnTo>
                    <a:lnTo>
                      <a:pt x="142" y="336"/>
                    </a:lnTo>
                    <a:lnTo>
                      <a:pt x="142" y="336"/>
                    </a:lnTo>
                    <a:lnTo>
                      <a:pt x="148" y="330"/>
                    </a:lnTo>
                    <a:lnTo>
                      <a:pt x="148" y="330"/>
                    </a:lnTo>
                    <a:lnTo>
                      <a:pt x="148" y="324"/>
                    </a:lnTo>
                    <a:lnTo>
                      <a:pt x="148" y="324"/>
                    </a:lnTo>
                    <a:lnTo>
                      <a:pt x="154" y="322"/>
                    </a:lnTo>
                    <a:lnTo>
                      <a:pt x="154" y="320"/>
                    </a:lnTo>
                    <a:lnTo>
                      <a:pt x="154" y="320"/>
                    </a:lnTo>
                    <a:lnTo>
                      <a:pt x="156" y="320"/>
                    </a:lnTo>
                    <a:lnTo>
                      <a:pt x="156" y="320"/>
                    </a:lnTo>
                    <a:lnTo>
                      <a:pt x="160" y="316"/>
                    </a:lnTo>
                    <a:lnTo>
                      <a:pt x="164" y="312"/>
                    </a:lnTo>
                    <a:lnTo>
                      <a:pt x="164" y="312"/>
                    </a:lnTo>
                    <a:lnTo>
                      <a:pt x="168" y="310"/>
                    </a:lnTo>
                    <a:lnTo>
                      <a:pt x="168" y="310"/>
                    </a:lnTo>
                    <a:lnTo>
                      <a:pt x="168" y="308"/>
                    </a:lnTo>
                    <a:lnTo>
                      <a:pt x="172" y="304"/>
                    </a:lnTo>
                    <a:lnTo>
                      <a:pt x="172" y="304"/>
                    </a:lnTo>
                    <a:lnTo>
                      <a:pt x="180" y="302"/>
                    </a:lnTo>
                    <a:lnTo>
                      <a:pt x="180" y="302"/>
                    </a:lnTo>
                    <a:lnTo>
                      <a:pt x="182" y="300"/>
                    </a:lnTo>
                    <a:lnTo>
                      <a:pt x="182" y="300"/>
                    </a:lnTo>
                    <a:lnTo>
                      <a:pt x="182" y="296"/>
                    </a:lnTo>
                    <a:lnTo>
                      <a:pt x="182" y="296"/>
                    </a:lnTo>
                    <a:lnTo>
                      <a:pt x="184" y="294"/>
                    </a:lnTo>
                    <a:lnTo>
                      <a:pt x="186" y="292"/>
                    </a:lnTo>
                    <a:lnTo>
                      <a:pt x="186" y="290"/>
                    </a:lnTo>
                    <a:lnTo>
                      <a:pt x="186" y="290"/>
                    </a:lnTo>
                    <a:lnTo>
                      <a:pt x="190" y="288"/>
                    </a:lnTo>
                    <a:lnTo>
                      <a:pt x="190" y="288"/>
                    </a:lnTo>
                    <a:lnTo>
                      <a:pt x="190" y="284"/>
                    </a:lnTo>
                    <a:lnTo>
                      <a:pt x="190" y="284"/>
                    </a:lnTo>
                    <a:lnTo>
                      <a:pt x="182" y="284"/>
                    </a:lnTo>
                    <a:lnTo>
                      <a:pt x="182" y="284"/>
                    </a:lnTo>
                    <a:lnTo>
                      <a:pt x="182" y="280"/>
                    </a:lnTo>
                    <a:lnTo>
                      <a:pt x="182" y="276"/>
                    </a:lnTo>
                    <a:lnTo>
                      <a:pt x="182" y="276"/>
                    </a:lnTo>
                    <a:lnTo>
                      <a:pt x="186" y="272"/>
                    </a:lnTo>
                    <a:lnTo>
                      <a:pt x="186" y="272"/>
                    </a:lnTo>
                    <a:lnTo>
                      <a:pt x="186" y="268"/>
                    </a:lnTo>
                    <a:lnTo>
                      <a:pt x="186" y="268"/>
                    </a:lnTo>
                    <a:lnTo>
                      <a:pt x="194" y="268"/>
                    </a:lnTo>
                    <a:lnTo>
                      <a:pt x="194" y="268"/>
                    </a:lnTo>
                    <a:lnTo>
                      <a:pt x="196" y="264"/>
                    </a:lnTo>
                    <a:lnTo>
                      <a:pt x="196" y="264"/>
                    </a:lnTo>
                    <a:lnTo>
                      <a:pt x="200" y="262"/>
                    </a:lnTo>
                    <a:lnTo>
                      <a:pt x="200" y="262"/>
                    </a:lnTo>
                    <a:lnTo>
                      <a:pt x="198" y="258"/>
                    </a:lnTo>
                    <a:lnTo>
                      <a:pt x="198" y="258"/>
                    </a:lnTo>
                    <a:lnTo>
                      <a:pt x="202" y="260"/>
                    </a:lnTo>
                    <a:lnTo>
                      <a:pt x="202" y="260"/>
                    </a:lnTo>
                    <a:lnTo>
                      <a:pt x="204" y="258"/>
                    </a:lnTo>
                    <a:lnTo>
                      <a:pt x="206" y="258"/>
                    </a:lnTo>
                    <a:lnTo>
                      <a:pt x="206" y="258"/>
                    </a:lnTo>
                    <a:lnTo>
                      <a:pt x="208" y="252"/>
                    </a:lnTo>
                    <a:lnTo>
                      <a:pt x="208" y="248"/>
                    </a:lnTo>
                    <a:lnTo>
                      <a:pt x="212" y="246"/>
                    </a:lnTo>
                    <a:lnTo>
                      <a:pt x="212" y="246"/>
                    </a:lnTo>
                    <a:lnTo>
                      <a:pt x="214" y="246"/>
                    </a:lnTo>
                    <a:lnTo>
                      <a:pt x="216" y="246"/>
                    </a:lnTo>
                    <a:lnTo>
                      <a:pt x="216" y="246"/>
                    </a:lnTo>
                    <a:lnTo>
                      <a:pt x="218" y="240"/>
                    </a:lnTo>
                    <a:lnTo>
                      <a:pt x="218" y="240"/>
                    </a:lnTo>
                    <a:lnTo>
                      <a:pt x="220" y="238"/>
                    </a:lnTo>
                    <a:lnTo>
                      <a:pt x="224" y="238"/>
                    </a:lnTo>
                    <a:lnTo>
                      <a:pt x="224" y="238"/>
                    </a:lnTo>
                    <a:lnTo>
                      <a:pt x="232" y="230"/>
                    </a:lnTo>
                    <a:lnTo>
                      <a:pt x="232" y="230"/>
                    </a:lnTo>
                    <a:lnTo>
                      <a:pt x="234" y="234"/>
                    </a:lnTo>
                    <a:lnTo>
                      <a:pt x="234" y="234"/>
                    </a:lnTo>
                    <a:lnTo>
                      <a:pt x="242" y="232"/>
                    </a:lnTo>
                    <a:lnTo>
                      <a:pt x="242" y="232"/>
                    </a:lnTo>
                    <a:lnTo>
                      <a:pt x="244" y="230"/>
                    </a:lnTo>
                    <a:lnTo>
                      <a:pt x="244" y="230"/>
                    </a:lnTo>
                    <a:lnTo>
                      <a:pt x="246" y="230"/>
                    </a:lnTo>
                    <a:lnTo>
                      <a:pt x="244" y="234"/>
                    </a:lnTo>
                    <a:lnTo>
                      <a:pt x="244" y="234"/>
                    </a:lnTo>
                    <a:lnTo>
                      <a:pt x="242" y="234"/>
                    </a:lnTo>
                    <a:lnTo>
                      <a:pt x="242" y="236"/>
                    </a:lnTo>
                    <a:lnTo>
                      <a:pt x="242" y="236"/>
                    </a:lnTo>
                    <a:lnTo>
                      <a:pt x="242" y="236"/>
                    </a:lnTo>
                    <a:lnTo>
                      <a:pt x="246" y="240"/>
                    </a:lnTo>
                    <a:lnTo>
                      <a:pt x="246" y="240"/>
                    </a:lnTo>
                    <a:lnTo>
                      <a:pt x="246" y="242"/>
                    </a:lnTo>
                    <a:lnTo>
                      <a:pt x="244" y="242"/>
                    </a:lnTo>
                    <a:lnTo>
                      <a:pt x="240" y="242"/>
                    </a:lnTo>
                    <a:lnTo>
                      <a:pt x="232" y="240"/>
                    </a:lnTo>
                    <a:lnTo>
                      <a:pt x="232" y="240"/>
                    </a:lnTo>
                    <a:lnTo>
                      <a:pt x="230" y="242"/>
                    </a:lnTo>
                    <a:lnTo>
                      <a:pt x="230" y="242"/>
                    </a:lnTo>
                    <a:lnTo>
                      <a:pt x="220" y="246"/>
                    </a:lnTo>
                    <a:lnTo>
                      <a:pt x="220" y="246"/>
                    </a:lnTo>
                    <a:lnTo>
                      <a:pt x="222" y="262"/>
                    </a:lnTo>
                    <a:lnTo>
                      <a:pt x="222" y="262"/>
                    </a:lnTo>
                    <a:lnTo>
                      <a:pt x="216" y="266"/>
                    </a:lnTo>
                    <a:lnTo>
                      <a:pt x="216" y="266"/>
                    </a:lnTo>
                    <a:lnTo>
                      <a:pt x="218" y="270"/>
                    </a:lnTo>
                    <a:lnTo>
                      <a:pt x="218" y="272"/>
                    </a:lnTo>
                    <a:lnTo>
                      <a:pt x="218" y="272"/>
                    </a:lnTo>
                    <a:lnTo>
                      <a:pt x="220" y="272"/>
                    </a:lnTo>
                    <a:lnTo>
                      <a:pt x="222" y="272"/>
                    </a:lnTo>
                    <a:lnTo>
                      <a:pt x="222" y="272"/>
                    </a:lnTo>
                    <a:lnTo>
                      <a:pt x="224" y="272"/>
                    </a:lnTo>
                    <a:lnTo>
                      <a:pt x="224" y="272"/>
                    </a:lnTo>
                    <a:lnTo>
                      <a:pt x="222" y="276"/>
                    </a:lnTo>
                    <a:lnTo>
                      <a:pt x="222" y="276"/>
                    </a:lnTo>
                    <a:lnTo>
                      <a:pt x="216" y="276"/>
                    </a:lnTo>
                    <a:lnTo>
                      <a:pt x="216" y="276"/>
                    </a:lnTo>
                    <a:lnTo>
                      <a:pt x="214" y="282"/>
                    </a:lnTo>
                    <a:lnTo>
                      <a:pt x="214" y="282"/>
                    </a:lnTo>
                    <a:lnTo>
                      <a:pt x="218" y="282"/>
                    </a:lnTo>
                    <a:lnTo>
                      <a:pt x="222" y="282"/>
                    </a:lnTo>
                    <a:lnTo>
                      <a:pt x="222" y="282"/>
                    </a:lnTo>
                    <a:lnTo>
                      <a:pt x="224" y="280"/>
                    </a:lnTo>
                    <a:lnTo>
                      <a:pt x="224" y="280"/>
                    </a:lnTo>
                    <a:lnTo>
                      <a:pt x="228" y="280"/>
                    </a:lnTo>
                    <a:lnTo>
                      <a:pt x="230" y="280"/>
                    </a:lnTo>
                    <a:lnTo>
                      <a:pt x="230" y="278"/>
                    </a:lnTo>
                    <a:lnTo>
                      <a:pt x="230" y="278"/>
                    </a:lnTo>
                    <a:lnTo>
                      <a:pt x="232" y="278"/>
                    </a:lnTo>
                    <a:lnTo>
                      <a:pt x="236" y="276"/>
                    </a:lnTo>
                    <a:lnTo>
                      <a:pt x="236" y="276"/>
                    </a:lnTo>
                    <a:lnTo>
                      <a:pt x="236" y="272"/>
                    </a:lnTo>
                    <a:lnTo>
                      <a:pt x="236" y="272"/>
                    </a:lnTo>
                    <a:lnTo>
                      <a:pt x="240" y="272"/>
                    </a:lnTo>
                    <a:lnTo>
                      <a:pt x="244" y="270"/>
                    </a:lnTo>
                    <a:lnTo>
                      <a:pt x="244" y="270"/>
                    </a:lnTo>
                    <a:lnTo>
                      <a:pt x="242" y="268"/>
                    </a:lnTo>
                    <a:lnTo>
                      <a:pt x="244" y="266"/>
                    </a:lnTo>
                    <a:lnTo>
                      <a:pt x="244" y="266"/>
                    </a:lnTo>
                    <a:lnTo>
                      <a:pt x="246" y="266"/>
                    </a:lnTo>
                    <a:lnTo>
                      <a:pt x="248" y="268"/>
                    </a:lnTo>
                    <a:lnTo>
                      <a:pt x="248" y="268"/>
                    </a:lnTo>
                    <a:lnTo>
                      <a:pt x="248" y="264"/>
                    </a:lnTo>
                    <a:lnTo>
                      <a:pt x="248" y="264"/>
                    </a:lnTo>
                    <a:lnTo>
                      <a:pt x="250" y="260"/>
                    </a:lnTo>
                    <a:lnTo>
                      <a:pt x="250" y="260"/>
                    </a:lnTo>
                    <a:lnTo>
                      <a:pt x="252" y="262"/>
                    </a:lnTo>
                    <a:lnTo>
                      <a:pt x="252" y="264"/>
                    </a:lnTo>
                    <a:lnTo>
                      <a:pt x="252" y="264"/>
                    </a:lnTo>
                    <a:lnTo>
                      <a:pt x="254" y="262"/>
                    </a:lnTo>
                    <a:lnTo>
                      <a:pt x="254" y="262"/>
                    </a:lnTo>
                    <a:lnTo>
                      <a:pt x="266" y="264"/>
                    </a:lnTo>
                    <a:lnTo>
                      <a:pt x="266" y="264"/>
                    </a:lnTo>
                    <a:lnTo>
                      <a:pt x="266" y="258"/>
                    </a:lnTo>
                    <a:lnTo>
                      <a:pt x="266" y="258"/>
                    </a:lnTo>
                    <a:lnTo>
                      <a:pt x="270" y="258"/>
                    </a:lnTo>
                    <a:lnTo>
                      <a:pt x="270" y="258"/>
                    </a:lnTo>
                    <a:lnTo>
                      <a:pt x="270" y="254"/>
                    </a:lnTo>
                    <a:lnTo>
                      <a:pt x="270" y="248"/>
                    </a:lnTo>
                    <a:lnTo>
                      <a:pt x="270" y="248"/>
                    </a:lnTo>
                    <a:lnTo>
                      <a:pt x="268" y="250"/>
                    </a:lnTo>
                    <a:lnTo>
                      <a:pt x="266" y="250"/>
                    </a:lnTo>
                    <a:lnTo>
                      <a:pt x="266" y="248"/>
                    </a:lnTo>
                    <a:lnTo>
                      <a:pt x="266" y="248"/>
                    </a:lnTo>
                    <a:lnTo>
                      <a:pt x="264" y="248"/>
                    </a:lnTo>
                    <a:lnTo>
                      <a:pt x="264" y="248"/>
                    </a:lnTo>
                    <a:lnTo>
                      <a:pt x="262" y="238"/>
                    </a:lnTo>
                    <a:lnTo>
                      <a:pt x="262" y="238"/>
                    </a:lnTo>
                    <a:lnTo>
                      <a:pt x="270" y="240"/>
                    </a:lnTo>
                    <a:lnTo>
                      <a:pt x="276" y="242"/>
                    </a:lnTo>
                    <a:lnTo>
                      <a:pt x="276" y="242"/>
                    </a:lnTo>
                    <a:lnTo>
                      <a:pt x="276" y="238"/>
                    </a:lnTo>
                    <a:lnTo>
                      <a:pt x="276" y="238"/>
                    </a:lnTo>
                    <a:lnTo>
                      <a:pt x="278" y="240"/>
                    </a:lnTo>
                    <a:lnTo>
                      <a:pt x="278" y="240"/>
                    </a:lnTo>
                    <a:lnTo>
                      <a:pt x="278" y="240"/>
                    </a:lnTo>
                    <a:lnTo>
                      <a:pt x="284" y="240"/>
                    </a:lnTo>
                    <a:lnTo>
                      <a:pt x="284" y="240"/>
                    </a:lnTo>
                    <a:lnTo>
                      <a:pt x="286" y="236"/>
                    </a:lnTo>
                    <a:lnTo>
                      <a:pt x="286" y="236"/>
                    </a:lnTo>
                    <a:lnTo>
                      <a:pt x="286" y="240"/>
                    </a:lnTo>
                    <a:lnTo>
                      <a:pt x="286" y="240"/>
                    </a:lnTo>
                    <a:lnTo>
                      <a:pt x="286" y="240"/>
                    </a:lnTo>
                    <a:lnTo>
                      <a:pt x="286" y="242"/>
                    </a:lnTo>
                    <a:lnTo>
                      <a:pt x="286" y="242"/>
                    </a:lnTo>
                    <a:lnTo>
                      <a:pt x="290" y="244"/>
                    </a:lnTo>
                    <a:lnTo>
                      <a:pt x="290" y="244"/>
                    </a:lnTo>
                    <a:lnTo>
                      <a:pt x="286" y="246"/>
                    </a:lnTo>
                    <a:lnTo>
                      <a:pt x="286" y="246"/>
                    </a:lnTo>
                    <a:lnTo>
                      <a:pt x="292" y="246"/>
                    </a:lnTo>
                    <a:lnTo>
                      <a:pt x="292" y="248"/>
                    </a:lnTo>
                    <a:lnTo>
                      <a:pt x="292" y="248"/>
                    </a:lnTo>
                    <a:lnTo>
                      <a:pt x="298" y="248"/>
                    </a:lnTo>
                    <a:lnTo>
                      <a:pt x="298" y="248"/>
                    </a:lnTo>
                    <a:lnTo>
                      <a:pt x="296" y="252"/>
                    </a:lnTo>
                    <a:lnTo>
                      <a:pt x="296" y="252"/>
                    </a:lnTo>
                    <a:lnTo>
                      <a:pt x="296" y="252"/>
                    </a:lnTo>
                    <a:lnTo>
                      <a:pt x="296" y="256"/>
                    </a:lnTo>
                    <a:lnTo>
                      <a:pt x="296" y="256"/>
                    </a:lnTo>
                    <a:lnTo>
                      <a:pt x="302" y="254"/>
                    </a:lnTo>
                    <a:lnTo>
                      <a:pt x="302" y="254"/>
                    </a:lnTo>
                    <a:lnTo>
                      <a:pt x="306" y="252"/>
                    </a:lnTo>
                    <a:lnTo>
                      <a:pt x="306" y="252"/>
                    </a:lnTo>
                    <a:lnTo>
                      <a:pt x="306" y="258"/>
                    </a:lnTo>
                    <a:lnTo>
                      <a:pt x="306" y="258"/>
                    </a:lnTo>
                    <a:lnTo>
                      <a:pt x="310" y="260"/>
                    </a:lnTo>
                    <a:lnTo>
                      <a:pt x="310" y="260"/>
                    </a:lnTo>
                    <a:lnTo>
                      <a:pt x="314" y="260"/>
                    </a:lnTo>
                    <a:lnTo>
                      <a:pt x="314" y="260"/>
                    </a:lnTo>
                    <a:lnTo>
                      <a:pt x="318" y="264"/>
                    </a:lnTo>
                    <a:lnTo>
                      <a:pt x="318" y="264"/>
                    </a:lnTo>
                    <a:lnTo>
                      <a:pt x="332" y="268"/>
                    </a:lnTo>
                    <a:lnTo>
                      <a:pt x="332" y="268"/>
                    </a:lnTo>
                    <a:lnTo>
                      <a:pt x="336" y="266"/>
                    </a:lnTo>
                    <a:lnTo>
                      <a:pt x="340" y="264"/>
                    </a:lnTo>
                    <a:lnTo>
                      <a:pt x="342" y="264"/>
                    </a:lnTo>
                    <a:lnTo>
                      <a:pt x="342" y="264"/>
                    </a:lnTo>
                    <a:lnTo>
                      <a:pt x="346" y="266"/>
                    </a:lnTo>
                    <a:lnTo>
                      <a:pt x="350" y="268"/>
                    </a:lnTo>
                    <a:lnTo>
                      <a:pt x="350" y="268"/>
                    </a:lnTo>
                    <a:lnTo>
                      <a:pt x="352" y="266"/>
                    </a:lnTo>
                    <a:lnTo>
                      <a:pt x="354" y="266"/>
                    </a:lnTo>
                    <a:lnTo>
                      <a:pt x="354" y="266"/>
                    </a:lnTo>
                    <a:lnTo>
                      <a:pt x="356" y="270"/>
                    </a:lnTo>
                    <a:lnTo>
                      <a:pt x="356" y="270"/>
                    </a:lnTo>
                    <a:lnTo>
                      <a:pt x="366" y="272"/>
                    </a:lnTo>
                    <a:lnTo>
                      <a:pt x="372" y="272"/>
                    </a:lnTo>
                    <a:lnTo>
                      <a:pt x="378" y="272"/>
                    </a:lnTo>
                    <a:lnTo>
                      <a:pt x="378" y="272"/>
                    </a:lnTo>
                    <a:lnTo>
                      <a:pt x="382" y="268"/>
                    </a:lnTo>
                    <a:lnTo>
                      <a:pt x="382" y="268"/>
                    </a:lnTo>
                    <a:lnTo>
                      <a:pt x="382" y="276"/>
                    </a:lnTo>
                    <a:lnTo>
                      <a:pt x="382" y="276"/>
                    </a:lnTo>
                    <a:lnTo>
                      <a:pt x="378" y="278"/>
                    </a:lnTo>
                    <a:lnTo>
                      <a:pt x="378" y="278"/>
                    </a:lnTo>
                    <a:lnTo>
                      <a:pt x="382" y="280"/>
                    </a:lnTo>
                    <a:lnTo>
                      <a:pt x="382" y="280"/>
                    </a:lnTo>
                    <a:lnTo>
                      <a:pt x="386" y="280"/>
                    </a:lnTo>
                    <a:lnTo>
                      <a:pt x="386" y="280"/>
                    </a:lnTo>
                    <a:lnTo>
                      <a:pt x="388" y="284"/>
                    </a:lnTo>
                    <a:lnTo>
                      <a:pt x="388" y="284"/>
                    </a:lnTo>
                    <a:lnTo>
                      <a:pt x="392" y="284"/>
                    </a:lnTo>
                    <a:lnTo>
                      <a:pt x="392" y="284"/>
                    </a:lnTo>
                    <a:lnTo>
                      <a:pt x="394" y="284"/>
                    </a:lnTo>
                    <a:lnTo>
                      <a:pt x="394" y="284"/>
                    </a:lnTo>
                    <a:lnTo>
                      <a:pt x="394" y="284"/>
                    </a:lnTo>
                    <a:lnTo>
                      <a:pt x="394" y="282"/>
                    </a:lnTo>
                    <a:lnTo>
                      <a:pt x="394" y="282"/>
                    </a:lnTo>
                    <a:lnTo>
                      <a:pt x="394" y="280"/>
                    </a:lnTo>
                    <a:lnTo>
                      <a:pt x="394" y="280"/>
                    </a:lnTo>
                    <a:lnTo>
                      <a:pt x="400" y="280"/>
                    </a:lnTo>
                    <a:lnTo>
                      <a:pt x="400" y="280"/>
                    </a:lnTo>
                    <a:lnTo>
                      <a:pt x="396" y="288"/>
                    </a:lnTo>
                    <a:lnTo>
                      <a:pt x="396" y="288"/>
                    </a:lnTo>
                    <a:lnTo>
                      <a:pt x="408" y="302"/>
                    </a:lnTo>
                    <a:lnTo>
                      <a:pt x="408" y="302"/>
                    </a:lnTo>
                    <a:lnTo>
                      <a:pt x="414" y="302"/>
                    </a:lnTo>
                    <a:lnTo>
                      <a:pt x="416" y="302"/>
                    </a:lnTo>
                    <a:lnTo>
                      <a:pt x="416" y="302"/>
                    </a:lnTo>
                    <a:lnTo>
                      <a:pt x="416" y="306"/>
                    </a:lnTo>
                    <a:lnTo>
                      <a:pt x="416" y="306"/>
                    </a:lnTo>
                    <a:lnTo>
                      <a:pt x="420" y="306"/>
                    </a:lnTo>
                    <a:lnTo>
                      <a:pt x="424" y="312"/>
                    </a:lnTo>
                    <a:lnTo>
                      <a:pt x="424" y="312"/>
                    </a:lnTo>
                    <a:lnTo>
                      <a:pt x="424" y="316"/>
                    </a:lnTo>
                    <a:lnTo>
                      <a:pt x="424" y="318"/>
                    </a:lnTo>
                    <a:lnTo>
                      <a:pt x="424" y="318"/>
                    </a:lnTo>
                    <a:lnTo>
                      <a:pt x="428" y="320"/>
                    </a:lnTo>
                    <a:lnTo>
                      <a:pt x="430" y="320"/>
                    </a:lnTo>
                    <a:lnTo>
                      <a:pt x="430" y="320"/>
                    </a:lnTo>
                    <a:lnTo>
                      <a:pt x="434" y="326"/>
                    </a:lnTo>
                    <a:lnTo>
                      <a:pt x="434" y="326"/>
                    </a:lnTo>
                    <a:lnTo>
                      <a:pt x="436" y="326"/>
                    </a:lnTo>
                    <a:lnTo>
                      <a:pt x="436" y="326"/>
                    </a:lnTo>
                    <a:lnTo>
                      <a:pt x="436" y="320"/>
                    </a:lnTo>
                    <a:lnTo>
                      <a:pt x="436" y="320"/>
                    </a:lnTo>
                    <a:lnTo>
                      <a:pt x="442" y="326"/>
                    </a:lnTo>
                    <a:lnTo>
                      <a:pt x="442" y="326"/>
                    </a:lnTo>
                    <a:lnTo>
                      <a:pt x="446" y="326"/>
                    </a:lnTo>
                    <a:lnTo>
                      <a:pt x="446" y="326"/>
                    </a:lnTo>
                    <a:lnTo>
                      <a:pt x="446" y="318"/>
                    </a:lnTo>
                    <a:lnTo>
                      <a:pt x="446" y="318"/>
                    </a:lnTo>
                    <a:lnTo>
                      <a:pt x="442" y="318"/>
                    </a:lnTo>
                    <a:lnTo>
                      <a:pt x="442" y="318"/>
                    </a:lnTo>
                    <a:lnTo>
                      <a:pt x="444" y="316"/>
                    </a:lnTo>
                    <a:lnTo>
                      <a:pt x="444" y="314"/>
                    </a:lnTo>
                    <a:lnTo>
                      <a:pt x="440" y="312"/>
                    </a:lnTo>
                    <a:lnTo>
                      <a:pt x="424" y="310"/>
                    </a:lnTo>
                    <a:lnTo>
                      <a:pt x="424" y="310"/>
                    </a:lnTo>
                    <a:lnTo>
                      <a:pt x="424" y="306"/>
                    </a:lnTo>
                    <a:lnTo>
                      <a:pt x="424" y="306"/>
                    </a:lnTo>
                    <a:lnTo>
                      <a:pt x="426" y="308"/>
                    </a:lnTo>
                    <a:lnTo>
                      <a:pt x="426" y="308"/>
                    </a:lnTo>
                    <a:lnTo>
                      <a:pt x="432" y="306"/>
                    </a:lnTo>
                    <a:lnTo>
                      <a:pt x="438" y="302"/>
                    </a:lnTo>
                    <a:lnTo>
                      <a:pt x="438" y="302"/>
                    </a:lnTo>
                    <a:lnTo>
                      <a:pt x="440" y="306"/>
                    </a:lnTo>
                    <a:lnTo>
                      <a:pt x="442" y="306"/>
                    </a:lnTo>
                    <a:lnTo>
                      <a:pt x="442" y="306"/>
                    </a:lnTo>
                    <a:lnTo>
                      <a:pt x="440" y="300"/>
                    </a:lnTo>
                    <a:lnTo>
                      <a:pt x="442" y="292"/>
                    </a:lnTo>
                    <a:lnTo>
                      <a:pt x="442" y="292"/>
                    </a:lnTo>
                    <a:lnTo>
                      <a:pt x="444" y="294"/>
                    </a:lnTo>
                    <a:lnTo>
                      <a:pt x="444" y="294"/>
                    </a:lnTo>
                    <a:lnTo>
                      <a:pt x="444" y="300"/>
                    </a:lnTo>
                    <a:lnTo>
                      <a:pt x="446" y="304"/>
                    </a:lnTo>
                    <a:lnTo>
                      <a:pt x="450" y="306"/>
                    </a:lnTo>
                    <a:lnTo>
                      <a:pt x="450" y="306"/>
                    </a:lnTo>
                    <a:lnTo>
                      <a:pt x="454" y="304"/>
                    </a:lnTo>
                    <a:lnTo>
                      <a:pt x="454" y="304"/>
                    </a:lnTo>
                    <a:lnTo>
                      <a:pt x="456" y="310"/>
                    </a:lnTo>
                    <a:lnTo>
                      <a:pt x="456" y="310"/>
                    </a:lnTo>
                    <a:lnTo>
                      <a:pt x="458" y="310"/>
                    </a:lnTo>
                    <a:lnTo>
                      <a:pt x="460" y="310"/>
                    </a:lnTo>
                    <a:lnTo>
                      <a:pt x="460" y="310"/>
                    </a:lnTo>
                    <a:lnTo>
                      <a:pt x="460" y="312"/>
                    </a:lnTo>
                    <a:lnTo>
                      <a:pt x="460" y="316"/>
                    </a:lnTo>
                    <a:lnTo>
                      <a:pt x="464" y="320"/>
                    </a:lnTo>
                    <a:lnTo>
                      <a:pt x="464" y="320"/>
                    </a:lnTo>
                    <a:lnTo>
                      <a:pt x="464" y="324"/>
                    </a:lnTo>
                    <a:lnTo>
                      <a:pt x="466" y="332"/>
                    </a:lnTo>
                    <a:lnTo>
                      <a:pt x="466" y="332"/>
                    </a:lnTo>
                    <a:lnTo>
                      <a:pt x="472" y="334"/>
                    </a:lnTo>
                    <a:lnTo>
                      <a:pt x="472" y="334"/>
                    </a:lnTo>
                    <a:lnTo>
                      <a:pt x="472" y="336"/>
                    </a:lnTo>
                    <a:lnTo>
                      <a:pt x="472" y="340"/>
                    </a:lnTo>
                    <a:lnTo>
                      <a:pt x="472" y="340"/>
                    </a:lnTo>
                    <a:lnTo>
                      <a:pt x="472" y="340"/>
                    </a:lnTo>
                    <a:lnTo>
                      <a:pt x="474" y="342"/>
                    </a:lnTo>
                    <a:lnTo>
                      <a:pt x="474" y="342"/>
                    </a:lnTo>
                    <a:lnTo>
                      <a:pt x="476" y="342"/>
                    </a:lnTo>
                    <a:lnTo>
                      <a:pt x="476" y="342"/>
                    </a:lnTo>
                    <a:lnTo>
                      <a:pt x="482" y="348"/>
                    </a:lnTo>
                    <a:lnTo>
                      <a:pt x="482" y="348"/>
                    </a:lnTo>
                    <a:lnTo>
                      <a:pt x="480" y="348"/>
                    </a:lnTo>
                    <a:lnTo>
                      <a:pt x="480" y="350"/>
                    </a:lnTo>
                    <a:lnTo>
                      <a:pt x="480" y="350"/>
                    </a:lnTo>
                    <a:lnTo>
                      <a:pt x="482" y="352"/>
                    </a:lnTo>
                    <a:lnTo>
                      <a:pt x="482" y="352"/>
                    </a:lnTo>
                    <a:lnTo>
                      <a:pt x="482" y="350"/>
                    </a:lnTo>
                    <a:lnTo>
                      <a:pt x="484" y="348"/>
                    </a:lnTo>
                    <a:lnTo>
                      <a:pt x="484" y="348"/>
                    </a:lnTo>
                    <a:lnTo>
                      <a:pt x="486" y="350"/>
                    </a:lnTo>
                    <a:lnTo>
                      <a:pt x="486" y="350"/>
                    </a:lnTo>
                    <a:lnTo>
                      <a:pt x="484" y="364"/>
                    </a:lnTo>
                    <a:lnTo>
                      <a:pt x="484" y="364"/>
                    </a:lnTo>
                    <a:lnTo>
                      <a:pt x="486" y="364"/>
                    </a:lnTo>
                    <a:lnTo>
                      <a:pt x="488" y="364"/>
                    </a:lnTo>
                    <a:lnTo>
                      <a:pt x="488" y="364"/>
                    </a:lnTo>
                    <a:lnTo>
                      <a:pt x="488" y="358"/>
                    </a:lnTo>
                    <a:lnTo>
                      <a:pt x="488" y="358"/>
                    </a:lnTo>
                    <a:lnTo>
                      <a:pt x="494" y="356"/>
                    </a:lnTo>
                    <a:lnTo>
                      <a:pt x="494" y="356"/>
                    </a:lnTo>
                    <a:lnTo>
                      <a:pt x="494" y="360"/>
                    </a:lnTo>
                    <a:lnTo>
                      <a:pt x="494" y="360"/>
                    </a:lnTo>
                    <a:lnTo>
                      <a:pt x="492" y="360"/>
                    </a:lnTo>
                    <a:lnTo>
                      <a:pt x="492" y="360"/>
                    </a:lnTo>
                    <a:lnTo>
                      <a:pt x="490" y="366"/>
                    </a:lnTo>
                    <a:lnTo>
                      <a:pt x="490" y="366"/>
                    </a:lnTo>
                    <a:lnTo>
                      <a:pt x="492" y="372"/>
                    </a:lnTo>
                    <a:lnTo>
                      <a:pt x="492" y="372"/>
                    </a:lnTo>
                    <a:lnTo>
                      <a:pt x="498" y="372"/>
                    </a:lnTo>
                    <a:lnTo>
                      <a:pt x="498" y="364"/>
                    </a:lnTo>
                    <a:lnTo>
                      <a:pt x="498" y="364"/>
                    </a:lnTo>
                    <a:lnTo>
                      <a:pt x="500" y="366"/>
                    </a:lnTo>
                    <a:lnTo>
                      <a:pt x="500" y="366"/>
                    </a:lnTo>
                    <a:lnTo>
                      <a:pt x="502" y="372"/>
                    </a:lnTo>
                    <a:lnTo>
                      <a:pt x="502" y="372"/>
                    </a:lnTo>
                    <a:lnTo>
                      <a:pt x="502" y="374"/>
                    </a:lnTo>
                    <a:lnTo>
                      <a:pt x="502" y="376"/>
                    </a:lnTo>
                    <a:lnTo>
                      <a:pt x="502" y="376"/>
                    </a:lnTo>
                    <a:lnTo>
                      <a:pt x="498" y="376"/>
                    </a:lnTo>
                    <a:lnTo>
                      <a:pt x="496" y="376"/>
                    </a:lnTo>
                    <a:lnTo>
                      <a:pt x="496" y="376"/>
                    </a:lnTo>
                    <a:lnTo>
                      <a:pt x="496" y="376"/>
                    </a:lnTo>
                    <a:lnTo>
                      <a:pt x="498" y="378"/>
                    </a:lnTo>
                    <a:lnTo>
                      <a:pt x="498" y="378"/>
                    </a:lnTo>
                    <a:lnTo>
                      <a:pt x="498" y="378"/>
                    </a:lnTo>
                    <a:lnTo>
                      <a:pt x="498" y="380"/>
                    </a:lnTo>
                    <a:lnTo>
                      <a:pt x="500" y="380"/>
                    </a:lnTo>
                    <a:lnTo>
                      <a:pt x="502" y="380"/>
                    </a:lnTo>
                    <a:lnTo>
                      <a:pt x="502" y="380"/>
                    </a:lnTo>
                    <a:lnTo>
                      <a:pt x="498" y="382"/>
                    </a:lnTo>
                    <a:lnTo>
                      <a:pt x="500" y="384"/>
                    </a:lnTo>
                    <a:lnTo>
                      <a:pt x="500" y="384"/>
                    </a:lnTo>
                    <a:lnTo>
                      <a:pt x="502" y="384"/>
                    </a:lnTo>
                    <a:lnTo>
                      <a:pt x="506" y="386"/>
                    </a:lnTo>
                    <a:lnTo>
                      <a:pt x="506" y="386"/>
                    </a:lnTo>
                    <a:lnTo>
                      <a:pt x="508" y="382"/>
                    </a:lnTo>
                    <a:lnTo>
                      <a:pt x="510" y="378"/>
                    </a:lnTo>
                    <a:lnTo>
                      <a:pt x="510" y="378"/>
                    </a:lnTo>
                    <a:lnTo>
                      <a:pt x="512" y="378"/>
                    </a:lnTo>
                    <a:lnTo>
                      <a:pt x="512" y="378"/>
                    </a:lnTo>
                    <a:lnTo>
                      <a:pt x="512" y="376"/>
                    </a:lnTo>
                    <a:lnTo>
                      <a:pt x="512" y="376"/>
                    </a:lnTo>
                    <a:lnTo>
                      <a:pt x="514" y="372"/>
                    </a:lnTo>
                    <a:lnTo>
                      <a:pt x="514" y="372"/>
                    </a:lnTo>
                    <a:lnTo>
                      <a:pt x="516" y="370"/>
                    </a:lnTo>
                    <a:lnTo>
                      <a:pt x="514" y="366"/>
                    </a:lnTo>
                    <a:lnTo>
                      <a:pt x="514" y="366"/>
                    </a:lnTo>
                    <a:lnTo>
                      <a:pt x="514" y="364"/>
                    </a:lnTo>
                    <a:lnTo>
                      <a:pt x="516" y="362"/>
                    </a:lnTo>
                    <a:lnTo>
                      <a:pt x="518" y="360"/>
                    </a:lnTo>
                    <a:lnTo>
                      <a:pt x="516" y="360"/>
                    </a:lnTo>
                    <a:lnTo>
                      <a:pt x="516" y="360"/>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sp>
            <p:nvSpPr>
              <p:cNvPr id="73" name="Freeform 268"/>
              <p:cNvSpPr>
                <a:spLocks/>
              </p:cNvSpPr>
              <p:nvPr/>
            </p:nvSpPr>
            <p:spPr bwMode="auto">
              <a:xfrm>
                <a:off x="3845" y="2042"/>
                <a:ext cx="193" cy="142"/>
              </a:xfrm>
              <a:custGeom>
                <a:avLst/>
                <a:gdLst/>
                <a:ahLst/>
                <a:cxnLst>
                  <a:cxn ang="0">
                    <a:pos x="178" y="18"/>
                  </a:cxn>
                  <a:cxn ang="0">
                    <a:pos x="170" y="22"/>
                  </a:cxn>
                  <a:cxn ang="0">
                    <a:pos x="154" y="24"/>
                  </a:cxn>
                  <a:cxn ang="0">
                    <a:pos x="130" y="36"/>
                  </a:cxn>
                  <a:cxn ang="0">
                    <a:pos x="126" y="46"/>
                  </a:cxn>
                  <a:cxn ang="0">
                    <a:pos x="126" y="60"/>
                  </a:cxn>
                  <a:cxn ang="0">
                    <a:pos x="114" y="60"/>
                  </a:cxn>
                  <a:cxn ang="0">
                    <a:pos x="116" y="70"/>
                  </a:cxn>
                  <a:cxn ang="0">
                    <a:pos x="110" y="82"/>
                  </a:cxn>
                  <a:cxn ang="0">
                    <a:pos x="108" y="94"/>
                  </a:cxn>
                  <a:cxn ang="0">
                    <a:pos x="98" y="94"/>
                  </a:cxn>
                  <a:cxn ang="0">
                    <a:pos x="92" y="94"/>
                  </a:cxn>
                  <a:cxn ang="0">
                    <a:pos x="90" y="104"/>
                  </a:cxn>
                  <a:cxn ang="0">
                    <a:pos x="84" y="110"/>
                  </a:cxn>
                  <a:cxn ang="0">
                    <a:pos x="72" y="120"/>
                  </a:cxn>
                  <a:cxn ang="0">
                    <a:pos x="64" y="130"/>
                  </a:cxn>
                  <a:cxn ang="0">
                    <a:pos x="54" y="138"/>
                  </a:cxn>
                  <a:cxn ang="0">
                    <a:pos x="46" y="140"/>
                  </a:cxn>
                  <a:cxn ang="0">
                    <a:pos x="28" y="140"/>
                  </a:cxn>
                  <a:cxn ang="0">
                    <a:pos x="10" y="134"/>
                  </a:cxn>
                  <a:cxn ang="0">
                    <a:pos x="24" y="114"/>
                  </a:cxn>
                  <a:cxn ang="0">
                    <a:pos x="10" y="108"/>
                  </a:cxn>
                  <a:cxn ang="0">
                    <a:pos x="8" y="98"/>
                  </a:cxn>
                  <a:cxn ang="0">
                    <a:pos x="0" y="84"/>
                  </a:cxn>
                  <a:cxn ang="0">
                    <a:pos x="4" y="74"/>
                  </a:cxn>
                  <a:cxn ang="0">
                    <a:pos x="0" y="68"/>
                  </a:cxn>
                  <a:cxn ang="0">
                    <a:pos x="4" y="52"/>
                  </a:cxn>
                  <a:cxn ang="0">
                    <a:pos x="12" y="50"/>
                  </a:cxn>
                  <a:cxn ang="0">
                    <a:pos x="16" y="38"/>
                  </a:cxn>
                  <a:cxn ang="0">
                    <a:pos x="26" y="38"/>
                  </a:cxn>
                  <a:cxn ang="0">
                    <a:pos x="42" y="34"/>
                  </a:cxn>
                  <a:cxn ang="0">
                    <a:pos x="48" y="20"/>
                  </a:cxn>
                  <a:cxn ang="0">
                    <a:pos x="50" y="8"/>
                  </a:cxn>
                  <a:cxn ang="0">
                    <a:pos x="54" y="0"/>
                  </a:cxn>
                  <a:cxn ang="0">
                    <a:pos x="64" y="4"/>
                  </a:cxn>
                  <a:cxn ang="0">
                    <a:pos x="76" y="6"/>
                  </a:cxn>
                  <a:cxn ang="0">
                    <a:pos x="86" y="10"/>
                  </a:cxn>
                  <a:cxn ang="0">
                    <a:pos x="100" y="10"/>
                  </a:cxn>
                  <a:cxn ang="0">
                    <a:pos x="108" y="4"/>
                  </a:cxn>
                  <a:cxn ang="0">
                    <a:pos x="116" y="2"/>
                  </a:cxn>
                  <a:cxn ang="0">
                    <a:pos x="122" y="12"/>
                  </a:cxn>
                  <a:cxn ang="0">
                    <a:pos x="118" y="26"/>
                  </a:cxn>
                  <a:cxn ang="0">
                    <a:pos x="130" y="30"/>
                  </a:cxn>
                  <a:cxn ang="0">
                    <a:pos x="140" y="20"/>
                  </a:cxn>
                  <a:cxn ang="0">
                    <a:pos x="154" y="14"/>
                  </a:cxn>
                  <a:cxn ang="0">
                    <a:pos x="168" y="14"/>
                  </a:cxn>
                </a:cxnLst>
                <a:rect l="0" t="0" r="r" b="b"/>
                <a:pathLst>
                  <a:path w="178" h="142">
                    <a:moveTo>
                      <a:pt x="178" y="14"/>
                    </a:moveTo>
                    <a:lnTo>
                      <a:pt x="178" y="18"/>
                    </a:lnTo>
                    <a:lnTo>
                      <a:pt x="176" y="22"/>
                    </a:lnTo>
                    <a:lnTo>
                      <a:pt x="170" y="22"/>
                    </a:lnTo>
                    <a:lnTo>
                      <a:pt x="162" y="22"/>
                    </a:lnTo>
                    <a:lnTo>
                      <a:pt x="154" y="24"/>
                    </a:lnTo>
                    <a:lnTo>
                      <a:pt x="144" y="26"/>
                    </a:lnTo>
                    <a:lnTo>
                      <a:pt x="130" y="36"/>
                    </a:lnTo>
                    <a:lnTo>
                      <a:pt x="130" y="44"/>
                    </a:lnTo>
                    <a:lnTo>
                      <a:pt x="126" y="46"/>
                    </a:lnTo>
                    <a:lnTo>
                      <a:pt x="128" y="52"/>
                    </a:lnTo>
                    <a:lnTo>
                      <a:pt x="126" y="60"/>
                    </a:lnTo>
                    <a:lnTo>
                      <a:pt x="120" y="62"/>
                    </a:lnTo>
                    <a:lnTo>
                      <a:pt x="114" y="60"/>
                    </a:lnTo>
                    <a:lnTo>
                      <a:pt x="112" y="66"/>
                    </a:lnTo>
                    <a:lnTo>
                      <a:pt x="116" y="70"/>
                    </a:lnTo>
                    <a:lnTo>
                      <a:pt x="116" y="78"/>
                    </a:lnTo>
                    <a:lnTo>
                      <a:pt x="110" y="82"/>
                    </a:lnTo>
                    <a:lnTo>
                      <a:pt x="110" y="88"/>
                    </a:lnTo>
                    <a:lnTo>
                      <a:pt x="108" y="94"/>
                    </a:lnTo>
                    <a:lnTo>
                      <a:pt x="104" y="96"/>
                    </a:lnTo>
                    <a:lnTo>
                      <a:pt x="98" y="94"/>
                    </a:lnTo>
                    <a:lnTo>
                      <a:pt x="96" y="90"/>
                    </a:lnTo>
                    <a:lnTo>
                      <a:pt x="92" y="94"/>
                    </a:lnTo>
                    <a:lnTo>
                      <a:pt x="86" y="98"/>
                    </a:lnTo>
                    <a:lnTo>
                      <a:pt x="90" y="104"/>
                    </a:lnTo>
                    <a:lnTo>
                      <a:pt x="88" y="108"/>
                    </a:lnTo>
                    <a:lnTo>
                      <a:pt x="84" y="110"/>
                    </a:lnTo>
                    <a:lnTo>
                      <a:pt x="80" y="108"/>
                    </a:lnTo>
                    <a:lnTo>
                      <a:pt x="72" y="120"/>
                    </a:lnTo>
                    <a:lnTo>
                      <a:pt x="64" y="124"/>
                    </a:lnTo>
                    <a:lnTo>
                      <a:pt x="64" y="130"/>
                    </a:lnTo>
                    <a:lnTo>
                      <a:pt x="62" y="136"/>
                    </a:lnTo>
                    <a:lnTo>
                      <a:pt x="54" y="138"/>
                    </a:lnTo>
                    <a:lnTo>
                      <a:pt x="52" y="142"/>
                    </a:lnTo>
                    <a:lnTo>
                      <a:pt x="46" y="140"/>
                    </a:lnTo>
                    <a:lnTo>
                      <a:pt x="34" y="140"/>
                    </a:lnTo>
                    <a:lnTo>
                      <a:pt x="28" y="140"/>
                    </a:lnTo>
                    <a:lnTo>
                      <a:pt x="24" y="142"/>
                    </a:lnTo>
                    <a:lnTo>
                      <a:pt x="10" y="134"/>
                    </a:lnTo>
                    <a:lnTo>
                      <a:pt x="24" y="118"/>
                    </a:lnTo>
                    <a:lnTo>
                      <a:pt x="24" y="114"/>
                    </a:lnTo>
                    <a:lnTo>
                      <a:pt x="22" y="110"/>
                    </a:lnTo>
                    <a:lnTo>
                      <a:pt x="10" y="108"/>
                    </a:lnTo>
                    <a:lnTo>
                      <a:pt x="8" y="106"/>
                    </a:lnTo>
                    <a:lnTo>
                      <a:pt x="8" y="98"/>
                    </a:lnTo>
                    <a:lnTo>
                      <a:pt x="6" y="90"/>
                    </a:lnTo>
                    <a:lnTo>
                      <a:pt x="0" y="84"/>
                    </a:lnTo>
                    <a:lnTo>
                      <a:pt x="0" y="78"/>
                    </a:lnTo>
                    <a:lnTo>
                      <a:pt x="4" y="74"/>
                    </a:lnTo>
                    <a:lnTo>
                      <a:pt x="0" y="72"/>
                    </a:lnTo>
                    <a:lnTo>
                      <a:pt x="0" y="68"/>
                    </a:lnTo>
                    <a:lnTo>
                      <a:pt x="0" y="58"/>
                    </a:lnTo>
                    <a:lnTo>
                      <a:pt x="4" y="52"/>
                    </a:lnTo>
                    <a:lnTo>
                      <a:pt x="6" y="50"/>
                    </a:lnTo>
                    <a:lnTo>
                      <a:pt x="12" y="50"/>
                    </a:lnTo>
                    <a:lnTo>
                      <a:pt x="14" y="44"/>
                    </a:lnTo>
                    <a:lnTo>
                      <a:pt x="16" y="38"/>
                    </a:lnTo>
                    <a:lnTo>
                      <a:pt x="22" y="40"/>
                    </a:lnTo>
                    <a:lnTo>
                      <a:pt x="26" y="38"/>
                    </a:lnTo>
                    <a:lnTo>
                      <a:pt x="30" y="40"/>
                    </a:lnTo>
                    <a:lnTo>
                      <a:pt x="42" y="34"/>
                    </a:lnTo>
                    <a:lnTo>
                      <a:pt x="40" y="28"/>
                    </a:lnTo>
                    <a:lnTo>
                      <a:pt x="48" y="20"/>
                    </a:lnTo>
                    <a:lnTo>
                      <a:pt x="50" y="16"/>
                    </a:lnTo>
                    <a:lnTo>
                      <a:pt x="50" y="8"/>
                    </a:lnTo>
                    <a:lnTo>
                      <a:pt x="52" y="4"/>
                    </a:lnTo>
                    <a:lnTo>
                      <a:pt x="54" y="0"/>
                    </a:lnTo>
                    <a:lnTo>
                      <a:pt x="60" y="2"/>
                    </a:lnTo>
                    <a:lnTo>
                      <a:pt x="64" y="4"/>
                    </a:lnTo>
                    <a:lnTo>
                      <a:pt x="70" y="6"/>
                    </a:lnTo>
                    <a:lnTo>
                      <a:pt x="76" y="6"/>
                    </a:lnTo>
                    <a:lnTo>
                      <a:pt x="80" y="12"/>
                    </a:lnTo>
                    <a:lnTo>
                      <a:pt x="86" y="10"/>
                    </a:lnTo>
                    <a:lnTo>
                      <a:pt x="96" y="8"/>
                    </a:lnTo>
                    <a:lnTo>
                      <a:pt x="100" y="10"/>
                    </a:lnTo>
                    <a:lnTo>
                      <a:pt x="106" y="6"/>
                    </a:lnTo>
                    <a:lnTo>
                      <a:pt x="108" y="4"/>
                    </a:lnTo>
                    <a:lnTo>
                      <a:pt x="112" y="0"/>
                    </a:lnTo>
                    <a:lnTo>
                      <a:pt x="116" y="2"/>
                    </a:lnTo>
                    <a:lnTo>
                      <a:pt x="118" y="6"/>
                    </a:lnTo>
                    <a:lnTo>
                      <a:pt x="122" y="12"/>
                    </a:lnTo>
                    <a:lnTo>
                      <a:pt x="120" y="16"/>
                    </a:lnTo>
                    <a:lnTo>
                      <a:pt x="118" y="26"/>
                    </a:lnTo>
                    <a:lnTo>
                      <a:pt x="124" y="32"/>
                    </a:lnTo>
                    <a:lnTo>
                      <a:pt x="130" y="30"/>
                    </a:lnTo>
                    <a:lnTo>
                      <a:pt x="136" y="24"/>
                    </a:lnTo>
                    <a:lnTo>
                      <a:pt x="140" y="20"/>
                    </a:lnTo>
                    <a:lnTo>
                      <a:pt x="144" y="18"/>
                    </a:lnTo>
                    <a:lnTo>
                      <a:pt x="154" y="14"/>
                    </a:lnTo>
                    <a:lnTo>
                      <a:pt x="158" y="12"/>
                    </a:lnTo>
                    <a:lnTo>
                      <a:pt x="168" y="14"/>
                    </a:lnTo>
                    <a:lnTo>
                      <a:pt x="178" y="14"/>
                    </a:lnTo>
                    <a:close/>
                  </a:path>
                </a:pathLst>
              </a:custGeom>
              <a:grpFill/>
              <a:ln w="3175">
                <a:solidFill>
                  <a:srgbClr val="646464">
                    <a:lumMod val="60000"/>
                    <a:lumOff val="40000"/>
                  </a:srgbClr>
                </a:solidFill>
                <a:prstDash val="solid"/>
                <a:round/>
                <a:headEnd/>
                <a:tailEnd/>
              </a:ln>
            </p:spPr>
            <p:txBody>
              <a:bodyPr/>
              <a:lstStyle/>
              <a:p>
                <a:pPr>
                  <a:defRPr/>
                </a:pPr>
                <a:endParaRPr lang="en-US" kern="0" dirty="0">
                  <a:solidFill>
                    <a:sysClr val="windowText" lastClr="000000"/>
                  </a:solidFill>
                  <a:latin typeface="EYInterstate" panose="02000503020000020004" pitchFamily="2" charset="0"/>
                </a:endParaRPr>
              </a:p>
            </p:txBody>
          </p:sp>
        </p:grpSp>
        <p:sp>
          <p:nvSpPr>
            <p:cNvPr id="9" name="Freeform 8"/>
            <p:cNvSpPr/>
            <p:nvPr/>
          </p:nvSpPr>
          <p:spPr>
            <a:xfrm>
              <a:off x="5879635" y="3243132"/>
              <a:ext cx="76665" cy="77918"/>
            </a:xfrm>
            <a:custGeom>
              <a:avLst/>
              <a:gdLst>
                <a:gd name="connsiteX0" fmla="*/ 76665 w 76665"/>
                <a:gd name="connsiteY0" fmla="*/ 46168 h 77918"/>
                <a:gd name="connsiteX1" fmla="*/ 76665 w 76665"/>
                <a:gd name="connsiteY1" fmla="*/ 46168 h 77918"/>
                <a:gd name="connsiteX2" fmla="*/ 25865 w 76665"/>
                <a:gd name="connsiteY2" fmla="*/ 14418 h 77918"/>
                <a:gd name="connsiteX3" fmla="*/ 6815 w 76665"/>
                <a:gd name="connsiteY3" fmla="*/ 20768 h 77918"/>
                <a:gd name="connsiteX4" fmla="*/ 6815 w 76665"/>
                <a:gd name="connsiteY4" fmla="*/ 58868 h 77918"/>
                <a:gd name="connsiteX5" fmla="*/ 32215 w 76665"/>
                <a:gd name="connsiteY5" fmla="*/ 77918 h 77918"/>
                <a:gd name="connsiteX6" fmla="*/ 76665 w 76665"/>
                <a:gd name="connsiteY6" fmla="*/ 46168 h 7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65" h="77918">
                  <a:moveTo>
                    <a:pt x="76665" y="46168"/>
                  </a:moveTo>
                  <a:lnTo>
                    <a:pt x="76665" y="46168"/>
                  </a:lnTo>
                  <a:cubicBezTo>
                    <a:pt x="33322" y="-14513"/>
                    <a:pt x="63065" y="-4182"/>
                    <a:pt x="25865" y="14418"/>
                  </a:cubicBezTo>
                  <a:cubicBezTo>
                    <a:pt x="19878" y="17411"/>
                    <a:pt x="13165" y="18651"/>
                    <a:pt x="6815" y="20768"/>
                  </a:cubicBezTo>
                  <a:cubicBezTo>
                    <a:pt x="3250" y="31463"/>
                    <a:pt x="-6553" y="48173"/>
                    <a:pt x="6815" y="58868"/>
                  </a:cubicBezTo>
                  <a:cubicBezTo>
                    <a:pt x="36322" y="82474"/>
                    <a:pt x="32215" y="48619"/>
                    <a:pt x="32215" y="77918"/>
                  </a:cubicBezTo>
                  <a:lnTo>
                    <a:pt x="76665" y="46168"/>
                  </a:lnTo>
                  <a:close/>
                </a:path>
              </a:pathLst>
            </a:cu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IN" sz="1100" b="1" dirty="0">
                <a:solidFill>
                  <a:srgbClr val="808080"/>
                </a:solidFill>
                <a:latin typeface="EYInterstate" panose="02000503020000020004" pitchFamily="2" charset="0"/>
              </a:endParaRPr>
            </a:p>
          </p:txBody>
        </p:sp>
      </p:grpSp>
      <p:sp>
        <p:nvSpPr>
          <p:cNvPr id="274" name="TextBox 273"/>
          <p:cNvSpPr txBox="1"/>
          <p:nvPr/>
        </p:nvSpPr>
        <p:spPr bwMode="white">
          <a:xfrm>
            <a:off x="1685201" y="4826624"/>
            <a:ext cx="1272956" cy="626772"/>
          </a:xfrm>
          <a:prstGeom prst="rect">
            <a:avLst/>
          </a:prstGeom>
          <a:noFill/>
          <a:effectLst/>
        </p:spPr>
        <p:txBody>
          <a:bodyPr wrap="square" lIns="102556" tIns="51275" rIns="102556" bIns="51275" rtlCol="0">
            <a:spAutoFit/>
          </a:bodyPr>
          <a:lstStyle/>
          <a:p>
            <a:pPr>
              <a:defRPr/>
            </a:pPr>
            <a:r>
              <a:rPr lang="en-US" sz="1200" b="1" kern="0" dirty="0">
                <a:solidFill>
                  <a:srgbClr val="000000">
                    <a:lumMod val="65000"/>
                    <a:lumOff val="35000"/>
                  </a:srgbClr>
                </a:solidFill>
                <a:latin typeface="EYInterstate" panose="02000503020000020004" pitchFamily="2" charset="0"/>
                <a:cs typeface="Arial" pitchFamily="34" charset="0"/>
              </a:rPr>
              <a:t>Americas</a:t>
            </a:r>
          </a:p>
          <a:p>
            <a:pPr>
              <a:defRPr/>
            </a:pPr>
            <a:r>
              <a:rPr lang="en-US" sz="1100" b="1" kern="0" dirty="0" smtClean="0">
                <a:solidFill>
                  <a:srgbClr val="000000">
                    <a:lumMod val="65000"/>
                    <a:lumOff val="35000"/>
                  </a:srgbClr>
                </a:solidFill>
                <a:latin typeface="EYInterstate" panose="02000503020000020004" pitchFamily="2" charset="0"/>
                <a:ea typeface="+mj-ea"/>
                <a:cs typeface="+mj-cs"/>
              </a:rPr>
              <a:t>15,360+ </a:t>
            </a:r>
            <a:endParaRPr lang="en-US" sz="1100" b="1" kern="0" dirty="0">
              <a:solidFill>
                <a:srgbClr val="000000">
                  <a:lumMod val="65000"/>
                  <a:lumOff val="35000"/>
                </a:srgbClr>
              </a:solidFill>
              <a:latin typeface="EYInterstate" panose="02000503020000020004" pitchFamily="2" charset="0"/>
              <a:ea typeface="+mj-ea"/>
              <a:cs typeface="+mj-cs"/>
            </a:endParaRPr>
          </a:p>
          <a:p>
            <a:pPr>
              <a:defRPr/>
            </a:pPr>
            <a:r>
              <a:rPr lang="en-US" sz="1100" b="1" kern="0" dirty="0">
                <a:solidFill>
                  <a:srgbClr val="000000">
                    <a:lumMod val="65000"/>
                    <a:lumOff val="35000"/>
                  </a:srgbClr>
                </a:solidFill>
                <a:latin typeface="EYInterstate" panose="02000503020000020004" pitchFamily="2" charset="0"/>
                <a:ea typeface="+mj-ea"/>
                <a:cs typeface="+mj-cs"/>
              </a:rPr>
              <a:t>professionals </a:t>
            </a:r>
          </a:p>
        </p:txBody>
      </p:sp>
      <p:sp>
        <p:nvSpPr>
          <p:cNvPr id="275" name="TextBox 274"/>
          <p:cNvSpPr txBox="1"/>
          <p:nvPr/>
        </p:nvSpPr>
        <p:spPr bwMode="white">
          <a:xfrm>
            <a:off x="6243870" y="5827886"/>
            <a:ext cx="1194455" cy="626772"/>
          </a:xfrm>
          <a:prstGeom prst="rect">
            <a:avLst/>
          </a:prstGeom>
          <a:noFill/>
          <a:effectLst/>
        </p:spPr>
        <p:txBody>
          <a:bodyPr wrap="square" lIns="102556" tIns="51275" rIns="102556" bIns="51275" rtlCol="0">
            <a:spAutoFit/>
          </a:bodyPr>
          <a:lstStyle/>
          <a:p>
            <a:pPr>
              <a:defRPr/>
            </a:pPr>
            <a:r>
              <a:rPr lang="en-US" sz="1200" b="1" kern="0" dirty="0">
                <a:solidFill>
                  <a:srgbClr val="000000">
                    <a:lumMod val="65000"/>
                    <a:lumOff val="35000"/>
                  </a:srgbClr>
                </a:solidFill>
                <a:latin typeface="EYInterstate" panose="02000503020000020004" pitchFamily="2" charset="0"/>
                <a:cs typeface="Arial" pitchFamily="34" charset="0"/>
              </a:rPr>
              <a:t>APAC</a:t>
            </a:r>
          </a:p>
          <a:p>
            <a:pPr>
              <a:defRPr/>
            </a:pPr>
            <a:r>
              <a:rPr lang="en-US" sz="1100" b="1" kern="0" dirty="0" smtClean="0">
                <a:solidFill>
                  <a:srgbClr val="000000">
                    <a:lumMod val="65000"/>
                    <a:lumOff val="35000"/>
                  </a:srgbClr>
                </a:solidFill>
                <a:latin typeface="EYInterstate" panose="02000503020000020004" pitchFamily="2" charset="0"/>
                <a:ea typeface="+mj-ea"/>
                <a:cs typeface="+mj-cs"/>
              </a:rPr>
              <a:t>6,680+ </a:t>
            </a:r>
            <a:endParaRPr lang="en-US" sz="1100" b="1" kern="0" dirty="0">
              <a:solidFill>
                <a:srgbClr val="000000">
                  <a:lumMod val="65000"/>
                  <a:lumOff val="35000"/>
                </a:srgbClr>
              </a:solidFill>
              <a:latin typeface="EYInterstate" panose="02000503020000020004" pitchFamily="2" charset="0"/>
              <a:ea typeface="+mj-ea"/>
              <a:cs typeface="+mj-cs"/>
            </a:endParaRPr>
          </a:p>
          <a:p>
            <a:pPr>
              <a:defRPr/>
            </a:pPr>
            <a:r>
              <a:rPr lang="en-US" sz="1100" b="1" kern="0" dirty="0">
                <a:solidFill>
                  <a:srgbClr val="000000">
                    <a:lumMod val="65000"/>
                    <a:lumOff val="35000"/>
                  </a:srgbClr>
                </a:solidFill>
                <a:latin typeface="EYInterstate" panose="02000503020000020004" pitchFamily="2" charset="0"/>
                <a:ea typeface="+mj-ea"/>
                <a:cs typeface="+mj-cs"/>
              </a:rPr>
              <a:t>professionals </a:t>
            </a:r>
          </a:p>
        </p:txBody>
      </p:sp>
      <p:sp>
        <p:nvSpPr>
          <p:cNvPr id="276" name="TextBox 275"/>
          <p:cNvSpPr txBox="1"/>
          <p:nvPr/>
        </p:nvSpPr>
        <p:spPr bwMode="white">
          <a:xfrm>
            <a:off x="7846674" y="4261731"/>
            <a:ext cx="1353238" cy="626772"/>
          </a:xfrm>
          <a:prstGeom prst="rect">
            <a:avLst/>
          </a:prstGeom>
          <a:noFill/>
          <a:effectLst/>
        </p:spPr>
        <p:txBody>
          <a:bodyPr wrap="square" lIns="102556" tIns="51275" rIns="102556" bIns="51275" rtlCol="0">
            <a:spAutoFit/>
          </a:bodyPr>
          <a:lstStyle/>
          <a:p>
            <a:pPr>
              <a:defRPr/>
            </a:pPr>
            <a:r>
              <a:rPr lang="en-US" sz="1200" b="1" kern="0" dirty="0">
                <a:solidFill>
                  <a:srgbClr val="000000">
                    <a:lumMod val="65000"/>
                    <a:lumOff val="35000"/>
                  </a:srgbClr>
                </a:solidFill>
                <a:latin typeface="EYInterstate" panose="02000503020000020004" pitchFamily="2" charset="0"/>
                <a:cs typeface="Arial" pitchFamily="34" charset="0"/>
              </a:rPr>
              <a:t>Japan</a:t>
            </a:r>
          </a:p>
          <a:p>
            <a:pPr>
              <a:defRPr/>
            </a:pPr>
            <a:r>
              <a:rPr lang="en-US" sz="1100" b="1" kern="0" dirty="0" smtClean="0">
                <a:solidFill>
                  <a:srgbClr val="000000">
                    <a:lumMod val="65000"/>
                    <a:lumOff val="35000"/>
                  </a:srgbClr>
                </a:solidFill>
                <a:latin typeface="EYInterstate" panose="02000503020000020004" pitchFamily="2" charset="0"/>
                <a:ea typeface="+mj-ea"/>
                <a:cs typeface="+mj-cs"/>
              </a:rPr>
              <a:t>1,250+</a:t>
            </a:r>
            <a:endParaRPr lang="en-US" sz="1100" b="1" kern="0" dirty="0">
              <a:solidFill>
                <a:srgbClr val="000000">
                  <a:lumMod val="65000"/>
                  <a:lumOff val="35000"/>
                </a:srgbClr>
              </a:solidFill>
              <a:latin typeface="EYInterstate" panose="02000503020000020004" pitchFamily="2" charset="0"/>
              <a:ea typeface="+mj-ea"/>
              <a:cs typeface="+mj-cs"/>
            </a:endParaRPr>
          </a:p>
          <a:p>
            <a:pPr>
              <a:defRPr/>
            </a:pPr>
            <a:r>
              <a:rPr lang="en-US" sz="1100" b="1" kern="0" dirty="0">
                <a:solidFill>
                  <a:srgbClr val="000000">
                    <a:lumMod val="65000"/>
                    <a:lumOff val="35000"/>
                  </a:srgbClr>
                </a:solidFill>
                <a:latin typeface="EYInterstate" panose="02000503020000020004" pitchFamily="2" charset="0"/>
                <a:ea typeface="+mj-ea"/>
                <a:cs typeface="+mj-cs"/>
              </a:rPr>
              <a:t>professionals </a:t>
            </a:r>
          </a:p>
        </p:txBody>
      </p:sp>
      <p:sp>
        <p:nvSpPr>
          <p:cNvPr id="277" name="TextBox 276"/>
          <p:cNvSpPr txBox="1"/>
          <p:nvPr/>
        </p:nvSpPr>
        <p:spPr bwMode="white">
          <a:xfrm>
            <a:off x="3843226" y="3590486"/>
            <a:ext cx="1117953" cy="626772"/>
          </a:xfrm>
          <a:prstGeom prst="rect">
            <a:avLst/>
          </a:prstGeom>
          <a:noFill/>
          <a:effectLst/>
        </p:spPr>
        <p:txBody>
          <a:bodyPr wrap="square" lIns="102556" tIns="51275" rIns="102556" bIns="51275" rtlCol="0">
            <a:spAutoFit/>
          </a:bodyPr>
          <a:lstStyle/>
          <a:p>
            <a:pPr>
              <a:defRPr/>
            </a:pPr>
            <a:r>
              <a:rPr lang="en-US" sz="1200" b="1" kern="0" dirty="0">
                <a:solidFill>
                  <a:srgbClr val="000000">
                    <a:lumMod val="65000"/>
                    <a:lumOff val="35000"/>
                  </a:srgbClr>
                </a:solidFill>
                <a:latin typeface="EYInterstate" panose="02000503020000020004" pitchFamily="2" charset="0"/>
                <a:cs typeface="Arial" pitchFamily="34" charset="0"/>
              </a:rPr>
              <a:t>EMEIA</a:t>
            </a:r>
          </a:p>
          <a:p>
            <a:pPr>
              <a:defRPr/>
            </a:pPr>
            <a:r>
              <a:rPr lang="en-US" sz="1100" b="1" kern="0" dirty="0" smtClean="0">
                <a:solidFill>
                  <a:srgbClr val="000000">
                    <a:lumMod val="65000"/>
                    <a:lumOff val="35000"/>
                  </a:srgbClr>
                </a:solidFill>
                <a:latin typeface="EYInterstate" panose="02000503020000020004" pitchFamily="2" charset="0"/>
                <a:ea typeface="+mj-ea"/>
                <a:cs typeface="+mj-cs"/>
              </a:rPr>
              <a:t>19,130+ </a:t>
            </a:r>
            <a:endParaRPr lang="en-US" sz="1100" b="1" kern="0" dirty="0">
              <a:solidFill>
                <a:srgbClr val="000000">
                  <a:lumMod val="65000"/>
                  <a:lumOff val="35000"/>
                </a:srgbClr>
              </a:solidFill>
              <a:latin typeface="EYInterstate" panose="02000503020000020004" pitchFamily="2" charset="0"/>
              <a:ea typeface="+mj-ea"/>
              <a:cs typeface="+mj-cs"/>
            </a:endParaRPr>
          </a:p>
          <a:p>
            <a:pPr>
              <a:defRPr/>
            </a:pPr>
            <a:r>
              <a:rPr lang="en-US" sz="1100" b="1" kern="0" dirty="0">
                <a:solidFill>
                  <a:srgbClr val="000000">
                    <a:lumMod val="65000"/>
                    <a:lumOff val="35000"/>
                  </a:srgbClr>
                </a:solidFill>
                <a:latin typeface="EYInterstate" panose="02000503020000020004" pitchFamily="2" charset="0"/>
                <a:ea typeface="+mj-ea"/>
                <a:cs typeface="+mj-cs"/>
              </a:rPr>
              <a:t>professionals </a:t>
            </a:r>
          </a:p>
        </p:txBody>
      </p:sp>
      <p:cxnSp>
        <p:nvCxnSpPr>
          <p:cNvPr id="278" name="Straight Arrow Connector 277"/>
          <p:cNvCxnSpPr/>
          <p:nvPr/>
        </p:nvCxnSpPr>
        <p:spPr bwMode="ltGray">
          <a:xfrm flipV="1">
            <a:off x="3139982" y="4222485"/>
            <a:ext cx="1723225" cy="761628"/>
          </a:xfrm>
          <a:prstGeom prst="straightConnector1">
            <a:avLst/>
          </a:prstGeom>
          <a:noFill/>
          <a:ln w="12700" cap="flat" cmpd="sng" algn="ctr">
            <a:solidFill>
              <a:srgbClr val="FFE600"/>
            </a:solidFill>
            <a:prstDash val="sysDash"/>
            <a:headEnd type="triangle" w="med" len="med"/>
            <a:tailEnd type="triangle" w="med" len="med"/>
          </a:ln>
          <a:effectLst/>
        </p:spPr>
      </p:cxnSp>
      <p:cxnSp>
        <p:nvCxnSpPr>
          <p:cNvPr id="279" name="Straight Arrow Connector 278"/>
          <p:cNvCxnSpPr/>
          <p:nvPr/>
        </p:nvCxnSpPr>
        <p:spPr bwMode="ltGray">
          <a:xfrm>
            <a:off x="3160481" y="5266809"/>
            <a:ext cx="3234167" cy="282700"/>
          </a:xfrm>
          <a:prstGeom prst="straightConnector1">
            <a:avLst/>
          </a:prstGeom>
          <a:noFill/>
          <a:ln w="9525" cap="flat" cmpd="sng" algn="ctr">
            <a:solidFill>
              <a:srgbClr val="FFE600"/>
            </a:solidFill>
            <a:prstDash val="solid"/>
            <a:headEnd type="triangle" w="med" len="med"/>
            <a:tailEnd type="triangle" w="med" len="med"/>
          </a:ln>
          <a:effectLst/>
        </p:spPr>
      </p:cxnSp>
      <p:cxnSp>
        <p:nvCxnSpPr>
          <p:cNvPr id="280" name="Straight Arrow Connector 279"/>
          <p:cNvCxnSpPr/>
          <p:nvPr/>
        </p:nvCxnSpPr>
        <p:spPr bwMode="ltGray">
          <a:xfrm>
            <a:off x="5514327" y="4222519"/>
            <a:ext cx="1788691" cy="233921"/>
          </a:xfrm>
          <a:prstGeom prst="straightConnector1">
            <a:avLst/>
          </a:prstGeom>
          <a:noFill/>
          <a:ln w="9525" cap="flat" cmpd="sng" algn="ctr">
            <a:solidFill>
              <a:srgbClr val="FFE600"/>
            </a:solidFill>
            <a:prstDash val="solid"/>
            <a:headEnd type="triangle" w="med" len="med"/>
            <a:tailEnd type="triangle" w="med" len="med"/>
          </a:ln>
          <a:effectLst/>
        </p:spPr>
      </p:cxnSp>
      <p:cxnSp>
        <p:nvCxnSpPr>
          <p:cNvPr id="281" name="Straight Arrow Connector 280"/>
          <p:cNvCxnSpPr/>
          <p:nvPr/>
        </p:nvCxnSpPr>
        <p:spPr bwMode="ltGray">
          <a:xfrm flipV="1">
            <a:off x="3156947" y="4654298"/>
            <a:ext cx="4191069" cy="442896"/>
          </a:xfrm>
          <a:prstGeom prst="straightConnector1">
            <a:avLst/>
          </a:prstGeom>
          <a:noFill/>
          <a:ln w="9525" cap="flat" cmpd="sng" algn="ctr">
            <a:solidFill>
              <a:srgbClr val="FFE600"/>
            </a:solidFill>
            <a:prstDash val="solid"/>
            <a:headEnd type="triangle" w="med" len="med"/>
            <a:tailEnd type="triangle" w="med" len="med"/>
          </a:ln>
          <a:effectLst/>
        </p:spPr>
      </p:cxnSp>
      <p:cxnSp>
        <p:nvCxnSpPr>
          <p:cNvPr id="282" name="Straight Arrow Connector 281"/>
          <p:cNvCxnSpPr/>
          <p:nvPr/>
        </p:nvCxnSpPr>
        <p:spPr bwMode="ltGray">
          <a:xfrm>
            <a:off x="5297421" y="4541219"/>
            <a:ext cx="1349056" cy="697326"/>
          </a:xfrm>
          <a:prstGeom prst="straightConnector1">
            <a:avLst/>
          </a:prstGeom>
          <a:noFill/>
          <a:ln w="12700" cap="flat" cmpd="sng" algn="ctr">
            <a:solidFill>
              <a:srgbClr val="FFE600"/>
            </a:solidFill>
            <a:prstDash val="sysDash"/>
            <a:headEnd type="triangle" w="med" len="med"/>
            <a:tailEnd type="triangle" w="med" len="med"/>
          </a:ln>
          <a:effectLst/>
        </p:spPr>
      </p:cxnSp>
      <p:sp>
        <p:nvSpPr>
          <p:cNvPr id="283" name="Freeform 92"/>
          <p:cNvSpPr>
            <a:spLocks noChangeAspect="1" noEditPoints="1"/>
          </p:cNvSpPr>
          <p:nvPr/>
        </p:nvSpPr>
        <p:spPr bwMode="auto">
          <a:xfrm>
            <a:off x="7349081" y="4215429"/>
            <a:ext cx="473167" cy="585377"/>
          </a:xfrm>
          <a:custGeom>
            <a:avLst/>
            <a:gdLst>
              <a:gd name="T0" fmla="*/ 2147483647 w 3994"/>
              <a:gd name="T1" fmla="*/ 2147483647 h 4711"/>
              <a:gd name="T2" fmla="*/ 2147483647 w 3994"/>
              <a:gd name="T3" fmla="*/ 2147483647 h 4711"/>
              <a:gd name="T4" fmla="*/ 2147483647 w 3994"/>
              <a:gd name="T5" fmla="*/ 2147483647 h 4711"/>
              <a:gd name="T6" fmla="*/ 2147483647 w 3994"/>
              <a:gd name="T7" fmla="*/ 2147483647 h 4711"/>
              <a:gd name="T8" fmla="*/ 2147483647 w 3994"/>
              <a:gd name="T9" fmla="*/ 2147483647 h 4711"/>
              <a:gd name="T10" fmla="*/ 2147483647 w 3994"/>
              <a:gd name="T11" fmla="*/ 2147483647 h 4711"/>
              <a:gd name="T12" fmla="*/ 2147483647 w 3994"/>
              <a:gd name="T13" fmla="*/ 2147483647 h 4711"/>
              <a:gd name="T14" fmla="*/ 2147483647 w 3994"/>
              <a:gd name="T15" fmla="*/ 2147483647 h 4711"/>
              <a:gd name="T16" fmla="*/ 2147483647 w 3994"/>
              <a:gd name="T17" fmla="*/ 2147483647 h 4711"/>
              <a:gd name="T18" fmla="*/ 2147483647 w 3994"/>
              <a:gd name="T19" fmla="*/ 2147483647 h 4711"/>
              <a:gd name="T20" fmla="*/ 2147483647 w 3994"/>
              <a:gd name="T21" fmla="*/ 2147483647 h 4711"/>
              <a:gd name="T22" fmla="*/ 2147483647 w 3994"/>
              <a:gd name="T23" fmla="*/ 2147483647 h 4711"/>
              <a:gd name="T24" fmla="*/ 2147483647 w 3994"/>
              <a:gd name="T25" fmla="*/ 2147483647 h 4711"/>
              <a:gd name="T26" fmla="*/ 2147483647 w 3994"/>
              <a:gd name="T27" fmla="*/ 2147483647 h 4711"/>
              <a:gd name="T28" fmla="*/ 2147483647 w 3994"/>
              <a:gd name="T29" fmla="*/ 2147483647 h 4711"/>
              <a:gd name="T30" fmla="*/ 2147483647 w 3994"/>
              <a:gd name="T31" fmla="*/ 2147483647 h 4711"/>
              <a:gd name="T32" fmla="*/ 2147483647 w 3994"/>
              <a:gd name="T33" fmla="*/ 2147483647 h 4711"/>
              <a:gd name="T34" fmla="*/ 2147483647 w 3994"/>
              <a:gd name="T35" fmla="*/ 2147483647 h 4711"/>
              <a:gd name="T36" fmla="*/ 2147483647 w 3994"/>
              <a:gd name="T37" fmla="*/ 2147483647 h 4711"/>
              <a:gd name="T38" fmla="*/ 2147483647 w 3994"/>
              <a:gd name="T39" fmla="*/ 2147483647 h 4711"/>
              <a:gd name="T40" fmla="*/ 2147483647 w 3994"/>
              <a:gd name="T41" fmla="*/ 2147483647 h 4711"/>
              <a:gd name="T42" fmla="*/ 2147483647 w 3994"/>
              <a:gd name="T43" fmla="*/ 2147483647 h 4711"/>
              <a:gd name="T44" fmla="*/ 2147483647 w 3994"/>
              <a:gd name="T45" fmla="*/ 2147483647 h 4711"/>
              <a:gd name="T46" fmla="*/ 2147483647 w 3994"/>
              <a:gd name="T47" fmla="*/ 2147483647 h 4711"/>
              <a:gd name="T48" fmla="*/ 2147483647 w 3994"/>
              <a:gd name="T49" fmla="*/ 2147483647 h 4711"/>
              <a:gd name="T50" fmla="*/ 2147483647 w 3994"/>
              <a:gd name="T51" fmla="*/ 2147483647 h 4711"/>
              <a:gd name="T52" fmla="*/ 2147483647 w 3994"/>
              <a:gd name="T53" fmla="*/ 2147483647 h 4711"/>
              <a:gd name="T54" fmla="*/ 2147483647 w 3994"/>
              <a:gd name="T55" fmla="*/ 2147483647 h 4711"/>
              <a:gd name="T56" fmla="*/ 2147483647 w 3994"/>
              <a:gd name="T57" fmla="*/ 2147483647 h 4711"/>
              <a:gd name="T58" fmla="*/ 2147483647 w 3994"/>
              <a:gd name="T59" fmla="*/ 2147483647 h 4711"/>
              <a:gd name="T60" fmla="*/ 2147483647 w 3994"/>
              <a:gd name="T61" fmla="*/ 2147483647 h 4711"/>
              <a:gd name="T62" fmla="*/ 2147483647 w 3994"/>
              <a:gd name="T63" fmla="*/ 2147483647 h 4711"/>
              <a:gd name="T64" fmla="*/ 2147483647 w 3994"/>
              <a:gd name="T65" fmla="*/ 2147483647 h 4711"/>
              <a:gd name="T66" fmla="*/ 2147483647 w 3994"/>
              <a:gd name="T67" fmla="*/ 2147483647 h 4711"/>
              <a:gd name="T68" fmla="*/ 2147483647 w 3994"/>
              <a:gd name="T69" fmla="*/ 2147483647 h 4711"/>
              <a:gd name="T70" fmla="*/ 2147483647 w 3994"/>
              <a:gd name="T71" fmla="*/ 2147483647 h 4711"/>
              <a:gd name="T72" fmla="*/ 2147483647 w 3994"/>
              <a:gd name="T73" fmla="*/ 2147483647 h 4711"/>
              <a:gd name="T74" fmla="*/ 2147483647 w 3994"/>
              <a:gd name="T75" fmla="*/ 2147483647 h 4711"/>
              <a:gd name="T76" fmla="*/ 2147483647 w 3994"/>
              <a:gd name="T77" fmla="*/ 2147483647 h 4711"/>
              <a:gd name="T78" fmla="*/ 2147483647 w 3994"/>
              <a:gd name="T79" fmla="*/ 2147483647 h 4711"/>
              <a:gd name="T80" fmla="*/ 2147483647 w 3994"/>
              <a:gd name="T81" fmla="*/ 2147483647 h 4711"/>
              <a:gd name="T82" fmla="*/ 2147483647 w 3994"/>
              <a:gd name="T83" fmla="*/ 2147483647 h 4711"/>
              <a:gd name="T84" fmla="*/ 2147483647 w 3994"/>
              <a:gd name="T85" fmla="*/ 2147483647 h 4711"/>
              <a:gd name="T86" fmla="*/ 2147483647 w 3994"/>
              <a:gd name="T87" fmla="*/ 2147483647 h 4711"/>
              <a:gd name="T88" fmla="*/ 2147483647 w 3994"/>
              <a:gd name="T89" fmla="*/ 2147483647 h 4711"/>
              <a:gd name="T90" fmla="*/ 2147483647 w 3994"/>
              <a:gd name="T91" fmla="*/ 2147483647 h 4711"/>
              <a:gd name="T92" fmla="*/ 2147483647 w 3994"/>
              <a:gd name="T93" fmla="*/ 2147483647 h 4711"/>
              <a:gd name="T94" fmla="*/ 2147483647 w 3994"/>
              <a:gd name="T95" fmla="*/ 2147483647 h 4711"/>
              <a:gd name="T96" fmla="*/ 2147483647 w 3994"/>
              <a:gd name="T97" fmla="*/ 2147483647 h 4711"/>
              <a:gd name="T98" fmla="*/ 2147483647 w 3994"/>
              <a:gd name="T99" fmla="*/ 2147483647 h 4711"/>
              <a:gd name="T100" fmla="*/ 2147483647 w 3994"/>
              <a:gd name="T101" fmla="*/ 2147483647 h 4711"/>
              <a:gd name="T102" fmla="*/ 2147483647 w 3994"/>
              <a:gd name="T103" fmla="*/ 2147483647 h 4711"/>
              <a:gd name="T104" fmla="*/ 2147483647 w 3994"/>
              <a:gd name="T105" fmla="*/ 2147483647 h 4711"/>
              <a:gd name="T106" fmla="*/ 2147483647 w 3994"/>
              <a:gd name="T107" fmla="*/ 2147483647 h 4711"/>
              <a:gd name="T108" fmla="*/ 2147483647 w 3994"/>
              <a:gd name="T109" fmla="*/ 2147483647 h 4711"/>
              <a:gd name="T110" fmla="*/ 2147483647 w 3994"/>
              <a:gd name="T111" fmla="*/ 2147483647 h 4711"/>
              <a:gd name="T112" fmla="*/ 2147483647 w 3994"/>
              <a:gd name="T113" fmla="*/ 2147483647 h 4711"/>
              <a:gd name="T114" fmla="*/ 2147483647 w 3994"/>
              <a:gd name="T115" fmla="*/ 2147483647 h 4711"/>
              <a:gd name="T116" fmla="*/ 2147483647 w 3994"/>
              <a:gd name="T117" fmla="*/ 2147483647 h 4711"/>
              <a:gd name="T118" fmla="*/ 2147483647 w 3994"/>
              <a:gd name="T119" fmla="*/ 2147483647 h 4711"/>
              <a:gd name="T120" fmla="*/ 2147483647 w 3994"/>
              <a:gd name="T121" fmla="*/ 2147483647 h 4711"/>
              <a:gd name="T122" fmla="*/ 2147483647 w 3994"/>
              <a:gd name="T123" fmla="*/ 2147483647 h 4711"/>
              <a:gd name="T124" fmla="*/ 2147483647 w 3994"/>
              <a:gd name="T125" fmla="*/ 2147483647 h 47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4"/>
              <a:gd name="T190" fmla="*/ 0 h 4711"/>
              <a:gd name="T191" fmla="*/ 3994 w 3994"/>
              <a:gd name="T192" fmla="*/ 4711 h 47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4" h="4711">
                <a:moveTo>
                  <a:pt x="1052" y="492"/>
                </a:moveTo>
                <a:lnTo>
                  <a:pt x="1052" y="563"/>
                </a:lnTo>
                <a:lnTo>
                  <a:pt x="1050" y="588"/>
                </a:lnTo>
                <a:lnTo>
                  <a:pt x="1048" y="613"/>
                </a:lnTo>
                <a:lnTo>
                  <a:pt x="1042" y="638"/>
                </a:lnTo>
                <a:lnTo>
                  <a:pt x="1035" y="660"/>
                </a:lnTo>
                <a:lnTo>
                  <a:pt x="1026" y="682"/>
                </a:lnTo>
                <a:lnTo>
                  <a:pt x="1015" y="701"/>
                </a:lnTo>
                <a:lnTo>
                  <a:pt x="1002" y="720"/>
                </a:lnTo>
                <a:lnTo>
                  <a:pt x="989" y="738"/>
                </a:lnTo>
                <a:lnTo>
                  <a:pt x="973" y="753"/>
                </a:lnTo>
                <a:lnTo>
                  <a:pt x="957" y="767"/>
                </a:lnTo>
                <a:lnTo>
                  <a:pt x="939" y="779"/>
                </a:lnTo>
                <a:lnTo>
                  <a:pt x="920" y="789"/>
                </a:lnTo>
                <a:lnTo>
                  <a:pt x="900" y="797"/>
                </a:lnTo>
                <a:lnTo>
                  <a:pt x="880" y="804"/>
                </a:lnTo>
                <a:lnTo>
                  <a:pt x="859" y="807"/>
                </a:lnTo>
                <a:lnTo>
                  <a:pt x="837" y="808"/>
                </a:lnTo>
                <a:lnTo>
                  <a:pt x="816" y="807"/>
                </a:lnTo>
                <a:lnTo>
                  <a:pt x="796" y="804"/>
                </a:lnTo>
                <a:lnTo>
                  <a:pt x="775" y="797"/>
                </a:lnTo>
                <a:lnTo>
                  <a:pt x="754" y="789"/>
                </a:lnTo>
                <a:lnTo>
                  <a:pt x="737" y="779"/>
                </a:lnTo>
                <a:lnTo>
                  <a:pt x="719" y="767"/>
                </a:lnTo>
                <a:lnTo>
                  <a:pt x="702" y="753"/>
                </a:lnTo>
                <a:lnTo>
                  <a:pt x="687" y="738"/>
                </a:lnTo>
                <a:lnTo>
                  <a:pt x="672" y="720"/>
                </a:lnTo>
                <a:lnTo>
                  <a:pt x="659" y="701"/>
                </a:lnTo>
                <a:lnTo>
                  <a:pt x="648" y="682"/>
                </a:lnTo>
                <a:lnTo>
                  <a:pt x="640" y="660"/>
                </a:lnTo>
                <a:lnTo>
                  <a:pt x="632" y="638"/>
                </a:lnTo>
                <a:lnTo>
                  <a:pt x="628" y="613"/>
                </a:lnTo>
                <a:lnTo>
                  <a:pt x="624" y="588"/>
                </a:lnTo>
                <a:lnTo>
                  <a:pt x="622" y="563"/>
                </a:lnTo>
                <a:lnTo>
                  <a:pt x="624" y="449"/>
                </a:lnTo>
                <a:lnTo>
                  <a:pt x="646" y="454"/>
                </a:lnTo>
                <a:lnTo>
                  <a:pt x="670" y="459"/>
                </a:lnTo>
                <a:lnTo>
                  <a:pt x="694" y="460"/>
                </a:lnTo>
                <a:lnTo>
                  <a:pt x="719" y="461"/>
                </a:lnTo>
                <a:lnTo>
                  <a:pt x="738" y="461"/>
                </a:lnTo>
                <a:lnTo>
                  <a:pt x="756" y="459"/>
                </a:lnTo>
                <a:lnTo>
                  <a:pt x="775" y="457"/>
                </a:lnTo>
                <a:lnTo>
                  <a:pt x="793" y="453"/>
                </a:lnTo>
                <a:lnTo>
                  <a:pt x="811" y="449"/>
                </a:lnTo>
                <a:lnTo>
                  <a:pt x="829" y="443"/>
                </a:lnTo>
                <a:lnTo>
                  <a:pt x="847" y="438"/>
                </a:lnTo>
                <a:lnTo>
                  <a:pt x="863" y="431"/>
                </a:lnTo>
                <a:lnTo>
                  <a:pt x="880" y="423"/>
                </a:lnTo>
                <a:lnTo>
                  <a:pt x="896" y="414"/>
                </a:lnTo>
                <a:lnTo>
                  <a:pt x="911" y="405"/>
                </a:lnTo>
                <a:lnTo>
                  <a:pt x="927" y="395"/>
                </a:lnTo>
                <a:lnTo>
                  <a:pt x="940" y="384"/>
                </a:lnTo>
                <a:lnTo>
                  <a:pt x="954" y="373"/>
                </a:lnTo>
                <a:lnTo>
                  <a:pt x="968" y="361"/>
                </a:lnTo>
                <a:lnTo>
                  <a:pt x="980" y="348"/>
                </a:lnTo>
                <a:lnTo>
                  <a:pt x="990" y="354"/>
                </a:lnTo>
                <a:lnTo>
                  <a:pt x="1001" y="361"/>
                </a:lnTo>
                <a:lnTo>
                  <a:pt x="1013" y="370"/>
                </a:lnTo>
                <a:lnTo>
                  <a:pt x="1019" y="376"/>
                </a:lnTo>
                <a:lnTo>
                  <a:pt x="1024" y="383"/>
                </a:lnTo>
                <a:lnTo>
                  <a:pt x="1030" y="391"/>
                </a:lnTo>
                <a:lnTo>
                  <a:pt x="1035" y="401"/>
                </a:lnTo>
                <a:lnTo>
                  <a:pt x="1039" y="412"/>
                </a:lnTo>
                <a:lnTo>
                  <a:pt x="1044" y="424"/>
                </a:lnTo>
                <a:lnTo>
                  <a:pt x="1048" y="438"/>
                </a:lnTo>
                <a:lnTo>
                  <a:pt x="1050" y="454"/>
                </a:lnTo>
                <a:lnTo>
                  <a:pt x="1052" y="471"/>
                </a:lnTo>
                <a:lnTo>
                  <a:pt x="1052" y="492"/>
                </a:lnTo>
                <a:close/>
                <a:moveTo>
                  <a:pt x="570" y="598"/>
                </a:moveTo>
                <a:lnTo>
                  <a:pt x="505" y="403"/>
                </a:lnTo>
                <a:lnTo>
                  <a:pt x="501" y="384"/>
                </a:lnTo>
                <a:lnTo>
                  <a:pt x="500" y="365"/>
                </a:lnTo>
                <a:lnTo>
                  <a:pt x="501" y="347"/>
                </a:lnTo>
                <a:lnTo>
                  <a:pt x="505" y="329"/>
                </a:lnTo>
                <a:lnTo>
                  <a:pt x="512" y="313"/>
                </a:lnTo>
                <a:lnTo>
                  <a:pt x="522" y="296"/>
                </a:lnTo>
                <a:lnTo>
                  <a:pt x="534" y="280"/>
                </a:lnTo>
                <a:lnTo>
                  <a:pt x="548" y="264"/>
                </a:lnTo>
                <a:lnTo>
                  <a:pt x="564" y="251"/>
                </a:lnTo>
                <a:lnTo>
                  <a:pt x="582" y="237"/>
                </a:lnTo>
                <a:lnTo>
                  <a:pt x="600" y="223"/>
                </a:lnTo>
                <a:lnTo>
                  <a:pt x="621" y="211"/>
                </a:lnTo>
                <a:lnTo>
                  <a:pt x="643" y="200"/>
                </a:lnTo>
                <a:lnTo>
                  <a:pt x="665" y="189"/>
                </a:lnTo>
                <a:lnTo>
                  <a:pt x="688" y="178"/>
                </a:lnTo>
                <a:lnTo>
                  <a:pt x="712" y="169"/>
                </a:lnTo>
                <a:lnTo>
                  <a:pt x="735" y="161"/>
                </a:lnTo>
                <a:lnTo>
                  <a:pt x="760" y="153"/>
                </a:lnTo>
                <a:lnTo>
                  <a:pt x="783" y="146"/>
                </a:lnTo>
                <a:lnTo>
                  <a:pt x="807" y="140"/>
                </a:lnTo>
                <a:lnTo>
                  <a:pt x="830" y="136"/>
                </a:lnTo>
                <a:lnTo>
                  <a:pt x="854" y="132"/>
                </a:lnTo>
                <a:lnTo>
                  <a:pt x="874" y="129"/>
                </a:lnTo>
                <a:lnTo>
                  <a:pt x="895" y="128"/>
                </a:lnTo>
                <a:lnTo>
                  <a:pt x="914" y="127"/>
                </a:lnTo>
                <a:lnTo>
                  <a:pt x="932" y="128"/>
                </a:lnTo>
                <a:lnTo>
                  <a:pt x="949" y="129"/>
                </a:lnTo>
                <a:lnTo>
                  <a:pt x="962" y="132"/>
                </a:lnTo>
                <a:lnTo>
                  <a:pt x="975" y="136"/>
                </a:lnTo>
                <a:lnTo>
                  <a:pt x="986" y="140"/>
                </a:lnTo>
                <a:lnTo>
                  <a:pt x="993" y="147"/>
                </a:lnTo>
                <a:lnTo>
                  <a:pt x="998" y="154"/>
                </a:lnTo>
                <a:lnTo>
                  <a:pt x="1013" y="187"/>
                </a:lnTo>
                <a:lnTo>
                  <a:pt x="1073" y="209"/>
                </a:lnTo>
                <a:lnTo>
                  <a:pt x="1082" y="215"/>
                </a:lnTo>
                <a:lnTo>
                  <a:pt x="1092" y="220"/>
                </a:lnTo>
                <a:lnTo>
                  <a:pt x="1100" y="227"/>
                </a:lnTo>
                <a:lnTo>
                  <a:pt x="1108" y="235"/>
                </a:lnTo>
                <a:lnTo>
                  <a:pt x="1117" y="245"/>
                </a:lnTo>
                <a:lnTo>
                  <a:pt x="1123" y="255"/>
                </a:lnTo>
                <a:lnTo>
                  <a:pt x="1129" y="267"/>
                </a:lnTo>
                <a:lnTo>
                  <a:pt x="1136" y="278"/>
                </a:lnTo>
                <a:lnTo>
                  <a:pt x="1140" y="292"/>
                </a:lnTo>
                <a:lnTo>
                  <a:pt x="1144" y="306"/>
                </a:lnTo>
                <a:lnTo>
                  <a:pt x="1147" y="319"/>
                </a:lnTo>
                <a:lnTo>
                  <a:pt x="1150" y="333"/>
                </a:lnTo>
                <a:lnTo>
                  <a:pt x="1150" y="348"/>
                </a:lnTo>
                <a:lnTo>
                  <a:pt x="1150" y="364"/>
                </a:lnTo>
                <a:lnTo>
                  <a:pt x="1148" y="379"/>
                </a:lnTo>
                <a:lnTo>
                  <a:pt x="1147" y="394"/>
                </a:lnTo>
                <a:lnTo>
                  <a:pt x="1107" y="587"/>
                </a:lnTo>
                <a:lnTo>
                  <a:pt x="1103" y="614"/>
                </a:lnTo>
                <a:lnTo>
                  <a:pt x="1097" y="642"/>
                </a:lnTo>
                <a:lnTo>
                  <a:pt x="1090" y="669"/>
                </a:lnTo>
                <a:lnTo>
                  <a:pt x="1081" y="694"/>
                </a:lnTo>
                <a:lnTo>
                  <a:pt x="1068" y="719"/>
                </a:lnTo>
                <a:lnTo>
                  <a:pt x="1055" y="741"/>
                </a:lnTo>
                <a:lnTo>
                  <a:pt x="1039" y="763"/>
                </a:lnTo>
                <a:lnTo>
                  <a:pt x="1022" y="782"/>
                </a:lnTo>
                <a:lnTo>
                  <a:pt x="1004" y="800"/>
                </a:lnTo>
                <a:lnTo>
                  <a:pt x="983" y="817"/>
                </a:lnTo>
                <a:lnTo>
                  <a:pt x="962" y="830"/>
                </a:lnTo>
                <a:lnTo>
                  <a:pt x="939" y="841"/>
                </a:lnTo>
                <a:lnTo>
                  <a:pt x="916" y="851"/>
                </a:lnTo>
                <a:lnTo>
                  <a:pt x="891" y="858"/>
                </a:lnTo>
                <a:lnTo>
                  <a:pt x="865" y="862"/>
                </a:lnTo>
                <a:lnTo>
                  <a:pt x="837" y="863"/>
                </a:lnTo>
                <a:lnTo>
                  <a:pt x="811" y="862"/>
                </a:lnTo>
                <a:lnTo>
                  <a:pt x="786" y="858"/>
                </a:lnTo>
                <a:lnTo>
                  <a:pt x="761" y="851"/>
                </a:lnTo>
                <a:lnTo>
                  <a:pt x="738" y="843"/>
                </a:lnTo>
                <a:lnTo>
                  <a:pt x="716" y="832"/>
                </a:lnTo>
                <a:lnTo>
                  <a:pt x="695" y="818"/>
                </a:lnTo>
                <a:lnTo>
                  <a:pt x="675" y="803"/>
                </a:lnTo>
                <a:lnTo>
                  <a:pt x="657" y="786"/>
                </a:lnTo>
                <a:lnTo>
                  <a:pt x="639" y="767"/>
                </a:lnTo>
                <a:lnTo>
                  <a:pt x="624" y="746"/>
                </a:lnTo>
                <a:lnTo>
                  <a:pt x="610" y="724"/>
                </a:lnTo>
                <a:lnTo>
                  <a:pt x="598" y="701"/>
                </a:lnTo>
                <a:lnTo>
                  <a:pt x="588" y="676"/>
                </a:lnTo>
                <a:lnTo>
                  <a:pt x="580" y="651"/>
                </a:lnTo>
                <a:lnTo>
                  <a:pt x="574" y="625"/>
                </a:lnTo>
                <a:lnTo>
                  <a:pt x="570" y="598"/>
                </a:lnTo>
                <a:close/>
                <a:moveTo>
                  <a:pt x="2740" y="2532"/>
                </a:moveTo>
                <a:lnTo>
                  <a:pt x="2740" y="2532"/>
                </a:lnTo>
                <a:lnTo>
                  <a:pt x="2748" y="2534"/>
                </a:lnTo>
                <a:lnTo>
                  <a:pt x="2755" y="2535"/>
                </a:lnTo>
                <a:lnTo>
                  <a:pt x="2760" y="2539"/>
                </a:lnTo>
                <a:lnTo>
                  <a:pt x="2767" y="2543"/>
                </a:lnTo>
                <a:lnTo>
                  <a:pt x="2771" y="2549"/>
                </a:lnTo>
                <a:lnTo>
                  <a:pt x="2774" y="2556"/>
                </a:lnTo>
                <a:lnTo>
                  <a:pt x="2777" y="2563"/>
                </a:lnTo>
                <a:lnTo>
                  <a:pt x="2777" y="2571"/>
                </a:lnTo>
                <a:lnTo>
                  <a:pt x="2777" y="2578"/>
                </a:lnTo>
                <a:lnTo>
                  <a:pt x="2774" y="2585"/>
                </a:lnTo>
                <a:lnTo>
                  <a:pt x="2771" y="2591"/>
                </a:lnTo>
                <a:lnTo>
                  <a:pt x="2767" y="2597"/>
                </a:lnTo>
                <a:lnTo>
                  <a:pt x="2760" y="2601"/>
                </a:lnTo>
                <a:lnTo>
                  <a:pt x="2755" y="2605"/>
                </a:lnTo>
                <a:lnTo>
                  <a:pt x="2748" y="2607"/>
                </a:lnTo>
                <a:lnTo>
                  <a:pt x="2740" y="2608"/>
                </a:lnTo>
                <a:lnTo>
                  <a:pt x="2733" y="2607"/>
                </a:lnTo>
                <a:lnTo>
                  <a:pt x="2726" y="2605"/>
                </a:lnTo>
                <a:lnTo>
                  <a:pt x="2719" y="2601"/>
                </a:lnTo>
                <a:lnTo>
                  <a:pt x="2714" y="2597"/>
                </a:lnTo>
                <a:lnTo>
                  <a:pt x="2709" y="2591"/>
                </a:lnTo>
                <a:lnTo>
                  <a:pt x="2705" y="2585"/>
                </a:lnTo>
                <a:lnTo>
                  <a:pt x="2703" y="2578"/>
                </a:lnTo>
                <a:lnTo>
                  <a:pt x="2703" y="2571"/>
                </a:lnTo>
                <a:lnTo>
                  <a:pt x="2703" y="2563"/>
                </a:lnTo>
                <a:lnTo>
                  <a:pt x="2705" y="2556"/>
                </a:lnTo>
                <a:lnTo>
                  <a:pt x="2709" y="2549"/>
                </a:lnTo>
                <a:lnTo>
                  <a:pt x="2714" y="2543"/>
                </a:lnTo>
                <a:lnTo>
                  <a:pt x="2719" y="2539"/>
                </a:lnTo>
                <a:lnTo>
                  <a:pt x="2726" y="2535"/>
                </a:lnTo>
                <a:lnTo>
                  <a:pt x="2733" y="2534"/>
                </a:lnTo>
                <a:lnTo>
                  <a:pt x="2740" y="2532"/>
                </a:lnTo>
                <a:close/>
                <a:moveTo>
                  <a:pt x="1256" y="2571"/>
                </a:moveTo>
                <a:lnTo>
                  <a:pt x="1256" y="2571"/>
                </a:lnTo>
                <a:lnTo>
                  <a:pt x="1256" y="2578"/>
                </a:lnTo>
                <a:lnTo>
                  <a:pt x="1258" y="2585"/>
                </a:lnTo>
                <a:lnTo>
                  <a:pt x="1261" y="2591"/>
                </a:lnTo>
                <a:lnTo>
                  <a:pt x="1267" y="2597"/>
                </a:lnTo>
                <a:lnTo>
                  <a:pt x="1272" y="2601"/>
                </a:lnTo>
                <a:lnTo>
                  <a:pt x="1278" y="2605"/>
                </a:lnTo>
                <a:lnTo>
                  <a:pt x="1285" y="2607"/>
                </a:lnTo>
                <a:lnTo>
                  <a:pt x="1293" y="2608"/>
                </a:lnTo>
                <a:lnTo>
                  <a:pt x="1300" y="2607"/>
                </a:lnTo>
                <a:lnTo>
                  <a:pt x="1308" y="2605"/>
                </a:lnTo>
                <a:lnTo>
                  <a:pt x="1313" y="2601"/>
                </a:lnTo>
                <a:lnTo>
                  <a:pt x="1319" y="2597"/>
                </a:lnTo>
                <a:lnTo>
                  <a:pt x="1324" y="2591"/>
                </a:lnTo>
                <a:lnTo>
                  <a:pt x="1327" y="2585"/>
                </a:lnTo>
                <a:lnTo>
                  <a:pt x="1330" y="2578"/>
                </a:lnTo>
                <a:lnTo>
                  <a:pt x="1330" y="2571"/>
                </a:lnTo>
                <a:lnTo>
                  <a:pt x="1330" y="2563"/>
                </a:lnTo>
                <a:lnTo>
                  <a:pt x="1327" y="2556"/>
                </a:lnTo>
                <a:lnTo>
                  <a:pt x="1324" y="2549"/>
                </a:lnTo>
                <a:lnTo>
                  <a:pt x="1319" y="2543"/>
                </a:lnTo>
                <a:lnTo>
                  <a:pt x="1313" y="2539"/>
                </a:lnTo>
                <a:lnTo>
                  <a:pt x="1308" y="2535"/>
                </a:lnTo>
                <a:lnTo>
                  <a:pt x="1300" y="2534"/>
                </a:lnTo>
                <a:lnTo>
                  <a:pt x="1293" y="2532"/>
                </a:lnTo>
                <a:lnTo>
                  <a:pt x="1285" y="2534"/>
                </a:lnTo>
                <a:lnTo>
                  <a:pt x="1278" y="2535"/>
                </a:lnTo>
                <a:lnTo>
                  <a:pt x="1272" y="2539"/>
                </a:lnTo>
                <a:lnTo>
                  <a:pt x="1267" y="2543"/>
                </a:lnTo>
                <a:lnTo>
                  <a:pt x="1261" y="2549"/>
                </a:lnTo>
                <a:lnTo>
                  <a:pt x="1258" y="2556"/>
                </a:lnTo>
                <a:lnTo>
                  <a:pt x="1256" y="2563"/>
                </a:lnTo>
                <a:lnTo>
                  <a:pt x="1256" y="2571"/>
                </a:lnTo>
                <a:close/>
                <a:moveTo>
                  <a:pt x="1251" y="2704"/>
                </a:moveTo>
                <a:lnTo>
                  <a:pt x="1505" y="3027"/>
                </a:lnTo>
                <a:lnTo>
                  <a:pt x="1486" y="2704"/>
                </a:lnTo>
                <a:lnTo>
                  <a:pt x="1251" y="2704"/>
                </a:lnTo>
                <a:close/>
                <a:moveTo>
                  <a:pt x="2785" y="2704"/>
                </a:moveTo>
                <a:lnTo>
                  <a:pt x="2546" y="2704"/>
                </a:lnTo>
                <a:lnTo>
                  <a:pt x="2526" y="3034"/>
                </a:lnTo>
                <a:lnTo>
                  <a:pt x="2785" y="2704"/>
                </a:lnTo>
                <a:close/>
                <a:moveTo>
                  <a:pt x="3814" y="2411"/>
                </a:moveTo>
                <a:lnTo>
                  <a:pt x="3636" y="2411"/>
                </a:lnTo>
                <a:lnTo>
                  <a:pt x="3704" y="2710"/>
                </a:lnTo>
                <a:lnTo>
                  <a:pt x="3814" y="2412"/>
                </a:lnTo>
                <a:lnTo>
                  <a:pt x="3814" y="2411"/>
                </a:lnTo>
                <a:close/>
                <a:moveTo>
                  <a:pt x="3072" y="1142"/>
                </a:moveTo>
                <a:lnTo>
                  <a:pt x="2858" y="1197"/>
                </a:lnTo>
                <a:lnTo>
                  <a:pt x="2858" y="2601"/>
                </a:lnTo>
                <a:lnTo>
                  <a:pt x="2939" y="2200"/>
                </a:lnTo>
                <a:lnTo>
                  <a:pt x="3552" y="2200"/>
                </a:lnTo>
                <a:lnTo>
                  <a:pt x="3552" y="1625"/>
                </a:lnTo>
                <a:lnTo>
                  <a:pt x="3581" y="1462"/>
                </a:lnTo>
                <a:lnTo>
                  <a:pt x="3635" y="1472"/>
                </a:lnTo>
                <a:lnTo>
                  <a:pt x="3607" y="1630"/>
                </a:lnTo>
                <a:lnTo>
                  <a:pt x="3607" y="2278"/>
                </a:lnTo>
                <a:lnTo>
                  <a:pt x="3624" y="2356"/>
                </a:lnTo>
                <a:lnTo>
                  <a:pt x="3811" y="2356"/>
                </a:lnTo>
                <a:lnTo>
                  <a:pt x="3750" y="1301"/>
                </a:lnTo>
                <a:lnTo>
                  <a:pt x="3749" y="1287"/>
                </a:lnTo>
                <a:lnTo>
                  <a:pt x="3743" y="1275"/>
                </a:lnTo>
                <a:lnTo>
                  <a:pt x="3737" y="1263"/>
                </a:lnTo>
                <a:lnTo>
                  <a:pt x="3727" y="1250"/>
                </a:lnTo>
                <a:lnTo>
                  <a:pt x="3715" y="1239"/>
                </a:lnTo>
                <a:lnTo>
                  <a:pt x="3701" y="1230"/>
                </a:lnTo>
                <a:lnTo>
                  <a:pt x="3686" y="1220"/>
                </a:lnTo>
                <a:lnTo>
                  <a:pt x="3668" y="1213"/>
                </a:lnTo>
                <a:lnTo>
                  <a:pt x="3471" y="1142"/>
                </a:lnTo>
                <a:lnTo>
                  <a:pt x="3388" y="1471"/>
                </a:lnTo>
                <a:lnTo>
                  <a:pt x="3385" y="1483"/>
                </a:lnTo>
                <a:lnTo>
                  <a:pt x="3381" y="1494"/>
                </a:lnTo>
                <a:lnTo>
                  <a:pt x="3376" y="1504"/>
                </a:lnTo>
                <a:lnTo>
                  <a:pt x="3370" y="1513"/>
                </a:lnTo>
                <a:lnTo>
                  <a:pt x="3363" y="1522"/>
                </a:lnTo>
                <a:lnTo>
                  <a:pt x="3357" y="1530"/>
                </a:lnTo>
                <a:lnTo>
                  <a:pt x="3350" y="1537"/>
                </a:lnTo>
                <a:lnTo>
                  <a:pt x="3341" y="1542"/>
                </a:lnTo>
                <a:lnTo>
                  <a:pt x="3333" y="1548"/>
                </a:lnTo>
                <a:lnTo>
                  <a:pt x="3325" y="1552"/>
                </a:lnTo>
                <a:lnTo>
                  <a:pt x="3307" y="1559"/>
                </a:lnTo>
                <a:lnTo>
                  <a:pt x="3289" y="1562"/>
                </a:lnTo>
                <a:lnTo>
                  <a:pt x="3270" y="1562"/>
                </a:lnTo>
                <a:lnTo>
                  <a:pt x="3251" y="1560"/>
                </a:lnTo>
                <a:lnTo>
                  <a:pt x="3233" y="1555"/>
                </a:lnTo>
                <a:lnTo>
                  <a:pt x="3215" y="1546"/>
                </a:lnTo>
                <a:lnTo>
                  <a:pt x="3198" y="1537"/>
                </a:lnTo>
                <a:lnTo>
                  <a:pt x="3183" y="1523"/>
                </a:lnTo>
                <a:lnTo>
                  <a:pt x="3178" y="1516"/>
                </a:lnTo>
                <a:lnTo>
                  <a:pt x="3171" y="1508"/>
                </a:lnTo>
                <a:lnTo>
                  <a:pt x="3165" y="1500"/>
                </a:lnTo>
                <a:lnTo>
                  <a:pt x="3161" y="1491"/>
                </a:lnTo>
                <a:lnTo>
                  <a:pt x="3157" y="1482"/>
                </a:lnTo>
                <a:lnTo>
                  <a:pt x="3154" y="1471"/>
                </a:lnTo>
                <a:lnTo>
                  <a:pt x="3072" y="1142"/>
                </a:lnTo>
                <a:close/>
                <a:moveTo>
                  <a:pt x="114" y="2687"/>
                </a:moveTo>
                <a:lnTo>
                  <a:pt x="179" y="2687"/>
                </a:lnTo>
                <a:lnTo>
                  <a:pt x="346" y="2687"/>
                </a:lnTo>
                <a:lnTo>
                  <a:pt x="295" y="1435"/>
                </a:lnTo>
                <a:lnTo>
                  <a:pt x="350" y="1433"/>
                </a:lnTo>
                <a:lnTo>
                  <a:pt x="392" y="2458"/>
                </a:lnTo>
                <a:lnTo>
                  <a:pt x="1179" y="2458"/>
                </a:lnTo>
                <a:lnTo>
                  <a:pt x="1179" y="1078"/>
                </a:lnTo>
                <a:lnTo>
                  <a:pt x="1035" y="1040"/>
                </a:lnTo>
                <a:lnTo>
                  <a:pt x="1082" y="938"/>
                </a:lnTo>
                <a:lnTo>
                  <a:pt x="1212" y="975"/>
                </a:lnTo>
                <a:lnTo>
                  <a:pt x="1227" y="958"/>
                </a:lnTo>
                <a:lnTo>
                  <a:pt x="1243" y="945"/>
                </a:lnTo>
                <a:lnTo>
                  <a:pt x="1261" y="932"/>
                </a:lnTo>
                <a:lnTo>
                  <a:pt x="1282" y="920"/>
                </a:lnTo>
                <a:lnTo>
                  <a:pt x="1304" y="909"/>
                </a:lnTo>
                <a:lnTo>
                  <a:pt x="1327" y="899"/>
                </a:lnTo>
                <a:lnTo>
                  <a:pt x="1378" y="880"/>
                </a:lnTo>
                <a:lnTo>
                  <a:pt x="1777" y="735"/>
                </a:lnTo>
                <a:lnTo>
                  <a:pt x="1907" y="1502"/>
                </a:lnTo>
                <a:lnTo>
                  <a:pt x="1973" y="949"/>
                </a:lnTo>
                <a:lnTo>
                  <a:pt x="1956" y="940"/>
                </a:lnTo>
                <a:lnTo>
                  <a:pt x="1941" y="931"/>
                </a:lnTo>
                <a:lnTo>
                  <a:pt x="1929" y="918"/>
                </a:lnTo>
                <a:lnTo>
                  <a:pt x="1919" y="905"/>
                </a:lnTo>
                <a:lnTo>
                  <a:pt x="2018" y="810"/>
                </a:lnTo>
                <a:lnTo>
                  <a:pt x="2117" y="905"/>
                </a:lnTo>
                <a:lnTo>
                  <a:pt x="2108" y="918"/>
                </a:lnTo>
                <a:lnTo>
                  <a:pt x="2094" y="931"/>
                </a:lnTo>
                <a:lnTo>
                  <a:pt x="2080" y="940"/>
                </a:lnTo>
                <a:lnTo>
                  <a:pt x="2064" y="949"/>
                </a:lnTo>
                <a:lnTo>
                  <a:pt x="2130" y="1502"/>
                </a:lnTo>
                <a:lnTo>
                  <a:pt x="2259" y="735"/>
                </a:lnTo>
                <a:lnTo>
                  <a:pt x="2659" y="880"/>
                </a:lnTo>
                <a:lnTo>
                  <a:pt x="2698" y="895"/>
                </a:lnTo>
                <a:lnTo>
                  <a:pt x="2736" y="910"/>
                </a:lnTo>
                <a:lnTo>
                  <a:pt x="2754" y="920"/>
                </a:lnTo>
                <a:lnTo>
                  <a:pt x="2770" y="928"/>
                </a:lnTo>
                <a:lnTo>
                  <a:pt x="2785" y="938"/>
                </a:lnTo>
                <a:lnTo>
                  <a:pt x="2799" y="949"/>
                </a:lnTo>
                <a:lnTo>
                  <a:pt x="2811" y="960"/>
                </a:lnTo>
                <a:lnTo>
                  <a:pt x="2824" y="972"/>
                </a:lnTo>
                <a:lnTo>
                  <a:pt x="2833" y="986"/>
                </a:lnTo>
                <a:lnTo>
                  <a:pt x="2842" y="1001"/>
                </a:lnTo>
                <a:lnTo>
                  <a:pt x="2849" y="1018"/>
                </a:lnTo>
                <a:lnTo>
                  <a:pt x="2854" y="1034"/>
                </a:lnTo>
                <a:lnTo>
                  <a:pt x="2857" y="1053"/>
                </a:lnTo>
                <a:lnTo>
                  <a:pt x="2858" y="1074"/>
                </a:lnTo>
                <a:lnTo>
                  <a:pt x="2858" y="1084"/>
                </a:lnTo>
                <a:lnTo>
                  <a:pt x="3098" y="1022"/>
                </a:lnTo>
                <a:lnTo>
                  <a:pt x="3208" y="1458"/>
                </a:lnTo>
                <a:lnTo>
                  <a:pt x="3212" y="1468"/>
                </a:lnTo>
                <a:lnTo>
                  <a:pt x="3218" y="1478"/>
                </a:lnTo>
                <a:lnTo>
                  <a:pt x="3224" y="1484"/>
                </a:lnTo>
                <a:lnTo>
                  <a:pt x="3231" y="1491"/>
                </a:lnTo>
                <a:lnTo>
                  <a:pt x="3241" y="1495"/>
                </a:lnTo>
                <a:lnTo>
                  <a:pt x="3251" y="1500"/>
                </a:lnTo>
                <a:lnTo>
                  <a:pt x="3262" y="1501"/>
                </a:lnTo>
                <a:lnTo>
                  <a:pt x="3271" y="1502"/>
                </a:lnTo>
                <a:lnTo>
                  <a:pt x="3282" y="1501"/>
                </a:lnTo>
                <a:lnTo>
                  <a:pt x="3292" y="1500"/>
                </a:lnTo>
                <a:lnTo>
                  <a:pt x="3301" y="1495"/>
                </a:lnTo>
                <a:lnTo>
                  <a:pt x="3311" y="1491"/>
                </a:lnTo>
                <a:lnTo>
                  <a:pt x="3319" y="1484"/>
                </a:lnTo>
                <a:lnTo>
                  <a:pt x="3326" y="1478"/>
                </a:lnTo>
                <a:lnTo>
                  <a:pt x="3332" y="1468"/>
                </a:lnTo>
                <a:lnTo>
                  <a:pt x="3335" y="1458"/>
                </a:lnTo>
                <a:lnTo>
                  <a:pt x="3446" y="1016"/>
                </a:lnTo>
                <a:lnTo>
                  <a:pt x="3719" y="1115"/>
                </a:lnTo>
                <a:lnTo>
                  <a:pt x="3732" y="1121"/>
                </a:lnTo>
                <a:lnTo>
                  <a:pt x="3748" y="1128"/>
                </a:lnTo>
                <a:lnTo>
                  <a:pt x="3761" y="1136"/>
                </a:lnTo>
                <a:lnTo>
                  <a:pt x="3774" y="1144"/>
                </a:lnTo>
                <a:lnTo>
                  <a:pt x="3786" y="1154"/>
                </a:lnTo>
                <a:lnTo>
                  <a:pt x="3797" y="1164"/>
                </a:lnTo>
                <a:lnTo>
                  <a:pt x="3808" y="1173"/>
                </a:lnTo>
                <a:lnTo>
                  <a:pt x="3818" y="1186"/>
                </a:lnTo>
                <a:lnTo>
                  <a:pt x="3826" y="1197"/>
                </a:lnTo>
                <a:lnTo>
                  <a:pt x="3834" y="1209"/>
                </a:lnTo>
                <a:lnTo>
                  <a:pt x="3841" y="1223"/>
                </a:lnTo>
                <a:lnTo>
                  <a:pt x="3848" y="1235"/>
                </a:lnTo>
                <a:lnTo>
                  <a:pt x="3852" y="1250"/>
                </a:lnTo>
                <a:lnTo>
                  <a:pt x="3856" y="1264"/>
                </a:lnTo>
                <a:lnTo>
                  <a:pt x="3859" y="1279"/>
                </a:lnTo>
                <a:lnTo>
                  <a:pt x="3860" y="1294"/>
                </a:lnTo>
                <a:lnTo>
                  <a:pt x="3925" y="2429"/>
                </a:lnTo>
                <a:lnTo>
                  <a:pt x="3796" y="2777"/>
                </a:lnTo>
                <a:lnTo>
                  <a:pt x="3994" y="3791"/>
                </a:lnTo>
                <a:lnTo>
                  <a:pt x="3943" y="3791"/>
                </a:lnTo>
                <a:lnTo>
                  <a:pt x="3657" y="3791"/>
                </a:lnTo>
                <a:lnTo>
                  <a:pt x="3529" y="4711"/>
                </a:lnTo>
                <a:lnTo>
                  <a:pt x="3417" y="4711"/>
                </a:lnTo>
                <a:lnTo>
                  <a:pt x="3545" y="3791"/>
                </a:lnTo>
                <a:lnTo>
                  <a:pt x="3304" y="3791"/>
                </a:lnTo>
                <a:lnTo>
                  <a:pt x="3299" y="4711"/>
                </a:lnTo>
                <a:lnTo>
                  <a:pt x="3244" y="4711"/>
                </a:lnTo>
                <a:lnTo>
                  <a:pt x="3249" y="3791"/>
                </a:lnTo>
                <a:lnTo>
                  <a:pt x="2970" y="3791"/>
                </a:lnTo>
                <a:lnTo>
                  <a:pt x="3098" y="4711"/>
                </a:lnTo>
                <a:lnTo>
                  <a:pt x="3043" y="4711"/>
                </a:lnTo>
                <a:lnTo>
                  <a:pt x="2915" y="3791"/>
                </a:lnTo>
                <a:lnTo>
                  <a:pt x="2613" y="3791"/>
                </a:lnTo>
                <a:lnTo>
                  <a:pt x="2829" y="2740"/>
                </a:lnTo>
                <a:lnTo>
                  <a:pt x="2519" y="3130"/>
                </a:lnTo>
                <a:lnTo>
                  <a:pt x="2424" y="4704"/>
                </a:lnTo>
                <a:lnTo>
                  <a:pt x="2043" y="4704"/>
                </a:lnTo>
                <a:lnTo>
                  <a:pt x="2043" y="2839"/>
                </a:lnTo>
                <a:lnTo>
                  <a:pt x="1988" y="2839"/>
                </a:lnTo>
                <a:lnTo>
                  <a:pt x="1988" y="4704"/>
                </a:lnTo>
                <a:lnTo>
                  <a:pt x="1607" y="4704"/>
                </a:lnTo>
                <a:lnTo>
                  <a:pt x="1512" y="3123"/>
                </a:lnTo>
                <a:lnTo>
                  <a:pt x="1348" y="2916"/>
                </a:lnTo>
                <a:lnTo>
                  <a:pt x="1231" y="4700"/>
                </a:lnTo>
                <a:lnTo>
                  <a:pt x="865" y="4700"/>
                </a:lnTo>
                <a:lnTo>
                  <a:pt x="865" y="2839"/>
                </a:lnTo>
                <a:lnTo>
                  <a:pt x="810" y="2839"/>
                </a:lnTo>
                <a:lnTo>
                  <a:pt x="810" y="4700"/>
                </a:lnTo>
                <a:lnTo>
                  <a:pt x="423" y="4700"/>
                </a:lnTo>
                <a:lnTo>
                  <a:pt x="304" y="3207"/>
                </a:lnTo>
                <a:lnTo>
                  <a:pt x="112" y="2797"/>
                </a:lnTo>
                <a:lnTo>
                  <a:pt x="0" y="2797"/>
                </a:lnTo>
                <a:lnTo>
                  <a:pt x="52" y="1274"/>
                </a:lnTo>
                <a:lnTo>
                  <a:pt x="54" y="1257"/>
                </a:lnTo>
                <a:lnTo>
                  <a:pt x="56" y="1242"/>
                </a:lnTo>
                <a:lnTo>
                  <a:pt x="59" y="1227"/>
                </a:lnTo>
                <a:lnTo>
                  <a:pt x="65" y="1212"/>
                </a:lnTo>
                <a:lnTo>
                  <a:pt x="70" y="1197"/>
                </a:lnTo>
                <a:lnTo>
                  <a:pt x="78" y="1183"/>
                </a:lnTo>
                <a:lnTo>
                  <a:pt x="87" y="1169"/>
                </a:lnTo>
                <a:lnTo>
                  <a:pt x="95" y="1157"/>
                </a:lnTo>
                <a:lnTo>
                  <a:pt x="106" y="1144"/>
                </a:lnTo>
                <a:lnTo>
                  <a:pt x="117" y="1133"/>
                </a:lnTo>
                <a:lnTo>
                  <a:pt x="128" y="1122"/>
                </a:lnTo>
                <a:lnTo>
                  <a:pt x="140" y="1113"/>
                </a:lnTo>
                <a:lnTo>
                  <a:pt x="154" y="1103"/>
                </a:lnTo>
                <a:lnTo>
                  <a:pt x="168" y="1096"/>
                </a:lnTo>
                <a:lnTo>
                  <a:pt x="183" y="1089"/>
                </a:lnTo>
                <a:lnTo>
                  <a:pt x="198" y="1084"/>
                </a:lnTo>
                <a:lnTo>
                  <a:pt x="596" y="951"/>
                </a:lnTo>
                <a:lnTo>
                  <a:pt x="643" y="1052"/>
                </a:lnTo>
                <a:lnTo>
                  <a:pt x="233" y="1188"/>
                </a:lnTo>
                <a:lnTo>
                  <a:pt x="218" y="1194"/>
                </a:lnTo>
                <a:lnTo>
                  <a:pt x="205" y="1202"/>
                </a:lnTo>
                <a:lnTo>
                  <a:pt x="193" y="1212"/>
                </a:lnTo>
                <a:lnTo>
                  <a:pt x="183" y="1224"/>
                </a:lnTo>
                <a:lnTo>
                  <a:pt x="175" y="1237"/>
                </a:lnTo>
                <a:lnTo>
                  <a:pt x="168" y="1249"/>
                </a:lnTo>
                <a:lnTo>
                  <a:pt x="164" y="1263"/>
                </a:lnTo>
                <a:lnTo>
                  <a:pt x="162" y="1278"/>
                </a:lnTo>
                <a:lnTo>
                  <a:pt x="114" y="2687"/>
                </a:lnTo>
                <a:close/>
                <a:moveTo>
                  <a:pt x="348" y="2742"/>
                </a:moveTo>
                <a:lnTo>
                  <a:pt x="205" y="2742"/>
                </a:lnTo>
                <a:lnTo>
                  <a:pt x="362" y="3069"/>
                </a:lnTo>
                <a:lnTo>
                  <a:pt x="348" y="2742"/>
                </a:lnTo>
                <a:close/>
                <a:moveTo>
                  <a:pt x="2211" y="209"/>
                </a:moveTo>
                <a:lnTo>
                  <a:pt x="2211" y="209"/>
                </a:lnTo>
                <a:lnTo>
                  <a:pt x="2206" y="194"/>
                </a:lnTo>
                <a:lnTo>
                  <a:pt x="2197" y="180"/>
                </a:lnTo>
                <a:lnTo>
                  <a:pt x="2188" y="167"/>
                </a:lnTo>
                <a:lnTo>
                  <a:pt x="2178" y="154"/>
                </a:lnTo>
                <a:lnTo>
                  <a:pt x="2168" y="143"/>
                </a:lnTo>
                <a:lnTo>
                  <a:pt x="2156" y="134"/>
                </a:lnTo>
                <a:lnTo>
                  <a:pt x="2145" y="125"/>
                </a:lnTo>
                <a:lnTo>
                  <a:pt x="2133" y="117"/>
                </a:lnTo>
                <a:lnTo>
                  <a:pt x="2122" y="132"/>
                </a:lnTo>
                <a:lnTo>
                  <a:pt x="2108" y="146"/>
                </a:lnTo>
                <a:lnTo>
                  <a:pt x="2094" y="158"/>
                </a:lnTo>
                <a:lnTo>
                  <a:pt x="2079" y="168"/>
                </a:lnTo>
                <a:lnTo>
                  <a:pt x="2064" y="176"/>
                </a:lnTo>
                <a:lnTo>
                  <a:pt x="2046" y="183"/>
                </a:lnTo>
                <a:lnTo>
                  <a:pt x="2029" y="186"/>
                </a:lnTo>
                <a:lnTo>
                  <a:pt x="2010" y="187"/>
                </a:lnTo>
                <a:lnTo>
                  <a:pt x="1992" y="186"/>
                </a:lnTo>
                <a:lnTo>
                  <a:pt x="1976" y="183"/>
                </a:lnTo>
                <a:lnTo>
                  <a:pt x="1959" y="178"/>
                </a:lnTo>
                <a:lnTo>
                  <a:pt x="1944" y="169"/>
                </a:lnTo>
                <a:lnTo>
                  <a:pt x="1929" y="160"/>
                </a:lnTo>
                <a:lnTo>
                  <a:pt x="1915" y="149"/>
                </a:lnTo>
                <a:lnTo>
                  <a:pt x="1903" y="136"/>
                </a:lnTo>
                <a:lnTo>
                  <a:pt x="1892" y="123"/>
                </a:lnTo>
                <a:lnTo>
                  <a:pt x="1881" y="129"/>
                </a:lnTo>
                <a:lnTo>
                  <a:pt x="1870" y="138"/>
                </a:lnTo>
                <a:lnTo>
                  <a:pt x="1859" y="147"/>
                </a:lnTo>
                <a:lnTo>
                  <a:pt x="1849" y="158"/>
                </a:lnTo>
                <a:lnTo>
                  <a:pt x="1841" y="171"/>
                </a:lnTo>
                <a:lnTo>
                  <a:pt x="1832" y="183"/>
                </a:lnTo>
                <a:lnTo>
                  <a:pt x="1826" y="197"/>
                </a:lnTo>
                <a:lnTo>
                  <a:pt x="1819" y="211"/>
                </a:lnTo>
                <a:lnTo>
                  <a:pt x="1815" y="227"/>
                </a:lnTo>
                <a:lnTo>
                  <a:pt x="1810" y="242"/>
                </a:lnTo>
                <a:lnTo>
                  <a:pt x="1808" y="259"/>
                </a:lnTo>
                <a:lnTo>
                  <a:pt x="1806" y="277"/>
                </a:lnTo>
                <a:lnTo>
                  <a:pt x="1806" y="365"/>
                </a:lnTo>
                <a:lnTo>
                  <a:pt x="1808" y="390"/>
                </a:lnTo>
                <a:lnTo>
                  <a:pt x="1810" y="414"/>
                </a:lnTo>
                <a:lnTo>
                  <a:pt x="1816" y="437"/>
                </a:lnTo>
                <a:lnTo>
                  <a:pt x="1823" y="460"/>
                </a:lnTo>
                <a:lnTo>
                  <a:pt x="1832" y="481"/>
                </a:lnTo>
                <a:lnTo>
                  <a:pt x="1842" y="500"/>
                </a:lnTo>
                <a:lnTo>
                  <a:pt x="1855" y="519"/>
                </a:lnTo>
                <a:lnTo>
                  <a:pt x="1868" y="536"/>
                </a:lnTo>
                <a:lnTo>
                  <a:pt x="1883" y="551"/>
                </a:lnTo>
                <a:lnTo>
                  <a:pt x="1900" y="565"/>
                </a:lnTo>
                <a:lnTo>
                  <a:pt x="1916" y="576"/>
                </a:lnTo>
                <a:lnTo>
                  <a:pt x="1936" y="587"/>
                </a:lnTo>
                <a:lnTo>
                  <a:pt x="1955" y="593"/>
                </a:lnTo>
                <a:lnTo>
                  <a:pt x="1974" y="599"/>
                </a:lnTo>
                <a:lnTo>
                  <a:pt x="1995" y="603"/>
                </a:lnTo>
                <a:lnTo>
                  <a:pt x="2016" y="604"/>
                </a:lnTo>
                <a:lnTo>
                  <a:pt x="2036" y="603"/>
                </a:lnTo>
                <a:lnTo>
                  <a:pt x="2057" y="599"/>
                </a:lnTo>
                <a:lnTo>
                  <a:pt x="2076" y="593"/>
                </a:lnTo>
                <a:lnTo>
                  <a:pt x="2095" y="587"/>
                </a:lnTo>
                <a:lnTo>
                  <a:pt x="2115" y="576"/>
                </a:lnTo>
                <a:lnTo>
                  <a:pt x="2131" y="565"/>
                </a:lnTo>
                <a:lnTo>
                  <a:pt x="2148" y="551"/>
                </a:lnTo>
                <a:lnTo>
                  <a:pt x="2163" y="536"/>
                </a:lnTo>
                <a:lnTo>
                  <a:pt x="2177" y="519"/>
                </a:lnTo>
                <a:lnTo>
                  <a:pt x="2189" y="500"/>
                </a:lnTo>
                <a:lnTo>
                  <a:pt x="2199" y="481"/>
                </a:lnTo>
                <a:lnTo>
                  <a:pt x="2208" y="460"/>
                </a:lnTo>
                <a:lnTo>
                  <a:pt x="2215" y="437"/>
                </a:lnTo>
                <a:lnTo>
                  <a:pt x="2221" y="414"/>
                </a:lnTo>
                <a:lnTo>
                  <a:pt x="2223" y="390"/>
                </a:lnTo>
                <a:lnTo>
                  <a:pt x="2225" y="365"/>
                </a:lnTo>
                <a:lnTo>
                  <a:pt x="2225" y="281"/>
                </a:lnTo>
                <a:lnTo>
                  <a:pt x="2223" y="262"/>
                </a:lnTo>
                <a:lnTo>
                  <a:pt x="2221" y="244"/>
                </a:lnTo>
                <a:lnTo>
                  <a:pt x="2217" y="226"/>
                </a:lnTo>
                <a:lnTo>
                  <a:pt x="2211" y="209"/>
                </a:lnTo>
                <a:close/>
                <a:moveTo>
                  <a:pt x="2016" y="0"/>
                </a:moveTo>
                <a:lnTo>
                  <a:pt x="2016" y="0"/>
                </a:lnTo>
                <a:lnTo>
                  <a:pt x="2043" y="1"/>
                </a:lnTo>
                <a:lnTo>
                  <a:pt x="2069" y="6"/>
                </a:lnTo>
                <a:lnTo>
                  <a:pt x="2095" y="14"/>
                </a:lnTo>
                <a:lnTo>
                  <a:pt x="2120" y="23"/>
                </a:lnTo>
                <a:lnTo>
                  <a:pt x="2144" y="36"/>
                </a:lnTo>
                <a:lnTo>
                  <a:pt x="2164" y="51"/>
                </a:lnTo>
                <a:lnTo>
                  <a:pt x="2185" y="67"/>
                </a:lnTo>
                <a:lnTo>
                  <a:pt x="2204" y="87"/>
                </a:lnTo>
                <a:lnTo>
                  <a:pt x="2221" y="109"/>
                </a:lnTo>
                <a:lnTo>
                  <a:pt x="2236" y="131"/>
                </a:lnTo>
                <a:lnTo>
                  <a:pt x="2248" y="156"/>
                </a:lnTo>
                <a:lnTo>
                  <a:pt x="2259" y="182"/>
                </a:lnTo>
                <a:lnTo>
                  <a:pt x="2269" y="208"/>
                </a:lnTo>
                <a:lnTo>
                  <a:pt x="2274" y="235"/>
                </a:lnTo>
                <a:lnTo>
                  <a:pt x="2279" y="264"/>
                </a:lnTo>
                <a:lnTo>
                  <a:pt x="2280" y="295"/>
                </a:lnTo>
                <a:lnTo>
                  <a:pt x="2280" y="365"/>
                </a:lnTo>
                <a:lnTo>
                  <a:pt x="2279" y="394"/>
                </a:lnTo>
                <a:lnTo>
                  <a:pt x="2274" y="423"/>
                </a:lnTo>
                <a:lnTo>
                  <a:pt x="2269" y="452"/>
                </a:lnTo>
                <a:lnTo>
                  <a:pt x="2259" y="478"/>
                </a:lnTo>
                <a:lnTo>
                  <a:pt x="2248" y="504"/>
                </a:lnTo>
                <a:lnTo>
                  <a:pt x="2236" y="527"/>
                </a:lnTo>
                <a:lnTo>
                  <a:pt x="2221" y="551"/>
                </a:lnTo>
                <a:lnTo>
                  <a:pt x="2204" y="571"/>
                </a:lnTo>
                <a:lnTo>
                  <a:pt x="2185" y="591"/>
                </a:lnTo>
                <a:lnTo>
                  <a:pt x="2164" y="609"/>
                </a:lnTo>
                <a:lnTo>
                  <a:pt x="2144" y="624"/>
                </a:lnTo>
                <a:lnTo>
                  <a:pt x="2120" y="636"/>
                </a:lnTo>
                <a:lnTo>
                  <a:pt x="2095" y="646"/>
                </a:lnTo>
                <a:lnTo>
                  <a:pt x="2069" y="653"/>
                </a:lnTo>
                <a:lnTo>
                  <a:pt x="2043" y="658"/>
                </a:lnTo>
                <a:lnTo>
                  <a:pt x="2016" y="660"/>
                </a:lnTo>
                <a:lnTo>
                  <a:pt x="1988" y="658"/>
                </a:lnTo>
                <a:lnTo>
                  <a:pt x="1962" y="653"/>
                </a:lnTo>
                <a:lnTo>
                  <a:pt x="1936" y="646"/>
                </a:lnTo>
                <a:lnTo>
                  <a:pt x="1911" y="636"/>
                </a:lnTo>
                <a:lnTo>
                  <a:pt x="1888" y="624"/>
                </a:lnTo>
                <a:lnTo>
                  <a:pt x="1867" y="609"/>
                </a:lnTo>
                <a:lnTo>
                  <a:pt x="1846" y="591"/>
                </a:lnTo>
                <a:lnTo>
                  <a:pt x="1827" y="571"/>
                </a:lnTo>
                <a:lnTo>
                  <a:pt x="1810" y="551"/>
                </a:lnTo>
                <a:lnTo>
                  <a:pt x="1795" y="527"/>
                </a:lnTo>
                <a:lnTo>
                  <a:pt x="1783" y="504"/>
                </a:lnTo>
                <a:lnTo>
                  <a:pt x="1772" y="478"/>
                </a:lnTo>
                <a:lnTo>
                  <a:pt x="1762" y="452"/>
                </a:lnTo>
                <a:lnTo>
                  <a:pt x="1757" y="423"/>
                </a:lnTo>
                <a:lnTo>
                  <a:pt x="1753" y="394"/>
                </a:lnTo>
                <a:lnTo>
                  <a:pt x="1751" y="365"/>
                </a:lnTo>
                <a:lnTo>
                  <a:pt x="1751" y="295"/>
                </a:lnTo>
                <a:lnTo>
                  <a:pt x="1753" y="264"/>
                </a:lnTo>
                <a:lnTo>
                  <a:pt x="1757" y="235"/>
                </a:lnTo>
                <a:lnTo>
                  <a:pt x="1762" y="208"/>
                </a:lnTo>
                <a:lnTo>
                  <a:pt x="1772" y="182"/>
                </a:lnTo>
                <a:lnTo>
                  <a:pt x="1783" y="156"/>
                </a:lnTo>
                <a:lnTo>
                  <a:pt x="1795" y="131"/>
                </a:lnTo>
                <a:lnTo>
                  <a:pt x="1810" y="109"/>
                </a:lnTo>
                <a:lnTo>
                  <a:pt x="1827" y="87"/>
                </a:lnTo>
                <a:lnTo>
                  <a:pt x="1846" y="67"/>
                </a:lnTo>
                <a:lnTo>
                  <a:pt x="1867" y="51"/>
                </a:lnTo>
                <a:lnTo>
                  <a:pt x="1888" y="36"/>
                </a:lnTo>
                <a:lnTo>
                  <a:pt x="1911" y="23"/>
                </a:lnTo>
                <a:lnTo>
                  <a:pt x="1936" y="14"/>
                </a:lnTo>
                <a:lnTo>
                  <a:pt x="1962" y="6"/>
                </a:lnTo>
                <a:lnTo>
                  <a:pt x="1988" y="1"/>
                </a:lnTo>
                <a:lnTo>
                  <a:pt x="2016" y="0"/>
                </a:lnTo>
                <a:close/>
                <a:moveTo>
                  <a:pt x="3508" y="792"/>
                </a:moveTo>
                <a:lnTo>
                  <a:pt x="3508" y="792"/>
                </a:lnTo>
                <a:lnTo>
                  <a:pt x="3526" y="800"/>
                </a:lnTo>
                <a:lnTo>
                  <a:pt x="3547" y="806"/>
                </a:lnTo>
                <a:lnTo>
                  <a:pt x="3567" y="808"/>
                </a:lnTo>
                <a:lnTo>
                  <a:pt x="3588" y="808"/>
                </a:lnTo>
                <a:lnTo>
                  <a:pt x="3591" y="807"/>
                </a:lnTo>
                <a:lnTo>
                  <a:pt x="3588" y="819"/>
                </a:lnTo>
                <a:lnTo>
                  <a:pt x="3585" y="830"/>
                </a:lnTo>
                <a:lnTo>
                  <a:pt x="3581" y="841"/>
                </a:lnTo>
                <a:lnTo>
                  <a:pt x="3577" y="852"/>
                </a:lnTo>
                <a:lnTo>
                  <a:pt x="3571" y="862"/>
                </a:lnTo>
                <a:lnTo>
                  <a:pt x="3564" y="872"/>
                </a:lnTo>
                <a:lnTo>
                  <a:pt x="3558" y="881"/>
                </a:lnTo>
                <a:lnTo>
                  <a:pt x="3549" y="890"/>
                </a:lnTo>
                <a:lnTo>
                  <a:pt x="3541" y="896"/>
                </a:lnTo>
                <a:lnTo>
                  <a:pt x="3533" y="903"/>
                </a:lnTo>
                <a:lnTo>
                  <a:pt x="3523" y="910"/>
                </a:lnTo>
                <a:lnTo>
                  <a:pt x="3512" y="914"/>
                </a:lnTo>
                <a:lnTo>
                  <a:pt x="3501" y="920"/>
                </a:lnTo>
                <a:lnTo>
                  <a:pt x="3490" y="923"/>
                </a:lnTo>
                <a:lnTo>
                  <a:pt x="3479" y="925"/>
                </a:lnTo>
                <a:lnTo>
                  <a:pt x="3467" y="927"/>
                </a:lnTo>
                <a:lnTo>
                  <a:pt x="3446" y="927"/>
                </a:lnTo>
                <a:lnTo>
                  <a:pt x="3425" y="924"/>
                </a:lnTo>
                <a:lnTo>
                  <a:pt x="3406" y="920"/>
                </a:lnTo>
                <a:lnTo>
                  <a:pt x="3388" y="912"/>
                </a:lnTo>
                <a:lnTo>
                  <a:pt x="3374" y="920"/>
                </a:lnTo>
                <a:lnTo>
                  <a:pt x="3359" y="927"/>
                </a:lnTo>
                <a:lnTo>
                  <a:pt x="3346" y="934"/>
                </a:lnTo>
                <a:lnTo>
                  <a:pt x="3329" y="938"/>
                </a:lnTo>
                <a:lnTo>
                  <a:pt x="3314" y="942"/>
                </a:lnTo>
                <a:lnTo>
                  <a:pt x="3297" y="945"/>
                </a:lnTo>
                <a:lnTo>
                  <a:pt x="3281" y="947"/>
                </a:lnTo>
                <a:lnTo>
                  <a:pt x="3264" y="947"/>
                </a:lnTo>
                <a:lnTo>
                  <a:pt x="3248" y="947"/>
                </a:lnTo>
                <a:lnTo>
                  <a:pt x="3231" y="945"/>
                </a:lnTo>
                <a:lnTo>
                  <a:pt x="3215" y="942"/>
                </a:lnTo>
                <a:lnTo>
                  <a:pt x="3200" y="938"/>
                </a:lnTo>
                <a:lnTo>
                  <a:pt x="3184" y="934"/>
                </a:lnTo>
                <a:lnTo>
                  <a:pt x="3169" y="927"/>
                </a:lnTo>
                <a:lnTo>
                  <a:pt x="3154" y="920"/>
                </a:lnTo>
                <a:lnTo>
                  <a:pt x="3140" y="912"/>
                </a:lnTo>
                <a:lnTo>
                  <a:pt x="3123" y="920"/>
                </a:lnTo>
                <a:lnTo>
                  <a:pt x="3103" y="924"/>
                </a:lnTo>
                <a:lnTo>
                  <a:pt x="3083" y="927"/>
                </a:lnTo>
                <a:lnTo>
                  <a:pt x="3063" y="927"/>
                </a:lnTo>
                <a:lnTo>
                  <a:pt x="3051" y="925"/>
                </a:lnTo>
                <a:lnTo>
                  <a:pt x="3039" y="923"/>
                </a:lnTo>
                <a:lnTo>
                  <a:pt x="3028" y="920"/>
                </a:lnTo>
                <a:lnTo>
                  <a:pt x="3016" y="914"/>
                </a:lnTo>
                <a:lnTo>
                  <a:pt x="3007" y="910"/>
                </a:lnTo>
                <a:lnTo>
                  <a:pt x="2997" y="903"/>
                </a:lnTo>
                <a:lnTo>
                  <a:pt x="2988" y="896"/>
                </a:lnTo>
                <a:lnTo>
                  <a:pt x="2979" y="890"/>
                </a:lnTo>
                <a:lnTo>
                  <a:pt x="2971" y="881"/>
                </a:lnTo>
                <a:lnTo>
                  <a:pt x="2964" y="872"/>
                </a:lnTo>
                <a:lnTo>
                  <a:pt x="2957" y="862"/>
                </a:lnTo>
                <a:lnTo>
                  <a:pt x="2952" y="852"/>
                </a:lnTo>
                <a:lnTo>
                  <a:pt x="2948" y="841"/>
                </a:lnTo>
                <a:lnTo>
                  <a:pt x="2944" y="830"/>
                </a:lnTo>
                <a:lnTo>
                  <a:pt x="2941" y="819"/>
                </a:lnTo>
                <a:lnTo>
                  <a:pt x="2939" y="807"/>
                </a:lnTo>
                <a:lnTo>
                  <a:pt x="2941" y="808"/>
                </a:lnTo>
                <a:lnTo>
                  <a:pt x="2963" y="808"/>
                </a:lnTo>
                <a:lnTo>
                  <a:pt x="2982" y="806"/>
                </a:lnTo>
                <a:lnTo>
                  <a:pt x="3003" y="800"/>
                </a:lnTo>
                <a:lnTo>
                  <a:pt x="3022" y="792"/>
                </a:lnTo>
                <a:lnTo>
                  <a:pt x="3012" y="777"/>
                </a:lnTo>
                <a:lnTo>
                  <a:pt x="3004" y="761"/>
                </a:lnTo>
                <a:lnTo>
                  <a:pt x="2997" y="745"/>
                </a:lnTo>
                <a:lnTo>
                  <a:pt x="2992" y="726"/>
                </a:lnTo>
                <a:lnTo>
                  <a:pt x="2988" y="706"/>
                </a:lnTo>
                <a:lnTo>
                  <a:pt x="2983" y="687"/>
                </a:lnTo>
                <a:lnTo>
                  <a:pt x="2982" y="665"/>
                </a:lnTo>
                <a:lnTo>
                  <a:pt x="2981" y="642"/>
                </a:lnTo>
                <a:lnTo>
                  <a:pt x="2981" y="574"/>
                </a:lnTo>
                <a:lnTo>
                  <a:pt x="2982" y="541"/>
                </a:lnTo>
                <a:lnTo>
                  <a:pt x="2986" y="508"/>
                </a:lnTo>
                <a:lnTo>
                  <a:pt x="2993" y="475"/>
                </a:lnTo>
                <a:lnTo>
                  <a:pt x="3003" y="445"/>
                </a:lnTo>
                <a:lnTo>
                  <a:pt x="3014" y="414"/>
                </a:lnTo>
                <a:lnTo>
                  <a:pt x="3028" y="387"/>
                </a:lnTo>
                <a:lnTo>
                  <a:pt x="3044" y="361"/>
                </a:lnTo>
                <a:lnTo>
                  <a:pt x="3062" y="336"/>
                </a:lnTo>
                <a:lnTo>
                  <a:pt x="3083" y="314"/>
                </a:lnTo>
                <a:lnTo>
                  <a:pt x="3103" y="293"/>
                </a:lnTo>
                <a:lnTo>
                  <a:pt x="3127" y="275"/>
                </a:lnTo>
                <a:lnTo>
                  <a:pt x="3151" y="262"/>
                </a:lnTo>
                <a:lnTo>
                  <a:pt x="3165" y="255"/>
                </a:lnTo>
                <a:lnTo>
                  <a:pt x="3178" y="249"/>
                </a:lnTo>
                <a:lnTo>
                  <a:pt x="3191" y="245"/>
                </a:lnTo>
                <a:lnTo>
                  <a:pt x="3205" y="241"/>
                </a:lnTo>
                <a:lnTo>
                  <a:pt x="3220" y="237"/>
                </a:lnTo>
                <a:lnTo>
                  <a:pt x="3234" y="235"/>
                </a:lnTo>
                <a:lnTo>
                  <a:pt x="3249" y="234"/>
                </a:lnTo>
                <a:lnTo>
                  <a:pt x="3264" y="233"/>
                </a:lnTo>
                <a:lnTo>
                  <a:pt x="3279" y="234"/>
                </a:lnTo>
                <a:lnTo>
                  <a:pt x="3295" y="235"/>
                </a:lnTo>
                <a:lnTo>
                  <a:pt x="3308" y="237"/>
                </a:lnTo>
                <a:lnTo>
                  <a:pt x="3324" y="241"/>
                </a:lnTo>
                <a:lnTo>
                  <a:pt x="3337" y="245"/>
                </a:lnTo>
                <a:lnTo>
                  <a:pt x="3351" y="249"/>
                </a:lnTo>
                <a:lnTo>
                  <a:pt x="3365" y="255"/>
                </a:lnTo>
                <a:lnTo>
                  <a:pt x="3377" y="262"/>
                </a:lnTo>
                <a:lnTo>
                  <a:pt x="3402" y="275"/>
                </a:lnTo>
                <a:lnTo>
                  <a:pt x="3425" y="293"/>
                </a:lnTo>
                <a:lnTo>
                  <a:pt x="3447" y="314"/>
                </a:lnTo>
                <a:lnTo>
                  <a:pt x="3467" y="336"/>
                </a:lnTo>
                <a:lnTo>
                  <a:pt x="3485" y="361"/>
                </a:lnTo>
                <a:lnTo>
                  <a:pt x="3501" y="387"/>
                </a:lnTo>
                <a:lnTo>
                  <a:pt x="3515" y="414"/>
                </a:lnTo>
                <a:lnTo>
                  <a:pt x="3526" y="445"/>
                </a:lnTo>
                <a:lnTo>
                  <a:pt x="3536" y="475"/>
                </a:lnTo>
                <a:lnTo>
                  <a:pt x="3542" y="508"/>
                </a:lnTo>
                <a:lnTo>
                  <a:pt x="3547" y="541"/>
                </a:lnTo>
                <a:lnTo>
                  <a:pt x="3548" y="574"/>
                </a:lnTo>
                <a:lnTo>
                  <a:pt x="3548" y="642"/>
                </a:lnTo>
                <a:lnTo>
                  <a:pt x="3547" y="665"/>
                </a:lnTo>
                <a:lnTo>
                  <a:pt x="3545" y="687"/>
                </a:lnTo>
                <a:lnTo>
                  <a:pt x="3541" y="706"/>
                </a:lnTo>
                <a:lnTo>
                  <a:pt x="3537" y="726"/>
                </a:lnTo>
                <a:lnTo>
                  <a:pt x="3531" y="745"/>
                </a:lnTo>
                <a:lnTo>
                  <a:pt x="3525" y="761"/>
                </a:lnTo>
                <a:lnTo>
                  <a:pt x="3516" y="777"/>
                </a:lnTo>
                <a:lnTo>
                  <a:pt x="3508" y="792"/>
                </a:lnTo>
                <a:close/>
                <a:moveTo>
                  <a:pt x="3385" y="406"/>
                </a:moveTo>
                <a:lnTo>
                  <a:pt x="3385" y="406"/>
                </a:lnTo>
                <a:lnTo>
                  <a:pt x="3376" y="424"/>
                </a:lnTo>
                <a:lnTo>
                  <a:pt x="3365" y="441"/>
                </a:lnTo>
                <a:lnTo>
                  <a:pt x="3352" y="456"/>
                </a:lnTo>
                <a:lnTo>
                  <a:pt x="3340" y="471"/>
                </a:lnTo>
                <a:lnTo>
                  <a:pt x="3326" y="486"/>
                </a:lnTo>
                <a:lnTo>
                  <a:pt x="3311" y="498"/>
                </a:lnTo>
                <a:lnTo>
                  <a:pt x="3295" y="511"/>
                </a:lnTo>
                <a:lnTo>
                  <a:pt x="3278" y="522"/>
                </a:lnTo>
                <a:lnTo>
                  <a:pt x="3260" y="532"/>
                </a:lnTo>
                <a:lnTo>
                  <a:pt x="3242" y="541"/>
                </a:lnTo>
                <a:lnTo>
                  <a:pt x="3224" y="548"/>
                </a:lnTo>
                <a:lnTo>
                  <a:pt x="3205" y="555"/>
                </a:lnTo>
                <a:lnTo>
                  <a:pt x="3184" y="559"/>
                </a:lnTo>
                <a:lnTo>
                  <a:pt x="3164" y="563"/>
                </a:lnTo>
                <a:lnTo>
                  <a:pt x="3143" y="566"/>
                </a:lnTo>
                <a:lnTo>
                  <a:pt x="3123" y="566"/>
                </a:lnTo>
                <a:lnTo>
                  <a:pt x="3095" y="565"/>
                </a:lnTo>
                <a:lnTo>
                  <a:pt x="3067" y="562"/>
                </a:lnTo>
                <a:lnTo>
                  <a:pt x="3066" y="585"/>
                </a:lnTo>
                <a:lnTo>
                  <a:pt x="3066" y="665"/>
                </a:lnTo>
                <a:lnTo>
                  <a:pt x="3067" y="690"/>
                </a:lnTo>
                <a:lnTo>
                  <a:pt x="3070" y="712"/>
                </a:lnTo>
                <a:lnTo>
                  <a:pt x="3076" y="734"/>
                </a:lnTo>
                <a:lnTo>
                  <a:pt x="3083" y="755"/>
                </a:lnTo>
                <a:lnTo>
                  <a:pt x="3091" y="775"/>
                </a:lnTo>
                <a:lnTo>
                  <a:pt x="3100" y="793"/>
                </a:lnTo>
                <a:lnTo>
                  <a:pt x="3113" y="811"/>
                </a:lnTo>
                <a:lnTo>
                  <a:pt x="3125" y="828"/>
                </a:lnTo>
                <a:lnTo>
                  <a:pt x="3139" y="841"/>
                </a:lnTo>
                <a:lnTo>
                  <a:pt x="3156" y="855"/>
                </a:lnTo>
                <a:lnTo>
                  <a:pt x="3171" y="866"/>
                </a:lnTo>
                <a:lnTo>
                  <a:pt x="3189" y="874"/>
                </a:lnTo>
                <a:lnTo>
                  <a:pt x="3206" y="883"/>
                </a:lnTo>
                <a:lnTo>
                  <a:pt x="3226" y="888"/>
                </a:lnTo>
                <a:lnTo>
                  <a:pt x="3245" y="891"/>
                </a:lnTo>
                <a:lnTo>
                  <a:pt x="3264" y="892"/>
                </a:lnTo>
                <a:lnTo>
                  <a:pt x="3284" y="891"/>
                </a:lnTo>
                <a:lnTo>
                  <a:pt x="3303" y="888"/>
                </a:lnTo>
                <a:lnTo>
                  <a:pt x="3322" y="883"/>
                </a:lnTo>
                <a:lnTo>
                  <a:pt x="3340" y="874"/>
                </a:lnTo>
                <a:lnTo>
                  <a:pt x="3358" y="866"/>
                </a:lnTo>
                <a:lnTo>
                  <a:pt x="3374" y="855"/>
                </a:lnTo>
                <a:lnTo>
                  <a:pt x="3390" y="841"/>
                </a:lnTo>
                <a:lnTo>
                  <a:pt x="3403" y="828"/>
                </a:lnTo>
                <a:lnTo>
                  <a:pt x="3416" y="811"/>
                </a:lnTo>
                <a:lnTo>
                  <a:pt x="3428" y="793"/>
                </a:lnTo>
                <a:lnTo>
                  <a:pt x="3438" y="775"/>
                </a:lnTo>
                <a:lnTo>
                  <a:pt x="3446" y="755"/>
                </a:lnTo>
                <a:lnTo>
                  <a:pt x="3453" y="734"/>
                </a:lnTo>
                <a:lnTo>
                  <a:pt x="3458" y="712"/>
                </a:lnTo>
                <a:lnTo>
                  <a:pt x="3461" y="690"/>
                </a:lnTo>
                <a:lnTo>
                  <a:pt x="3463" y="665"/>
                </a:lnTo>
                <a:lnTo>
                  <a:pt x="3463" y="585"/>
                </a:lnTo>
                <a:lnTo>
                  <a:pt x="3461" y="558"/>
                </a:lnTo>
                <a:lnTo>
                  <a:pt x="3457" y="532"/>
                </a:lnTo>
                <a:lnTo>
                  <a:pt x="3450" y="507"/>
                </a:lnTo>
                <a:lnTo>
                  <a:pt x="3442" y="483"/>
                </a:lnTo>
                <a:lnTo>
                  <a:pt x="3431" y="461"/>
                </a:lnTo>
                <a:lnTo>
                  <a:pt x="3417" y="441"/>
                </a:lnTo>
                <a:lnTo>
                  <a:pt x="3402" y="423"/>
                </a:lnTo>
                <a:lnTo>
                  <a:pt x="3385" y="406"/>
                </a:lnTo>
                <a:close/>
                <a:moveTo>
                  <a:pt x="186" y="2587"/>
                </a:moveTo>
                <a:lnTo>
                  <a:pt x="186" y="2587"/>
                </a:lnTo>
                <a:lnTo>
                  <a:pt x="186" y="2579"/>
                </a:lnTo>
                <a:lnTo>
                  <a:pt x="189" y="2572"/>
                </a:lnTo>
                <a:lnTo>
                  <a:pt x="193" y="2565"/>
                </a:lnTo>
                <a:lnTo>
                  <a:pt x="197" y="2560"/>
                </a:lnTo>
                <a:lnTo>
                  <a:pt x="202" y="2556"/>
                </a:lnTo>
                <a:lnTo>
                  <a:pt x="209" y="2552"/>
                </a:lnTo>
                <a:lnTo>
                  <a:pt x="216" y="2550"/>
                </a:lnTo>
                <a:lnTo>
                  <a:pt x="223" y="2549"/>
                </a:lnTo>
                <a:lnTo>
                  <a:pt x="231" y="2550"/>
                </a:lnTo>
                <a:lnTo>
                  <a:pt x="238" y="2552"/>
                </a:lnTo>
                <a:lnTo>
                  <a:pt x="244" y="2556"/>
                </a:lnTo>
                <a:lnTo>
                  <a:pt x="249" y="2560"/>
                </a:lnTo>
                <a:lnTo>
                  <a:pt x="255" y="2565"/>
                </a:lnTo>
                <a:lnTo>
                  <a:pt x="257" y="2572"/>
                </a:lnTo>
                <a:lnTo>
                  <a:pt x="260" y="2579"/>
                </a:lnTo>
                <a:lnTo>
                  <a:pt x="260" y="2587"/>
                </a:lnTo>
                <a:lnTo>
                  <a:pt x="260" y="2594"/>
                </a:lnTo>
                <a:lnTo>
                  <a:pt x="257" y="2601"/>
                </a:lnTo>
                <a:lnTo>
                  <a:pt x="255" y="2608"/>
                </a:lnTo>
                <a:lnTo>
                  <a:pt x="249" y="2614"/>
                </a:lnTo>
                <a:lnTo>
                  <a:pt x="244" y="2618"/>
                </a:lnTo>
                <a:lnTo>
                  <a:pt x="238" y="2622"/>
                </a:lnTo>
                <a:lnTo>
                  <a:pt x="231" y="2623"/>
                </a:lnTo>
                <a:lnTo>
                  <a:pt x="223" y="2625"/>
                </a:lnTo>
                <a:lnTo>
                  <a:pt x="216" y="2623"/>
                </a:lnTo>
                <a:lnTo>
                  <a:pt x="209" y="2622"/>
                </a:lnTo>
                <a:lnTo>
                  <a:pt x="202" y="2618"/>
                </a:lnTo>
                <a:lnTo>
                  <a:pt x="197" y="2614"/>
                </a:lnTo>
                <a:lnTo>
                  <a:pt x="193" y="2608"/>
                </a:lnTo>
                <a:lnTo>
                  <a:pt x="189" y="2601"/>
                </a:lnTo>
                <a:lnTo>
                  <a:pt x="186" y="2594"/>
                </a:lnTo>
                <a:lnTo>
                  <a:pt x="186" y="2587"/>
                </a:lnTo>
                <a:close/>
                <a:moveTo>
                  <a:pt x="720" y="2260"/>
                </a:moveTo>
                <a:lnTo>
                  <a:pt x="792" y="1121"/>
                </a:lnTo>
                <a:lnTo>
                  <a:pt x="783" y="1115"/>
                </a:lnTo>
                <a:lnTo>
                  <a:pt x="776" y="1108"/>
                </a:lnTo>
                <a:lnTo>
                  <a:pt x="770" y="1102"/>
                </a:lnTo>
                <a:lnTo>
                  <a:pt x="764" y="1095"/>
                </a:lnTo>
                <a:lnTo>
                  <a:pt x="760" y="1086"/>
                </a:lnTo>
                <a:lnTo>
                  <a:pt x="756" y="1078"/>
                </a:lnTo>
                <a:lnTo>
                  <a:pt x="753" y="1069"/>
                </a:lnTo>
                <a:lnTo>
                  <a:pt x="752" y="1059"/>
                </a:lnTo>
                <a:lnTo>
                  <a:pt x="837" y="980"/>
                </a:lnTo>
                <a:lnTo>
                  <a:pt x="924" y="1059"/>
                </a:lnTo>
                <a:lnTo>
                  <a:pt x="922" y="1069"/>
                </a:lnTo>
                <a:lnTo>
                  <a:pt x="920" y="1078"/>
                </a:lnTo>
                <a:lnTo>
                  <a:pt x="916" y="1086"/>
                </a:lnTo>
                <a:lnTo>
                  <a:pt x="910" y="1095"/>
                </a:lnTo>
                <a:lnTo>
                  <a:pt x="905" y="1102"/>
                </a:lnTo>
                <a:lnTo>
                  <a:pt x="899" y="1108"/>
                </a:lnTo>
                <a:lnTo>
                  <a:pt x="892" y="1115"/>
                </a:lnTo>
                <a:lnTo>
                  <a:pt x="884" y="1121"/>
                </a:lnTo>
                <a:lnTo>
                  <a:pt x="955" y="2260"/>
                </a:lnTo>
                <a:lnTo>
                  <a:pt x="837" y="2397"/>
                </a:lnTo>
                <a:lnTo>
                  <a:pt x="720" y="2260"/>
                </a:lnTo>
                <a:close/>
              </a:path>
            </a:pathLst>
          </a:custGeom>
          <a:solidFill>
            <a:srgbClr val="000000"/>
          </a:solidFill>
          <a:ln w="9525">
            <a:noFill/>
            <a:round/>
            <a:headEnd/>
            <a:tailEnd/>
          </a:ln>
        </p:spPr>
        <p:txBody>
          <a:bodyPr lIns="102556" tIns="51275" rIns="102556" bIns="51275"/>
          <a:lstStyle/>
          <a:p>
            <a:endParaRPr lang="de-DE">
              <a:solidFill>
                <a:srgbClr val="000000"/>
              </a:solidFill>
              <a:latin typeface="EYInterstate" panose="02000503020000020004" pitchFamily="2" charset="0"/>
            </a:endParaRPr>
          </a:p>
        </p:txBody>
      </p:sp>
      <p:sp>
        <p:nvSpPr>
          <p:cNvPr id="284" name="Freeform 92"/>
          <p:cNvSpPr>
            <a:spLocks noChangeAspect="1" noEditPoints="1"/>
          </p:cNvSpPr>
          <p:nvPr/>
        </p:nvSpPr>
        <p:spPr bwMode="auto">
          <a:xfrm>
            <a:off x="5011308" y="3900912"/>
            <a:ext cx="473167" cy="585377"/>
          </a:xfrm>
          <a:custGeom>
            <a:avLst/>
            <a:gdLst>
              <a:gd name="T0" fmla="*/ 2147483647 w 3994"/>
              <a:gd name="T1" fmla="*/ 2147483647 h 4711"/>
              <a:gd name="T2" fmla="*/ 2147483647 w 3994"/>
              <a:gd name="T3" fmla="*/ 2147483647 h 4711"/>
              <a:gd name="T4" fmla="*/ 2147483647 w 3994"/>
              <a:gd name="T5" fmla="*/ 2147483647 h 4711"/>
              <a:gd name="T6" fmla="*/ 2147483647 w 3994"/>
              <a:gd name="T7" fmla="*/ 2147483647 h 4711"/>
              <a:gd name="T8" fmla="*/ 2147483647 w 3994"/>
              <a:gd name="T9" fmla="*/ 2147483647 h 4711"/>
              <a:gd name="T10" fmla="*/ 2147483647 w 3994"/>
              <a:gd name="T11" fmla="*/ 2147483647 h 4711"/>
              <a:gd name="T12" fmla="*/ 2147483647 w 3994"/>
              <a:gd name="T13" fmla="*/ 2147483647 h 4711"/>
              <a:gd name="T14" fmla="*/ 2147483647 w 3994"/>
              <a:gd name="T15" fmla="*/ 2147483647 h 4711"/>
              <a:gd name="T16" fmla="*/ 2147483647 w 3994"/>
              <a:gd name="T17" fmla="*/ 2147483647 h 4711"/>
              <a:gd name="T18" fmla="*/ 2147483647 w 3994"/>
              <a:gd name="T19" fmla="*/ 2147483647 h 4711"/>
              <a:gd name="T20" fmla="*/ 2147483647 w 3994"/>
              <a:gd name="T21" fmla="*/ 2147483647 h 4711"/>
              <a:gd name="T22" fmla="*/ 2147483647 w 3994"/>
              <a:gd name="T23" fmla="*/ 2147483647 h 4711"/>
              <a:gd name="T24" fmla="*/ 2147483647 w 3994"/>
              <a:gd name="T25" fmla="*/ 2147483647 h 4711"/>
              <a:gd name="T26" fmla="*/ 2147483647 w 3994"/>
              <a:gd name="T27" fmla="*/ 2147483647 h 4711"/>
              <a:gd name="T28" fmla="*/ 2147483647 w 3994"/>
              <a:gd name="T29" fmla="*/ 2147483647 h 4711"/>
              <a:gd name="T30" fmla="*/ 2147483647 w 3994"/>
              <a:gd name="T31" fmla="*/ 2147483647 h 4711"/>
              <a:gd name="T32" fmla="*/ 2147483647 w 3994"/>
              <a:gd name="T33" fmla="*/ 2147483647 h 4711"/>
              <a:gd name="T34" fmla="*/ 2147483647 w 3994"/>
              <a:gd name="T35" fmla="*/ 2147483647 h 4711"/>
              <a:gd name="T36" fmla="*/ 2147483647 w 3994"/>
              <a:gd name="T37" fmla="*/ 2147483647 h 4711"/>
              <a:gd name="T38" fmla="*/ 2147483647 w 3994"/>
              <a:gd name="T39" fmla="*/ 2147483647 h 4711"/>
              <a:gd name="T40" fmla="*/ 2147483647 w 3994"/>
              <a:gd name="T41" fmla="*/ 2147483647 h 4711"/>
              <a:gd name="T42" fmla="*/ 2147483647 w 3994"/>
              <a:gd name="T43" fmla="*/ 2147483647 h 4711"/>
              <a:gd name="T44" fmla="*/ 2147483647 w 3994"/>
              <a:gd name="T45" fmla="*/ 2147483647 h 4711"/>
              <a:gd name="T46" fmla="*/ 2147483647 w 3994"/>
              <a:gd name="T47" fmla="*/ 2147483647 h 4711"/>
              <a:gd name="T48" fmla="*/ 2147483647 w 3994"/>
              <a:gd name="T49" fmla="*/ 2147483647 h 4711"/>
              <a:gd name="T50" fmla="*/ 2147483647 w 3994"/>
              <a:gd name="T51" fmla="*/ 2147483647 h 4711"/>
              <a:gd name="T52" fmla="*/ 2147483647 w 3994"/>
              <a:gd name="T53" fmla="*/ 2147483647 h 4711"/>
              <a:gd name="T54" fmla="*/ 2147483647 w 3994"/>
              <a:gd name="T55" fmla="*/ 2147483647 h 4711"/>
              <a:gd name="T56" fmla="*/ 2147483647 w 3994"/>
              <a:gd name="T57" fmla="*/ 2147483647 h 4711"/>
              <a:gd name="T58" fmla="*/ 2147483647 w 3994"/>
              <a:gd name="T59" fmla="*/ 2147483647 h 4711"/>
              <a:gd name="T60" fmla="*/ 2147483647 w 3994"/>
              <a:gd name="T61" fmla="*/ 2147483647 h 4711"/>
              <a:gd name="T62" fmla="*/ 2147483647 w 3994"/>
              <a:gd name="T63" fmla="*/ 2147483647 h 4711"/>
              <a:gd name="T64" fmla="*/ 2147483647 w 3994"/>
              <a:gd name="T65" fmla="*/ 2147483647 h 4711"/>
              <a:gd name="T66" fmla="*/ 2147483647 w 3994"/>
              <a:gd name="T67" fmla="*/ 2147483647 h 4711"/>
              <a:gd name="T68" fmla="*/ 2147483647 w 3994"/>
              <a:gd name="T69" fmla="*/ 2147483647 h 4711"/>
              <a:gd name="T70" fmla="*/ 2147483647 w 3994"/>
              <a:gd name="T71" fmla="*/ 2147483647 h 4711"/>
              <a:gd name="T72" fmla="*/ 2147483647 w 3994"/>
              <a:gd name="T73" fmla="*/ 2147483647 h 4711"/>
              <a:gd name="T74" fmla="*/ 2147483647 w 3994"/>
              <a:gd name="T75" fmla="*/ 2147483647 h 4711"/>
              <a:gd name="T76" fmla="*/ 2147483647 w 3994"/>
              <a:gd name="T77" fmla="*/ 2147483647 h 4711"/>
              <a:gd name="T78" fmla="*/ 2147483647 w 3994"/>
              <a:gd name="T79" fmla="*/ 2147483647 h 4711"/>
              <a:gd name="T80" fmla="*/ 2147483647 w 3994"/>
              <a:gd name="T81" fmla="*/ 2147483647 h 4711"/>
              <a:gd name="T82" fmla="*/ 2147483647 w 3994"/>
              <a:gd name="T83" fmla="*/ 2147483647 h 4711"/>
              <a:gd name="T84" fmla="*/ 2147483647 w 3994"/>
              <a:gd name="T85" fmla="*/ 2147483647 h 4711"/>
              <a:gd name="T86" fmla="*/ 2147483647 w 3994"/>
              <a:gd name="T87" fmla="*/ 2147483647 h 4711"/>
              <a:gd name="T88" fmla="*/ 2147483647 w 3994"/>
              <a:gd name="T89" fmla="*/ 2147483647 h 4711"/>
              <a:gd name="T90" fmla="*/ 2147483647 w 3994"/>
              <a:gd name="T91" fmla="*/ 2147483647 h 4711"/>
              <a:gd name="T92" fmla="*/ 2147483647 w 3994"/>
              <a:gd name="T93" fmla="*/ 2147483647 h 4711"/>
              <a:gd name="T94" fmla="*/ 2147483647 w 3994"/>
              <a:gd name="T95" fmla="*/ 2147483647 h 4711"/>
              <a:gd name="T96" fmla="*/ 2147483647 w 3994"/>
              <a:gd name="T97" fmla="*/ 2147483647 h 4711"/>
              <a:gd name="T98" fmla="*/ 2147483647 w 3994"/>
              <a:gd name="T99" fmla="*/ 2147483647 h 4711"/>
              <a:gd name="T100" fmla="*/ 2147483647 w 3994"/>
              <a:gd name="T101" fmla="*/ 2147483647 h 4711"/>
              <a:gd name="T102" fmla="*/ 2147483647 w 3994"/>
              <a:gd name="T103" fmla="*/ 2147483647 h 4711"/>
              <a:gd name="T104" fmla="*/ 2147483647 w 3994"/>
              <a:gd name="T105" fmla="*/ 2147483647 h 4711"/>
              <a:gd name="T106" fmla="*/ 2147483647 w 3994"/>
              <a:gd name="T107" fmla="*/ 2147483647 h 4711"/>
              <a:gd name="T108" fmla="*/ 2147483647 w 3994"/>
              <a:gd name="T109" fmla="*/ 2147483647 h 4711"/>
              <a:gd name="T110" fmla="*/ 2147483647 w 3994"/>
              <a:gd name="T111" fmla="*/ 2147483647 h 4711"/>
              <a:gd name="T112" fmla="*/ 2147483647 w 3994"/>
              <a:gd name="T113" fmla="*/ 2147483647 h 4711"/>
              <a:gd name="T114" fmla="*/ 2147483647 w 3994"/>
              <a:gd name="T115" fmla="*/ 2147483647 h 4711"/>
              <a:gd name="T116" fmla="*/ 2147483647 w 3994"/>
              <a:gd name="T117" fmla="*/ 2147483647 h 4711"/>
              <a:gd name="T118" fmla="*/ 2147483647 w 3994"/>
              <a:gd name="T119" fmla="*/ 2147483647 h 4711"/>
              <a:gd name="T120" fmla="*/ 2147483647 w 3994"/>
              <a:gd name="T121" fmla="*/ 2147483647 h 4711"/>
              <a:gd name="T122" fmla="*/ 2147483647 w 3994"/>
              <a:gd name="T123" fmla="*/ 2147483647 h 4711"/>
              <a:gd name="T124" fmla="*/ 2147483647 w 3994"/>
              <a:gd name="T125" fmla="*/ 2147483647 h 47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4"/>
              <a:gd name="T190" fmla="*/ 0 h 4711"/>
              <a:gd name="T191" fmla="*/ 3994 w 3994"/>
              <a:gd name="T192" fmla="*/ 4711 h 47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4" h="4711">
                <a:moveTo>
                  <a:pt x="1052" y="492"/>
                </a:moveTo>
                <a:lnTo>
                  <a:pt x="1052" y="563"/>
                </a:lnTo>
                <a:lnTo>
                  <a:pt x="1050" y="588"/>
                </a:lnTo>
                <a:lnTo>
                  <a:pt x="1048" y="613"/>
                </a:lnTo>
                <a:lnTo>
                  <a:pt x="1042" y="638"/>
                </a:lnTo>
                <a:lnTo>
                  <a:pt x="1035" y="660"/>
                </a:lnTo>
                <a:lnTo>
                  <a:pt x="1026" y="682"/>
                </a:lnTo>
                <a:lnTo>
                  <a:pt x="1015" y="701"/>
                </a:lnTo>
                <a:lnTo>
                  <a:pt x="1002" y="720"/>
                </a:lnTo>
                <a:lnTo>
                  <a:pt x="989" y="738"/>
                </a:lnTo>
                <a:lnTo>
                  <a:pt x="973" y="753"/>
                </a:lnTo>
                <a:lnTo>
                  <a:pt x="957" y="767"/>
                </a:lnTo>
                <a:lnTo>
                  <a:pt x="939" y="779"/>
                </a:lnTo>
                <a:lnTo>
                  <a:pt x="920" y="789"/>
                </a:lnTo>
                <a:lnTo>
                  <a:pt x="900" y="797"/>
                </a:lnTo>
                <a:lnTo>
                  <a:pt x="880" y="804"/>
                </a:lnTo>
                <a:lnTo>
                  <a:pt x="859" y="807"/>
                </a:lnTo>
                <a:lnTo>
                  <a:pt x="837" y="808"/>
                </a:lnTo>
                <a:lnTo>
                  <a:pt x="816" y="807"/>
                </a:lnTo>
                <a:lnTo>
                  <a:pt x="796" y="804"/>
                </a:lnTo>
                <a:lnTo>
                  <a:pt x="775" y="797"/>
                </a:lnTo>
                <a:lnTo>
                  <a:pt x="754" y="789"/>
                </a:lnTo>
                <a:lnTo>
                  <a:pt x="737" y="779"/>
                </a:lnTo>
                <a:lnTo>
                  <a:pt x="719" y="767"/>
                </a:lnTo>
                <a:lnTo>
                  <a:pt x="702" y="753"/>
                </a:lnTo>
                <a:lnTo>
                  <a:pt x="687" y="738"/>
                </a:lnTo>
                <a:lnTo>
                  <a:pt x="672" y="720"/>
                </a:lnTo>
                <a:lnTo>
                  <a:pt x="659" y="701"/>
                </a:lnTo>
                <a:lnTo>
                  <a:pt x="648" y="682"/>
                </a:lnTo>
                <a:lnTo>
                  <a:pt x="640" y="660"/>
                </a:lnTo>
                <a:lnTo>
                  <a:pt x="632" y="638"/>
                </a:lnTo>
                <a:lnTo>
                  <a:pt x="628" y="613"/>
                </a:lnTo>
                <a:lnTo>
                  <a:pt x="624" y="588"/>
                </a:lnTo>
                <a:lnTo>
                  <a:pt x="622" y="563"/>
                </a:lnTo>
                <a:lnTo>
                  <a:pt x="624" y="449"/>
                </a:lnTo>
                <a:lnTo>
                  <a:pt x="646" y="454"/>
                </a:lnTo>
                <a:lnTo>
                  <a:pt x="670" y="459"/>
                </a:lnTo>
                <a:lnTo>
                  <a:pt x="694" y="460"/>
                </a:lnTo>
                <a:lnTo>
                  <a:pt x="719" y="461"/>
                </a:lnTo>
                <a:lnTo>
                  <a:pt x="738" y="461"/>
                </a:lnTo>
                <a:lnTo>
                  <a:pt x="756" y="459"/>
                </a:lnTo>
                <a:lnTo>
                  <a:pt x="775" y="457"/>
                </a:lnTo>
                <a:lnTo>
                  <a:pt x="793" y="453"/>
                </a:lnTo>
                <a:lnTo>
                  <a:pt x="811" y="449"/>
                </a:lnTo>
                <a:lnTo>
                  <a:pt x="829" y="443"/>
                </a:lnTo>
                <a:lnTo>
                  <a:pt x="847" y="438"/>
                </a:lnTo>
                <a:lnTo>
                  <a:pt x="863" y="431"/>
                </a:lnTo>
                <a:lnTo>
                  <a:pt x="880" y="423"/>
                </a:lnTo>
                <a:lnTo>
                  <a:pt x="896" y="414"/>
                </a:lnTo>
                <a:lnTo>
                  <a:pt x="911" y="405"/>
                </a:lnTo>
                <a:lnTo>
                  <a:pt x="927" y="395"/>
                </a:lnTo>
                <a:lnTo>
                  <a:pt x="940" y="384"/>
                </a:lnTo>
                <a:lnTo>
                  <a:pt x="954" y="373"/>
                </a:lnTo>
                <a:lnTo>
                  <a:pt x="968" y="361"/>
                </a:lnTo>
                <a:lnTo>
                  <a:pt x="980" y="348"/>
                </a:lnTo>
                <a:lnTo>
                  <a:pt x="990" y="354"/>
                </a:lnTo>
                <a:lnTo>
                  <a:pt x="1001" y="361"/>
                </a:lnTo>
                <a:lnTo>
                  <a:pt x="1013" y="370"/>
                </a:lnTo>
                <a:lnTo>
                  <a:pt x="1019" y="376"/>
                </a:lnTo>
                <a:lnTo>
                  <a:pt x="1024" y="383"/>
                </a:lnTo>
                <a:lnTo>
                  <a:pt x="1030" y="391"/>
                </a:lnTo>
                <a:lnTo>
                  <a:pt x="1035" y="401"/>
                </a:lnTo>
                <a:lnTo>
                  <a:pt x="1039" y="412"/>
                </a:lnTo>
                <a:lnTo>
                  <a:pt x="1044" y="424"/>
                </a:lnTo>
                <a:lnTo>
                  <a:pt x="1048" y="438"/>
                </a:lnTo>
                <a:lnTo>
                  <a:pt x="1050" y="454"/>
                </a:lnTo>
                <a:lnTo>
                  <a:pt x="1052" y="471"/>
                </a:lnTo>
                <a:lnTo>
                  <a:pt x="1052" y="492"/>
                </a:lnTo>
                <a:close/>
                <a:moveTo>
                  <a:pt x="570" y="598"/>
                </a:moveTo>
                <a:lnTo>
                  <a:pt x="505" y="403"/>
                </a:lnTo>
                <a:lnTo>
                  <a:pt x="501" y="384"/>
                </a:lnTo>
                <a:lnTo>
                  <a:pt x="500" y="365"/>
                </a:lnTo>
                <a:lnTo>
                  <a:pt x="501" y="347"/>
                </a:lnTo>
                <a:lnTo>
                  <a:pt x="505" y="329"/>
                </a:lnTo>
                <a:lnTo>
                  <a:pt x="512" y="313"/>
                </a:lnTo>
                <a:lnTo>
                  <a:pt x="522" y="296"/>
                </a:lnTo>
                <a:lnTo>
                  <a:pt x="534" y="280"/>
                </a:lnTo>
                <a:lnTo>
                  <a:pt x="548" y="264"/>
                </a:lnTo>
                <a:lnTo>
                  <a:pt x="564" y="251"/>
                </a:lnTo>
                <a:lnTo>
                  <a:pt x="582" y="237"/>
                </a:lnTo>
                <a:lnTo>
                  <a:pt x="600" y="223"/>
                </a:lnTo>
                <a:lnTo>
                  <a:pt x="621" y="211"/>
                </a:lnTo>
                <a:lnTo>
                  <a:pt x="643" y="200"/>
                </a:lnTo>
                <a:lnTo>
                  <a:pt x="665" y="189"/>
                </a:lnTo>
                <a:lnTo>
                  <a:pt x="688" y="178"/>
                </a:lnTo>
                <a:lnTo>
                  <a:pt x="712" y="169"/>
                </a:lnTo>
                <a:lnTo>
                  <a:pt x="735" y="161"/>
                </a:lnTo>
                <a:lnTo>
                  <a:pt x="760" y="153"/>
                </a:lnTo>
                <a:lnTo>
                  <a:pt x="783" y="146"/>
                </a:lnTo>
                <a:lnTo>
                  <a:pt x="807" y="140"/>
                </a:lnTo>
                <a:lnTo>
                  <a:pt x="830" y="136"/>
                </a:lnTo>
                <a:lnTo>
                  <a:pt x="854" y="132"/>
                </a:lnTo>
                <a:lnTo>
                  <a:pt x="874" y="129"/>
                </a:lnTo>
                <a:lnTo>
                  <a:pt x="895" y="128"/>
                </a:lnTo>
                <a:lnTo>
                  <a:pt x="914" y="127"/>
                </a:lnTo>
                <a:lnTo>
                  <a:pt x="932" y="128"/>
                </a:lnTo>
                <a:lnTo>
                  <a:pt x="949" y="129"/>
                </a:lnTo>
                <a:lnTo>
                  <a:pt x="962" y="132"/>
                </a:lnTo>
                <a:lnTo>
                  <a:pt x="975" y="136"/>
                </a:lnTo>
                <a:lnTo>
                  <a:pt x="986" y="140"/>
                </a:lnTo>
                <a:lnTo>
                  <a:pt x="993" y="147"/>
                </a:lnTo>
                <a:lnTo>
                  <a:pt x="998" y="154"/>
                </a:lnTo>
                <a:lnTo>
                  <a:pt x="1013" y="187"/>
                </a:lnTo>
                <a:lnTo>
                  <a:pt x="1073" y="209"/>
                </a:lnTo>
                <a:lnTo>
                  <a:pt x="1082" y="215"/>
                </a:lnTo>
                <a:lnTo>
                  <a:pt x="1092" y="220"/>
                </a:lnTo>
                <a:lnTo>
                  <a:pt x="1100" y="227"/>
                </a:lnTo>
                <a:lnTo>
                  <a:pt x="1108" y="235"/>
                </a:lnTo>
                <a:lnTo>
                  <a:pt x="1117" y="245"/>
                </a:lnTo>
                <a:lnTo>
                  <a:pt x="1123" y="255"/>
                </a:lnTo>
                <a:lnTo>
                  <a:pt x="1129" y="267"/>
                </a:lnTo>
                <a:lnTo>
                  <a:pt x="1136" y="278"/>
                </a:lnTo>
                <a:lnTo>
                  <a:pt x="1140" y="292"/>
                </a:lnTo>
                <a:lnTo>
                  <a:pt x="1144" y="306"/>
                </a:lnTo>
                <a:lnTo>
                  <a:pt x="1147" y="319"/>
                </a:lnTo>
                <a:lnTo>
                  <a:pt x="1150" y="333"/>
                </a:lnTo>
                <a:lnTo>
                  <a:pt x="1150" y="348"/>
                </a:lnTo>
                <a:lnTo>
                  <a:pt x="1150" y="364"/>
                </a:lnTo>
                <a:lnTo>
                  <a:pt x="1148" y="379"/>
                </a:lnTo>
                <a:lnTo>
                  <a:pt x="1147" y="394"/>
                </a:lnTo>
                <a:lnTo>
                  <a:pt x="1107" y="587"/>
                </a:lnTo>
                <a:lnTo>
                  <a:pt x="1103" y="614"/>
                </a:lnTo>
                <a:lnTo>
                  <a:pt x="1097" y="642"/>
                </a:lnTo>
                <a:lnTo>
                  <a:pt x="1090" y="669"/>
                </a:lnTo>
                <a:lnTo>
                  <a:pt x="1081" y="694"/>
                </a:lnTo>
                <a:lnTo>
                  <a:pt x="1068" y="719"/>
                </a:lnTo>
                <a:lnTo>
                  <a:pt x="1055" y="741"/>
                </a:lnTo>
                <a:lnTo>
                  <a:pt x="1039" y="763"/>
                </a:lnTo>
                <a:lnTo>
                  <a:pt x="1022" y="782"/>
                </a:lnTo>
                <a:lnTo>
                  <a:pt x="1004" y="800"/>
                </a:lnTo>
                <a:lnTo>
                  <a:pt x="983" y="817"/>
                </a:lnTo>
                <a:lnTo>
                  <a:pt x="962" y="830"/>
                </a:lnTo>
                <a:lnTo>
                  <a:pt x="939" y="841"/>
                </a:lnTo>
                <a:lnTo>
                  <a:pt x="916" y="851"/>
                </a:lnTo>
                <a:lnTo>
                  <a:pt x="891" y="858"/>
                </a:lnTo>
                <a:lnTo>
                  <a:pt x="865" y="862"/>
                </a:lnTo>
                <a:lnTo>
                  <a:pt x="837" y="863"/>
                </a:lnTo>
                <a:lnTo>
                  <a:pt x="811" y="862"/>
                </a:lnTo>
                <a:lnTo>
                  <a:pt x="786" y="858"/>
                </a:lnTo>
                <a:lnTo>
                  <a:pt x="761" y="851"/>
                </a:lnTo>
                <a:lnTo>
                  <a:pt x="738" y="843"/>
                </a:lnTo>
                <a:lnTo>
                  <a:pt x="716" y="832"/>
                </a:lnTo>
                <a:lnTo>
                  <a:pt x="695" y="818"/>
                </a:lnTo>
                <a:lnTo>
                  <a:pt x="675" y="803"/>
                </a:lnTo>
                <a:lnTo>
                  <a:pt x="657" y="786"/>
                </a:lnTo>
                <a:lnTo>
                  <a:pt x="639" y="767"/>
                </a:lnTo>
                <a:lnTo>
                  <a:pt x="624" y="746"/>
                </a:lnTo>
                <a:lnTo>
                  <a:pt x="610" y="724"/>
                </a:lnTo>
                <a:lnTo>
                  <a:pt x="598" y="701"/>
                </a:lnTo>
                <a:lnTo>
                  <a:pt x="588" y="676"/>
                </a:lnTo>
                <a:lnTo>
                  <a:pt x="580" y="651"/>
                </a:lnTo>
                <a:lnTo>
                  <a:pt x="574" y="625"/>
                </a:lnTo>
                <a:lnTo>
                  <a:pt x="570" y="598"/>
                </a:lnTo>
                <a:close/>
                <a:moveTo>
                  <a:pt x="2740" y="2532"/>
                </a:moveTo>
                <a:lnTo>
                  <a:pt x="2740" y="2532"/>
                </a:lnTo>
                <a:lnTo>
                  <a:pt x="2748" y="2534"/>
                </a:lnTo>
                <a:lnTo>
                  <a:pt x="2755" y="2535"/>
                </a:lnTo>
                <a:lnTo>
                  <a:pt x="2760" y="2539"/>
                </a:lnTo>
                <a:lnTo>
                  <a:pt x="2767" y="2543"/>
                </a:lnTo>
                <a:lnTo>
                  <a:pt x="2771" y="2549"/>
                </a:lnTo>
                <a:lnTo>
                  <a:pt x="2774" y="2556"/>
                </a:lnTo>
                <a:lnTo>
                  <a:pt x="2777" y="2563"/>
                </a:lnTo>
                <a:lnTo>
                  <a:pt x="2777" y="2571"/>
                </a:lnTo>
                <a:lnTo>
                  <a:pt x="2777" y="2578"/>
                </a:lnTo>
                <a:lnTo>
                  <a:pt x="2774" y="2585"/>
                </a:lnTo>
                <a:lnTo>
                  <a:pt x="2771" y="2591"/>
                </a:lnTo>
                <a:lnTo>
                  <a:pt x="2767" y="2597"/>
                </a:lnTo>
                <a:lnTo>
                  <a:pt x="2760" y="2601"/>
                </a:lnTo>
                <a:lnTo>
                  <a:pt x="2755" y="2605"/>
                </a:lnTo>
                <a:lnTo>
                  <a:pt x="2748" y="2607"/>
                </a:lnTo>
                <a:lnTo>
                  <a:pt x="2740" y="2608"/>
                </a:lnTo>
                <a:lnTo>
                  <a:pt x="2733" y="2607"/>
                </a:lnTo>
                <a:lnTo>
                  <a:pt x="2726" y="2605"/>
                </a:lnTo>
                <a:lnTo>
                  <a:pt x="2719" y="2601"/>
                </a:lnTo>
                <a:lnTo>
                  <a:pt x="2714" y="2597"/>
                </a:lnTo>
                <a:lnTo>
                  <a:pt x="2709" y="2591"/>
                </a:lnTo>
                <a:lnTo>
                  <a:pt x="2705" y="2585"/>
                </a:lnTo>
                <a:lnTo>
                  <a:pt x="2703" y="2578"/>
                </a:lnTo>
                <a:lnTo>
                  <a:pt x="2703" y="2571"/>
                </a:lnTo>
                <a:lnTo>
                  <a:pt x="2703" y="2563"/>
                </a:lnTo>
                <a:lnTo>
                  <a:pt x="2705" y="2556"/>
                </a:lnTo>
                <a:lnTo>
                  <a:pt x="2709" y="2549"/>
                </a:lnTo>
                <a:lnTo>
                  <a:pt x="2714" y="2543"/>
                </a:lnTo>
                <a:lnTo>
                  <a:pt x="2719" y="2539"/>
                </a:lnTo>
                <a:lnTo>
                  <a:pt x="2726" y="2535"/>
                </a:lnTo>
                <a:lnTo>
                  <a:pt x="2733" y="2534"/>
                </a:lnTo>
                <a:lnTo>
                  <a:pt x="2740" y="2532"/>
                </a:lnTo>
                <a:close/>
                <a:moveTo>
                  <a:pt x="1256" y="2571"/>
                </a:moveTo>
                <a:lnTo>
                  <a:pt x="1256" y="2571"/>
                </a:lnTo>
                <a:lnTo>
                  <a:pt x="1256" y="2578"/>
                </a:lnTo>
                <a:lnTo>
                  <a:pt x="1258" y="2585"/>
                </a:lnTo>
                <a:lnTo>
                  <a:pt x="1261" y="2591"/>
                </a:lnTo>
                <a:lnTo>
                  <a:pt x="1267" y="2597"/>
                </a:lnTo>
                <a:lnTo>
                  <a:pt x="1272" y="2601"/>
                </a:lnTo>
                <a:lnTo>
                  <a:pt x="1278" y="2605"/>
                </a:lnTo>
                <a:lnTo>
                  <a:pt x="1285" y="2607"/>
                </a:lnTo>
                <a:lnTo>
                  <a:pt x="1293" y="2608"/>
                </a:lnTo>
                <a:lnTo>
                  <a:pt x="1300" y="2607"/>
                </a:lnTo>
                <a:lnTo>
                  <a:pt x="1308" y="2605"/>
                </a:lnTo>
                <a:lnTo>
                  <a:pt x="1313" y="2601"/>
                </a:lnTo>
                <a:lnTo>
                  <a:pt x="1319" y="2597"/>
                </a:lnTo>
                <a:lnTo>
                  <a:pt x="1324" y="2591"/>
                </a:lnTo>
                <a:lnTo>
                  <a:pt x="1327" y="2585"/>
                </a:lnTo>
                <a:lnTo>
                  <a:pt x="1330" y="2578"/>
                </a:lnTo>
                <a:lnTo>
                  <a:pt x="1330" y="2571"/>
                </a:lnTo>
                <a:lnTo>
                  <a:pt x="1330" y="2563"/>
                </a:lnTo>
                <a:lnTo>
                  <a:pt x="1327" y="2556"/>
                </a:lnTo>
                <a:lnTo>
                  <a:pt x="1324" y="2549"/>
                </a:lnTo>
                <a:lnTo>
                  <a:pt x="1319" y="2543"/>
                </a:lnTo>
                <a:lnTo>
                  <a:pt x="1313" y="2539"/>
                </a:lnTo>
                <a:lnTo>
                  <a:pt x="1308" y="2535"/>
                </a:lnTo>
                <a:lnTo>
                  <a:pt x="1300" y="2534"/>
                </a:lnTo>
                <a:lnTo>
                  <a:pt x="1293" y="2532"/>
                </a:lnTo>
                <a:lnTo>
                  <a:pt x="1285" y="2534"/>
                </a:lnTo>
                <a:lnTo>
                  <a:pt x="1278" y="2535"/>
                </a:lnTo>
                <a:lnTo>
                  <a:pt x="1272" y="2539"/>
                </a:lnTo>
                <a:lnTo>
                  <a:pt x="1267" y="2543"/>
                </a:lnTo>
                <a:lnTo>
                  <a:pt x="1261" y="2549"/>
                </a:lnTo>
                <a:lnTo>
                  <a:pt x="1258" y="2556"/>
                </a:lnTo>
                <a:lnTo>
                  <a:pt x="1256" y="2563"/>
                </a:lnTo>
                <a:lnTo>
                  <a:pt x="1256" y="2571"/>
                </a:lnTo>
                <a:close/>
                <a:moveTo>
                  <a:pt x="1251" y="2704"/>
                </a:moveTo>
                <a:lnTo>
                  <a:pt x="1505" y="3027"/>
                </a:lnTo>
                <a:lnTo>
                  <a:pt x="1486" y="2704"/>
                </a:lnTo>
                <a:lnTo>
                  <a:pt x="1251" y="2704"/>
                </a:lnTo>
                <a:close/>
                <a:moveTo>
                  <a:pt x="2785" y="2704"/>
                </a:moveTo>
                <a:lnTo>
                  <a:pt x="2546" y="2704"/>
                </a:lnTo>
                <a:lnTo>
                  <a:pt x="2526" y="3034"/>
                </a:lnTo>
                <a:lnTo>
                  <a:pt x="2785" y="2704"/>
                </a:lnTo>
                <a:close/>
                <a:moveTo>
                  <a:pt x="3814" y="2411"/>
                </a:moveTo>
                <a:lnTo>
                  <a:pt x="3636" y="2411"/>
                </a:lnTo>
                <a:lnTo>
                  <a:pt x="3704" y="2710"/>
                </a:lnTo>
                <a:lnTo>
                  <a:pt x="3814" y="2412"/>
                </a:lnTo>
                <a:lnTo>
                  <a:pt x="3814" y="2411"/>
                </a:lnTo>
                <a:close/>
                <a:moveTo>
                  <a:pt x="3072" y="1142"/>
                </a:moveTo>
                <a:lnTo>
                  <a:pt x="2858" y="1197"/>
                </a:lnTo>
                <a:lnTo>
                  <a:pt x="2858" y="2601"/>
                </a:lnTo>
                <a:lnTo>
                  <a:pt x="2939" y="2200"/>
                </a:lnTo>
                <a:lnTo>
                  <a:pt x="3552" y="2200"/>
                </a:lnTo>
                <a:lnTo>
                  <a:pt x="3552" y="1625"/>
                </a:lnTo>
                <a:lnTo>
                  <a:pt x="3581" y="1462"/>
                </a:lnTo>
                <a:lnTo>
                  <a:pt x="3635" y="1472"/>
                </a:lnTo>
                <a:lnTo>
                  <a:pt x="3607" y="1630"/>
                </a:lnTo>
                <a:lnTo>
                  <a:pt x="3607" y="2278"/>
                </a:lnTo>
                <a:lnTo>
                  <a:pt x="3624" y="2356"/>
                </a:lnTo>
                <a:lnTo>
                  <a:pt x="3811" y="2356"/>
                </a:lnTo>
                <a:lnTo>
                  <a:pt x="3750" y="1301"/>
                </a:lnTo>
                <a:lnTo>
                  <a:pt x="3749" y="1287"/>
                </a:lnTo>
                <a:lnTo>
                  <a:pt x="3743" y="1275"/>
                </a:lnTo>
                <a:lnTo>
                  <a:pt x="3737" y="1263"/>
                </a:lnTo>
                <a:lnTo>
                  <a:pt x="3727" y="1250"/>
                </a:lnTo>
                <a:lnTo>
                  <a:pt x="3715" y="1239"/>
                </a:lnTo>
                <a:lnTo>
                  <a:pt x="3701" y="1230"/>
                </a:lnTo>
                <a:lnTo>
                  <a:pt x="3686" y="1220"/>
                </a:lnTo>
                <a:lnTo>
                  <a:pt x="3668" y="1213"/>
                </a:lnTo>
                <a:lnTo>
                  <a:pt x="3471" y="1142"/>
                </a:lnTo>
                <a:lnTo>
                  <a:pt x="3388" y="1471"/>
                </a:lnTo>
                <a:lnTo>
                  <a:pt x="3385" y="1483"/>
                </a:lnTo>
                <a:lnTo>
                  <a:pt x="3381" y="1494"/>
                </a:lnTo>
                <a:lnTo>
                  <a:pt x="3376" y="1504"/>
                </a:lnTo>
                <a:lnTo>
                  <a:pt x="3370" y="1513"/>
                </a:lnTo>
                <a:lnTo>
                  <a:pt x="3363" y="1522"/>
                </a:lnTo>
                <a:lnTo>
                  <a:pt x="3357" y="1530"/>
                </a:lnTo>
                <a:lnTo>
                  <a:pt x="3350" y="1537"/>
                </a:lnTo>
                <a:lnTo>
                  <a:pt x="3341" y="1542"/>
                </a:lnTo>
                <a:lnTo>
                  <a:pt x="3333" y="1548"/>
                </a:lnTo>
                <a:lnTo>
                  <a:pt x="3325" y="1552"/>
                </a:lnTo>
                <a:lnTo>
                  <a:pt x="3307" y="1559"/>
                </a:lnTo>
                <a:lnTo>
                  <a:pt x="3289" y="1562"/>
                </a:lnTo>
                <a:lnTo>
                  <a:pt x="3270" y="1562"/>
                </a:lnTo>
                <a:lnTo>
                  <a:pt x="3251" y="1560"/>
                </a:lnTo>
                <a:lnTo>
                  <a:pt x="3233" y="1555"/>
                </a:lnTo>
                <a:lnTo>
                  <a:pt x="3215" y="1546"/>
                </a:lnTo>
                <a:lnTo>
                  <a:pt x="3198" y="1537"/>
                </a:lnTo>
                <a:lnTo>
                  <a:pt x="3183" y="1523"/>
                </a:lnTo>
                <a:lnTo>
                  <a:pt x="3178" y="1516"/>
                </a:lnTo>
                <a:lnTo>
                  <a:pt x="3171" y="1508"/>
                </a:lnTo>
                <a:lnTo>
                  <a:pt x="3165" y="1500"/>
                </a:lnTo>
                <a:lnTo>
                  <a:pt x="3161" y="1491"/>
                </a:lnTo>
                <a:lnTo>
                  <a:pt x="3157" y="1482"/>
                </a:lnTo>
                <a:lnTo>
                  <a:pt x="3154" y="1471"/>
                </a:lnTo>
                <a:lnTo>
                  <a:pt x="3072" y="1142"/>
                </a:lnTo>
                <a:close/>
                <a:moveTo>
                  <a:pt x="114" y="2687"/>
                </a:moveTo>
                <a:lnTo>
                  <a:pt x="179" y="2687"/>
                </a:lnTo>
                <a:lnTo>
                  <a:pt x="346" y="2687"/>
                </a:lnTo>
                <a:lnTo>
                  <a:pt x="295" y="1435"/>
                </a:lnTo>
                <a:lnTo>
                  <a:pt x="350" y="1433"/>
                </a:lnTo>
                <a:lnTo>
                  <a:pt x="392" y="2458"/>
                </a:lnTo>
                <a:lnTo>
                  <a:pt x="1179" y="2458"/>
                </a:lnTo>
                <a:lnTo>
                  <a:pt x="1179" y="1078"/>
                </a:lnTo>
                <a:lnTo>
                  <a:pt x="1035" y="1040"/>
                </a:lnTo>
                <a:lnTo>
                  <a:pt x="1082" y="938"/>
                </a:lnTo>
                <a:lnTo>
                  <a:pt x="1212" y="975"/>
                </a:lnTo>
                <a:lnTo>
                  <a:pt x="1227" y="958"/>
                </a:lnTo>
                <a:lnTo>
                  <a:pt x="1243" y="945"/>
                </a:lnTo>
                <a:lnTo>
                  <a:pt x="1261" y="932"/>
                </a:lnTo>
                <a:lnTo>
                  <a:pt x="1282" y="920"/>
                </a:lnTo>
                <a:lnTo>
                  <a:pt x="1304" y="909"/>
                </a:lnTo>
                <a:lnTo>
                  <a:pt x="1327" y="899"/>
                </a:lnTo>
                <a:lnTo>
                  <a:pt x="1378" y="880"/>
                </a:lnTo>
                <a:lnTo>
                  <a:pt x="1777" y="735"/>
                </a:lnTo>
                <a:lnTo>
                  <a:pt x="1907" y="1502"/>
                </a:lnTo>
                <a:lnTo>
                  <a:pt x="1973" y="949"/>
                </a:lnTo>
                <a:lnTo>
                  <a:pt x="1956" y="940"/>
                </a:lnTo>
                <a:lnTo>
                  <a:pt x="1941" y="931"/>
                </a:lnTo>
                <a:lnTo>
                  <a:pt x="1929" y="918"/>
                </a:lnTo>
                <a:lnTo>
                  <a:pt x="1919" y="905"/>
                </a:lnTo>
                <a:lnTo>
                  <a:pt x="2018" y="810"/>
                </a:lnTo>
                <a:lnTo>
                  <a:pt x="2117" y="905"/>
                </a:lnTo>
                <a:lnTo>
                  <a:pt x="2108" y="918"/>
                </a:lnTo>
                <a:lnTo>
                  <a:pt x="2094" y="931"/>
                </a:lnTo>
                <a:lnTo>
                  <a:pt x="2080" y="940"/>
                </a:lnTo>
                <a:lnTo>
                  <a:pt x="2064" y="949"/>
                </a:lnTo>
                <a:lnTo>
                  <a:pt x="2130" y="1502"/>
                </a:lnTo>
                <a:lnTo>
                  <a:pt x="2259" y="735"/>
                </a:lnTo>
                <a:lnTo>
                  <a:pt x="2659" y="880"/>
                </a:lnTo>
                <a:lnTo>
                  <a:pt x="2698" y="895"/>
                </a:lnTo>
                <a:lnTo>
                  <a:pt x="2736" y="910"/>
                </a:lnTo>
                <a:lnTo>
                  <a:pt x="2754" y="920"/>
                </a:lnTo>
                <a:lnTo>
                  <a:pt x="2770" y="928"/>
                </a:lnTo>
                <a:lnTo>
                  <a:pt x="2785" y="938"/>
                </a:lnTo>
                <a:lnTo>
                  <a:pt x="2799" y="949"/>
                </a:lnTo>
                <a:lnTo>
                  <a:pt x="2811" y="960"/>
                </a:lnTo>
                <a:lnTo>
                  <a:pt x="2824" y="972"/>
                </a:lnTo>
                <a:lnTo>
                  <a:pt x="2833" y="986"/>
                </a:lnTo>
                <a:lnTo>
                  <a:pt x="2842" y="1001"/>
                </a:lnTo>
                <a:lnTo>
                  <a:pt x="2849" y="1018"/>
                </a:lnTo>
                <a:lnTo>
                  <a:pt x="2854" y="1034"/>
                </a:lnTo>
                <a:lnTo>
                  <a:pt x="2857" y="1053"/>
                </a:lnTo>
                <a:lnTo>
                  <a:pt x="2858" y="1074"/>
                </a:lnTo>
                <a:lnTo>
                  <a:pt x="2858" y="1084"/>
                </a:lnTo>
                <a:lnTo>
                  <a:pt x="3098" y="1022"/>
                </a:lnTo>
                <a:lnTo>
                  <a:pt x="3208" y="1458"/>
                </a:lnTo>
                <a:lnTo>
                  <a:pt x="3212" y="1468"/>
                </a:lnTo>
                <a:lnTo>
                  <a:pt x="3218" y="1478"/>
                </a:lnTo>
                <a:lnTo>
                  <a:pt x="3224" y="1484"/>
                </a:lnTo>
                <a:lnTo>
                  <a:pt x="3231" y="1491"/>
                </a:lnTo>
                <a:lnTo>
                  <a:pt x="3241" y="1495"/>
                </a:lnTo>
                <a:lnTo>
                  <a:pt x="3251" y="1500"/>
                </a:lnTo>
                <a:lnTo>
                  <a:pt x="3262" y="1501"/>
                </a:lnTo>
                <a:lnTo>
                  <a:pt x="3271" y="1502"/>
                </a:lnTo>
                <a:lnTo>
                  <a:pt x="3282" y="1501"/>
                </a:lnTo>
                <a:lnTo>
                  <a:pt x="3292" y="1500"/>
                </a:lnTo>
                <a:lnTo>
                  <a:pt x="3301" y="1495"/>
                </a:lnTo>
                <a:lnTo>
                  <a:pt x="3311" y="1491"/>
                </a:lnTo>
                <a:lnTo>
                  <a:pt x="3319" y="1484"/>
                </a:lnTo>
                <a:lnTo>
                  <a:pt x="3326" y="1478"/>
                </a:lnTo>
                <a:lnTo>
                  <a:pt x="3332" y="1468"/>
                </a:lnTo>
                <a:lnTo>
                  <a:pt x="3335" y="1458"/>
                </a:lnTo>
                <a:lnTo>
                  <a:pt x="3446" y="1016"/>
                </a:lnTo>
                <a:lnTo>
                  <a:pt x="3719" y="1115"/>
                </a:lnTo>
                <a:lnTo>
                  <a:pt x="3732" y="1121"/>
                </a:lnTo>
                <a:lnTo>
                  <a:pt x="3748" y="1128"/>
                </a:lnTo>
                <a:lnTo>
                  <a:pt x="3761" y="1136"/>
                </a:lnTo>
                <a:lnTo>
                  <a:pt x="3774" y="1144"/>
                </a:lnTo>
                <a:lnTo>
                  <a:pt x="3786" y="1154"/>
                </a:lnTo>
                <a:lnTo>
                  <a:pt x="3797" y="1164"/>
                </a:lnTo>
                <a:lnTo>
                  <a:pt x="3808" y="1173"/>
                </a:lnTo>
                <a:lnTo>
                  <a:pt x="3818" y="1186"/>
                </a:lnTo>
                <a:lnTo>
                  <a:pt x="3826" y="1197"/>
                </a:lnTo>
                <a:lnTo>
                  <a:pt x="3834" y="1209"/>
                </a:lnTo>
                <a:lnTo>
                  <a:pt x="3841" y="1223"/>
                </a:lnTo>
                <a:lnTo>
                  <a:pt x="3848" y="1235"/>
                </a:lnTo>
                <a:lnTo>
                  <a:pt x="3852" y="1250"/>
                </a:lnTo>
                <a:lnTo>
                  <a:pt x="3856" y="1264"/>
                </a:lnTo>
                <a:lnTo>
                  <a:pt x="3859" y="1279"/>
                </a:lnTo>
                <a:lnTo>
                  <a:pt x="3860" y="1294"/>
                </a:lnTo>
                <a:lnTo>
                  <a:pt x="3925" y="2429"/>
                </a:lnTo>
                <a:lnTo>
                  <a:pt x="3796" y="2777"/>
                </a:lnTo>
                <a:lnTo>
                  <a:pt x="3994" y="3791"/>
                </a:lnTo>
                <a:lnTo>
                  <a:pt x="3943" y="3791"/>
                </a:lnTo>
                <a:lnTo>
                  <a:pt x="3657" y="3791"/>
                </a:lnTo>
                <a:lnTo>
                  <a:pt x="3529" y="4711"/>
                </a:lnTo>
                <a:lnTo>
                  <a:pt x="3417" y="4711"/>
                </a:lnTo>
                <a:lnTo>
                  <a:pt x="3545" y="3791"/>
                </a:lnTo>
                <a:lnTo>
                  <a:pt x="3304" y="3791"/>
                </a:lnTo>
                <a:lnTo>
                  <a:pt x="3299" y="4711"/>
                </a:lnTo>
                <a:lnTo>
                  <a:pt x="3244" y="4711"/>
                </a:lnTo>
                <a:lnTo>
                  <a:pt x="3249" y="3791"/>
                </a:lnTo>
                <a:lnTo>
                  <a:pt x="2970" y="3791"/>
                </a:lnTo>
                <a:lnTo>
                  <a:pt x="3098" y="4711"/>
                </a:lnTo>
                <a:lnTo>
                  <a:pt x="3043" y="4711"/>
                </a:lnTo>
                <a:lnTo>
                  <a:pt x="2915" y="3791"/>
                </a:lnTo>
                <a:lnTo>
                  <a:pt x="2613" y="3791"/>
                </a:lnTo>
                <a:lnTo>
                  <a:pt x="2829" y="2740"/>
                </a:lnTo>
                <a:lnTo>
                  <a:pt x="2519" y="3130"/>
                </a:lnTo>
                <a:lnTo>
                  <a:pt x="2424" y="4704"/>
                </a:lnTo>
                <a:lnTo>
                  <a:pt x="2043" y="4704"/>
                </a:lnTo>
                <a:lnTo>
                  <a:pt x="2043" y="2839"/>
                </a:lnTo>
                <a:lnTo>
                  <a:pt x="1988" y="2839"/>
                </a:lnTo>
                <a:lnTo>
                  <a:pt x="1988" y="4704"/>
                </a:lnTo>
                <a:lnTo>
                  <a:pt x="1607" y="4704"/>
                </a:lnTo>
                <a:lnTo>
                  <a:pt x="1512" y="3123"/>
                </a:lnTo>
                <a:lnTo>
                  <a:pt x="1348" y="2916"/>
                </a:lnTo>
                <a:lnTo>
                  <a:pt x="1231" y="4700"/>
                </a:lnTo>
                <a:lnTo>
                  <a:pt x="865" y="4700"/>
                </a:lnTo>
                <a:lnTo>
                  <a:pt x="865" y="2839"/>
                </a:lnTo>
                <a:lnTo>
                  <a:pt x="810" y="2839"/>
                </a:lnTo>
                <a:lnTo>
                  <a:pt x="810" y="4700"/>
                </a:lnTo>
                <a:lnTo>
                  <a:pt x="423" y="4700"/>
                </a:lnTo>
                <a:lnTo>
                  <a:pt x="304" y="3207"/>
                </a:lnTo>
                <a:lnTo>
                  <a:pt x="112" y="2797"/>
                </a:lnTo>
                <a:lnTo>
                  <a:pt x="0" y="2797"/>
                </a:lnTo>
                <a:lnTo>
                  <a:pt x="52" y="1274"/>
                </a:lnTo>
                <a:lnTo>
                  <a:pt x="54" y="1257"/>
                </a:lnTo>
                <a:lnTo>
                  <a:pt x="56" y="1242"/>
                </a:lnTo>
                <a:lnTo>
                  <a:pt x="59" y="1227"/>
                </a:lnTo>
                <a:lnTo>
                  <a:pt x="65" y="1212"/>
                </a:lnTo>
                <a:lnTo>
                  <a:pt x="70" y="1197"/>
                </a:lnTo>
                <a:lnTo>
                  <a:pt x="78" y="1183"/>
                </a:lnTo>
                <a:lnTo>
                  <a:pt x="87" y="1169"/>
                </a:lnTo>
                <a:lnTo>
                  <a:pt x="95" y="1157"/>
                </a:lnTo>
                <a:lnTo>
                  <a:pt x="106" y="1144"/>
                </a:lnTo>
                <a:lnTo>
                  <a:pt x="117" y="1133"/>
                </a:lnTo>
                <a:lnTo>
                  <a:pt x="128" y="1122"/>
                </a:lnTo>
                <a:lnTo>
                  <a:pt x="140" y="1113"/>
                </a:lnTo>
                <a:lnTo>
                  <a:pt x="154" y="1103"/>
                </a:lnTo>
                <a:lnTo>
                  <a:pt x="168" y="1096"/>
                </a:lnTo>
                <a:lnTo>
                  <a:pt x="183" y="1089"/>
                </a:lnTo>
                <a:lnTo>
                  <a:pt x="198" y="1084"/>
                </a:lnTo>
                <a:lnTo>
                  <a:pt x="596" y="951"/>
                </a:lnTo>
                <a:lnTo>
                  <a:pt x="643" y="1052"/>
                </a:lnTo>
                <a:lnTo>
                  <a:pt x="233" y="1188"/>
                </a:lnTo>
                <a:lnTo>
                  <a:pt x="218" y="1194"/>
                </a:lnTo>
                <a:lnTo>
                  <a:pt x="205" y="1202"/>
                </a:lnTo>
                <a:lnTo>
                  <a:pt x="193" y="1212"/>
                </a:lnTo>
                <a:lnTo>
                  <a:pt x="183" y="1224"/>
                </a:lnTo>
                <a:lnTo>
                  <a:pt x="175" y="1237"/>
                </a:lnTo>
                <a:lnTo>
                  <a:pt x="168" y="1249"/>
                </a:lnTo>
                <a:lnTo>
                  <a:pt x="164" y="1263"/>
                </a:lnTo>
                <a:lnTo>
                  <a:pt x="162" y="1278"/>
                </a:lnTo>
                <a:lnTo>
                  <a:pt x="114" y="2687"/>
                </a:lnTo>
                <a:close/>
                <a:moveTo>
                  <a:pt x="348" y="2742"/>
                </a:moveTo>
                <a:lnTo>
                  <a:pt x="205" y="2742"/>
                </a:lnTo>
                <a:lnTo>
                  <a:pt x="362" y="3069"/>
                </a:lnTo>
                <a:lnTo>
                  <a:pt x="348" y="2742"/>
                </a:lnTo>
                <a:close/>
                <a:moveTo>
                  <a:pt x="2211" y="209"/>
                </a:moveTo>
                <a:lnTo>
                  <a:pt x="2211" y="209"/>
                </a:lnTo>
                <a:lnTo>
                  <a:pt x="2206" y="194"/>
                </a:lnTo>
                <a:lnTo>
                  <a:pt x="2197" y="180"/>
                </a:lnTo>
                <a:lnTo>
                  <a:pt x="2188" y="167"/>
                </a:lnTo>
                <a:lnTo>
                  <a:pt x="2178" y="154"/>
                </a:lnTo>
                <a:lnTo>
                  <a:pt x="2168" y="143"/>
                </a:lnTo>
                <a:lnTo>
                  <a:pt x="2156" y="134"/>
                </a:lnTo>
                <a:lnTo>
                  <a:pt x="2145" y="125"/>
                </a:lnTo>
                <a:lnTo>
                  <a:pt x="2133" y="117"/>
                </a:lnTo>
                <a:lnTo>
                  <a:pt x="2122" y="132"/>
                </a:lnTo>
                <a:lnTo>
                  <a:pt x="2108" y="146"/>
                </a:lnTo>
                <a:lnTo>
                  <a:pt x="2094" y="158"/>
                </a:lnTo>
                <a:lnTo>
                  <a:pt x="2079" y="168"/>
                </a:lnTo>
                <a:lnTo>
                  <a:pt x="2064" y="176"/>
                </a:lnTo>
                <a:lnTo>
                  <a:pt x="2046" y="183"/>
                </a:lnTo>
                <a:lnTo>
                  <a:pt x="2029" y="186"/>
                </a:lnTo>
                <a:lnTo>
                  <a:pt x="2010" y="187"/>
                </a:lnTo>
                <a:lnTo>
                  <a:pt x="1992" y="186"/>
                </a:lnTo>
                <a:lnTo>
                  <a:pt x="1976" y="183"/>
                </a:lnTo>
                <a:lnTo>
                  <a:pt x="1959" y="178"/>
                </a:lnTo>
                <a:lnTo>
                  <a:pt x="1944" y="169"/>
                </a:lnTo>
                <a:lnTo>
                  <a:pt x="1929" y="160"/>
                </a:lnTo>
                <a:lnTo>
                  <a:pt x="1915" y="149"/>
                </a:lnTo>
                <a:lnTo>
                  <a:pt x="1903" y="136"/>
                </a:lnTo>
                <a:lnTo>
                  <a:pt x="1892" y="123"/>
                </a:lnTo>
                <a:lnTo>
                  <a:pt x="1881" y="129"/>
                </a:lnTo>
                <a:lnTo>
                  <a:pt x="1870" y="138"/>
                </a:lnTo>
                <a:lnTo>
                  <a:pt x="1859" y="147"/>
                </a:lnTo>
                <a:lnTo>
                  <a:pt x="1849" y="158"/>
                </a:lnTo>
                <a:lnTo>
                  <a:pt x="1841" y="171"/>
                </a:lnTo>
                <a:lnTo>
                  <a:pt x="1832" y="183"/>
                </a:lnTo>
                <a:lnTo>
                  <a:pt x="1826" y="197"/>
                </a:lnTo>
                <a:lnTo>
                  <a:pt x="1819" y="211"/>
                </a:lnTo>
                <a:lnTo>
                  <a:pt x="1815" y="227"/>
                </a:lnTo>
                <a:lnTo>
                  <a:pt x="1810" y="242"/>
                </a:lnTo>
                <a:lnTo>
                  <a:pt x="1808" y="259"/>
                </a:lnTo>
                <a:lnTo>
                  <a:pt x="1806" y="277"/>
                </a:lnTo>
                <a:lnTo>
                  <a:pt x="1806" y="365"/>
                </a:lnTo>
                <a:lnTo>
                  <a:pt x="1808" y="390"/>
                </a:lnTo>
                <a:lnTo>
                  <a:pt x="1810" y="414"/>
                </a:lnTo>
                <a:lnTo>
                  <a:pt x="1816" y="437"/>
                </a:lnTo>
                <a:lnTo>
                  <a:pt x="1823" y="460"/>
                </a:lnTo>
                <a:lnTo>
                  <a:pt x="1832" y="481"/>
                </a:lnTo>
                <a:lnTo>
                  <a:pt x="1842" y="500"/>
                </a:lnTo>
                <a:lnTo>
                  <a:pt x="1855" y="519"/>
                </a:lnTo>
                <a:lnTo>
                  <a:pt x="1868" y="536"/>
                </a:lnTo>
                <a:lnTo>
                  <a:pt x="1883" y="551"/>
                </a:lnTo>
                <a:lnTo>
                  <a:pt x="1900" y="565"/>
                </a:lnTo>
                <a:lnTo>
                  <a:pt x="1916" y="576"/>
                </a:lnTo>
                <a:lnTo>
                  <a:pt x="1936" y="587"/>
                </a:lnTo>
                <a:lnTo>
                  <a:pt x="1955" y="593"/>
                </a:lnTo>
                <a:lnTo>
                  <a:pt x="1974" y="599"/>
                </a:lnTo>
                <a:lnTo>
                  <a:pt x="1995" y="603"/>
                </a:lnTo>
                <a:lnTo>
                  <a:pt x="2016" y="604"/>
                </a:lnTo>
                <a:lnTo>
                  <a:pt x="2036" y="603"/>
                </a:lnTo>
                <a:lnTo>
                  <a:pt x="2057" y="599"/>
                </a:lnTo>
                <a:lnTo>
                  <a:pt x="2076" y="593"/>
                </a:lnTo>
                <a:lnTo>
                  <a:pt x="2095" y="587"/>
                </a:lnTo>
                <a:lnTo>
                  <a:pt x="2115" y="576"/>
                </a:lnTo>
                <a:lnTo>
                  <a:pt x="2131" y="565"/>
                </a:lnTo>
                <a:lnTo>
                  <a:pt x="2148" y="551"/>
                </a:lnTo>
                <a:lnTo>
                  <a:pt x="2163" y="536"/>
                </a:lnTo>
                <a:lnTo>
                  <a:pt x="2177" y="519"/>
                </a:lnTo>
                <a:lnTo>
                  <a:pt x="2189" y="500"/>
                </a:lnTo>
                <a:lnTo>
                  <a:pt x="2199" y="481"/>
                </a:lnTo>
                <a:lnTo>
                  <a:pt x="2208" y="460"/>
                </a:lnTo>
                <a:lnTo>
                  <a:pt x="2215" y="437"/>
                </a:lnTo>
                <a:lnTo>
                  <a:pt x="2221" y="414"/>
                </a:lnTo>
                <a:lnTo>
                  <a:pt x="2223" y="390"/>
                </a:lnTo>
                <a:lnTo>
                  <a:pt x="2225" y="365"/>
                </a:lnTo>
                <a:lnTo>
                  <a:pt x="2225" y="281"/>
                </a:lnTo>
                <a:lnTo>
                  <a:pt x="2223" y="262"/>
                </a:lnTo>
                <a:lnTo>
                  <a:pt x="2221" y="244"/>
                </a:lnTo>
                <a:lnTo>
                  <a:pt x="2217" y="226"/>
                </a:lnTo>
                <a:lnTo>
                  <a:pt x="2211" y="209"/>
                </a:lnTo>
                <a:close/>
                <a:moveTo>
                  <a:pt x="2016" y="0"/>
                </a:moveTo>
                <a:lnTo>
                  <a:pt x="2016" y="0"/>
                </a:lnTo>
                <a:lnTo>
                  <a:pt x="2043" y="1"/>
                </a:lnTo>
                <a:lnTo>
                  <a:pt x="2069" y="6"/>
                </a:lnTo>
                <a:lnTo>
                  <a:pt x="2095" y="14"/>
                </a:lnTo>
                <a:lnTo>
                  <a:pt x="2120" y="23"/>
                </a:lnTo>
                <a:lnTo>
                  <a:pt x="2144" y="36"/>
                </a:lnTo>
                <a:lnTo>
                  <a:pt x="2164" y="51"/>
                </a:lnTo>
                <a:lnTo>
                  <a:pt x="2185" y="67"/>
                </a:lnTo>
                <a:lnTo>
                  <a:pt x="2204" y="87"/>
                </a:lnTo>
                <a:lnTo>
                  <a:pt x="2221" y="109"/>
                </a:lnTo>
                <a:lnTo>
                  <a:pt x="2236" y="131"/>
                </a:lnTo>
                <a:lnTo>
                  <a:pt x="2248" y="156"/>
                </a:lnTo>
                <a:lnTo>
                  <a:pt x="2259" y="182"/>
                </a:lnTo>
                <a:lnTo>
                  <a:pt x="2269" y="208"/>
                </a:lnTo>
                <a:lnTo>
                  <a:pt x="2274" y="235"/>
                </a:lnTo>
                <a:lnTo>
                  <a:pt x="2279" y="264"/>
                </a:lnTo>
                <a:lnTo>
                  <a:pt x="2280" y="295"/>
                </a:lnTo>
                <a:lnTo>
                  <a:pt x="2280" y="365"/>
                </a:lnTo>
                <a:lnTo>
                  <a:pt x="2279" y="394"/>
                </a:lnTo>
                <a:lnTo>
                  <a:pt x="2274" y="423"/>
                </a:lnTo>
                <a:lnTo>
                  <a:pt x="2269" y="452"/>
                </a:lnTo>
                <a:lnTo>
                  <a:pt x="2259" y="478"/>
                </a:lnTo>
                <a:lnTo>
                  <a:pt x="2248" y="504"/>
                </a:lnTo>
                <a:lnTo>
                  <a:pt x="2236" y="527"/>
                </a:lnTo>
                <a:lnTo>
                  <a:pt x="2221" y="551"/>
                </a:lnTo>
                <a:lnTo>
                  <a:pt x="2204" y="571"/>
                </a:lnTo>
                <a:lnTo>
                  <a:pt x="2185" y="591"/>
                </a:lnTo>
                <a:lnTo>
                  <a:pt x="2164" y="609"/>
                </a:lnTo>
                <a:lnTo>
                  <a:pt x="2144" y="624"/>
                </a:lnTo>
                <a:lnTo>
                  <a:pt x="2120" y="636"/>
                </a:lnTo>
                <a:lnTo>
                  <a:pt x="2095" y="646"/>
                </a:lnTo>
                <a:lnTo>
                  <a:pt x="2069" y="653"/>
                </a:lnTo>
                <a:lnTo>
                  <a:pt x="2043" y="658"/>
                </a:lnTo>
                <a:lnTo>
                  <a:pt x="2016" y="660"/>
                </a:lnTo>
                <a:lnTo>
                  <a:pt x="1988" y="658"/>
                </a:lnTo>
                <a:lnTo>
                  <a:pt x="1962" y="653"/>
                </a:lnTo>
                <a:lnTo>
                  <a:pt x="1936" y="646"/>
                </a:lnTo>
                <a:lnTo>
                  <a:pt x="1911" y="636"/>
                </a:lnTo>
                <a:lnTo>
                  <a:pt x="1888" y="624"/>
                </a:lnTo>
                <a:lnTo>
                  <a:pt x="1867" y="609"/>
                </a:lnTo>
                <a:lnTo>
                  <a:pt x="1846" y="591"/>
                </a:lnTo>
                <a:lnTo>
                  <a:pt x="1827" y="571"/>
                </a:lnTo>
                <a:lnTo>
                  <a:pt x="1810" y="551"/>
                </a:lnTo>
                <a:lnTo>
                  <a:pt x="1795" y="527"/>
                </a:lnTo>
                <a:lnTo>
                  <a:pt x="1783" y="504"/>
                </a:lnTo>
                <a:lnTo>
                  <a:pt x="1772" y="478"/>
                </a:lnTo>
                <a:lnTo>
                  <a:pt x="1762" y="452"/>
                </a:lnTo>
                <a:lnTo>
                  <a:pt x="1757" y="423"/>
                </a:lnTo>
                <a:lnTo>
                  <a:pt x="1753" y="394"/>
                </a:lnTo>
                <a:lnTo>
                  <a:pt x="1751" y="365"/>
                </a:lnTo>
                <a:lnTo>
                  <a:pt x="1751" y="295"/>
                </a:lnTo>
                <a:lnTo>
                  <a:pt x="1753" y="264"/>
                </a:lnTo>
                <a:lnTo>
                  <a:pt x="1757" y="235"/>
                </a:lnTo>
                <a:lnTo>
                  <a:pt x="1762" y="208"/>
                </a:lnTo>
                <a:lnTo>
                  <a:pt x="1772" y="182"/>
                </a:lnTo>
                <a:lnTo>
                  <a:pt x="1783" y="156"/>
                </a:lnTo>
                <a:lnTo>
                  <a:pt x="1795" y="131"/>
                </a:lnTo>
                <a:lnTo>
                  <a:pt x="1810" y="109"/>
                </a:lnTo>
                <a:lnTo>
                  <a:pt x="1827" y="87"/>
                </a:lnTo>
                <a:lnTo>
                  <a:pt x="1846" y="67"/>
                </a:lnTo>
                <a:lnTo>
                  <a:pt x="1867" y="51"/>
                </a:lnTo>
                <a:lnTo>
                  <a:pt x="1888" y="36"/>
                </a:lnTo>
                <a:lnTo>
                  <a:pt x="1911" y="23"/>
                </a:lnTo>
                <a:lnTo>
                  <a:pt x="1936" y="14"/>
                </a:lnTo>
                <a:lnTo>
                  <a:pt x="1962" y="6"/>
                </a:lnTo>
                <a:lnTo>
                  <a:pt x="1988" y="1"/>
                </a:lnTo>
                <a:lnTo>
                  <a:pt x="2016" y="0"/>
                </a:lnTo>
                <a:close/>
                <a:moveTo>
                  <a:pt x="3508" y="792"/>
                </a:moveTo>
                <a:lnTo>
                  <a:pt x="3508" y="792"/>
                </a:lnTo>
                <a:lnTo>
                  <a:pt x="3526" y="800"/>
                </a:lnTo>
                <a:lnTo>
                  <a:pt x="3547" y="806"/>
                </a:lnTo>
                <a:lnTo>
                  <a:pt x="3567" y="808"/>
                </a:lnTo>
                <a:lnTo>
                  <a:pt x="3588" y="808"/>
                </a:lnTo>
                <a:lnTo>
                  <a:pt x="3591" y="807"/>
                </a:lnTo>
                <a:lnTo>
                  <a:pt x="3588" y="819"/>
                </a:lnTo>
                <a:lnTo>
                  <a:pt x="3585" y="830"/>
                </a:lnTo>
                <a:lnTo>
                  <a:pt x="3581" y="841"/>
                </a:lnTo>
                <a:lnTo>
                  <a:pt x="3577" y="852"/>
                </a:lnTo>
                <a:lnTo>
                  <a:pt x="3571" y="862"/>
                </a:lnTo>
                <a:lnTo>
                  <a:pt x="3564" y="872"/>
                </a:lnTo>
                <a:lnTo>
                  <a:pt x="3558" y="881"/>
                </a:lnTo>
                <a:lnTo>
                  <a:pt x="3549" y="890"/>
                </a:lnTo>
                <a:lnTo>
                  <a:pt x="3541" y="896"/>
                </a:lnTo>
                <a:lnTo>
                  <a:pt x="3533" y="903"/>
                </a:lnTo>
                <a:lnTo>
                  <a:pt x="3523" y="910"/>
                </a:lnTo>
                <a:lnTo>
                  <a:pt x="3512" y="914"/>
                </a:lnTo>
                <a:lnTo>
                  <a:pt x="3501" y="920"/>
                </a:lnTo>
                <a:lnTo>
                  <a:pt x="3490" y="923"/>
                </a:lnTo>
                <a:lnTo>
                  <a:pt x="3479" y="925"/>
                </a:lnTo>
                <a:lnTo>
                  <a:pt x="3467" y="927"/>
                </a:lnTo>
                <a:lnTo>
                  <a:pt x="3446" y="927"/>
                </a:lnTo>
                <a:lnTo>
                  <a:pt x="3425" y="924"/>
                </a:lnTo>
                <a:lnTo>
                  <a:pt x="3406" y="920"/>
                </a:lnTo>
                <a:lnTo>
                  <a:pt x="3388" y="912"/>
                </a:lnTo>
                <a:lnTo>
                  <a:pt x="3374" y="920"/>
                </a:lnTo>
                <a:lnTo>
                  <a:pt x="3359" y="927"/>
                </a:lnTo>
                <a:lnTo>
                  <a:pt x="3346" y="934"/>
                </a:lnTo>
                <a:lnTo>
                  <a:pt x="3329" y="938"/>
                </a:lnTo>
                <a:lnTo>
                  <a:pt x="3314" y="942"/>
                </a:lnTo>
                <a:lnTo>
                  <a:pt x="3297" y="945"/>
                </a:lnTo>
                <a:lnTo>
                  <a:pt x="3281" y="947"/>
                </a:lnTo>
                <a:lnTo>
                  <a:pt x="3264" y="947"/>
                </a:lnTo>
                <a:lnTo>
                  <a:pt x="3248" y="947"/>
                </a:lnTo>
                <a:lnTo>
                  <a:pt x="3231" y="945"/>
                </a:lnTo>
                <a:lnTo>
                  <a:pt x="3215" y="942"/>
                </a:lnTo>
                <a:lnTo>
                  <a:pt x="3200" y="938"/>
                </a:lnTo>
                <a:lnTo>
                  <a:pt x="3184" y="934"/>
                </a:lnTo>
                <a:lnTo>
                  <a:pt x="3169" y="927"/>
                </a:lnTo>
                <a:lnTo>
                  <a:pt x="3154" y="920"/>
                </a:lnTo>
                <a:lnTo>
                  <a:pt x="3140" y="912"/>
                </a:lnTo>
                <a:lnTo>
                  <a:pt x="3123" y="920"/>
                </a:lnTo>
                <a:lnTo>
                  <a:pt x="3103" y="924"/>
                </a:lnTo>
                <a:lnTo>
                  <a:pt x="3083" y="927"/>
                </a:lnTo>
                <a:lnTo>
                  <a:pt x="3063" y="927"/>
                </a:lnTo>
                <a:lnTo>
                  <a:pt x="3051" y="925"/>
                </a:lnTo>
                <a:lnTo>
                  <a:pt x="3039" y="923"/>
                </a:lnTo>
                <a:lnTo>
                  <a:pt x="3028" y="920"/>
                </a:lnTo>
                <a:lnTo>
                  <a:pt x="3016" y="914"/>
                </a:lnTo>
                <a:lnTo>
                  <a:pt x="3007" y="910"/>
                </a:lnTo>
                <a:lnTo>
                  <a:pt x="2997" y="903"/>
                </a:lnTo>
                <a:lnTo>
                  <a:pt x="2988" y="896"/>
                </a:lnTo>
                <a:lnTo>
                  <a:pt x="2979" y="890"/>
                </a:lnTo>
                <a:lnTo>
                  <a:pt x="2971" y="881"/>
                </a:lnTo>
                <a:lnTo>
                  <a:pt x="2964" y="872"/>
                </a:lnTo>
                <a:lnTo>
                  <a:pt x="2957" y="862"/>
                </a:lnTo>
                <a:lnTo>
                  <a:pt x="2952" y="852"/>
                </a:lnTo>
                <a:lnTo>
                  <a:pt x="2948" y="841"/>
                </a:lnTo>
                <a:lnTo>
                  <a:pt x="2944" y="830"/>
                </a:lnTo>
                <a:lnTo>
                  <a:pt x="2941" y="819"/>
                </a:lnTo>
                <a:lnTo>
                  <a:pt x="2939" y="807"/>
                </a:lnTo>
                <a:lnTo>
                  <a:pt x="2941" y="808"/>
                </a:lnTo>
                <a:lnTo>
                  <a:pt x="2963" y="808"/>
                </a:lnTo>
                <a:lnTo>
                  <a:pt x="2982" y="806"/>
                </a:lnTo>
                <a:lnTo>
                  <a:pt x="3003" y="800"/>
                </a:lnTo>
                <a:lnTo>
                  <a:pt x="3022" y="792"/>
                </a:lnTo>
                <a:lnTo>
                  <a:pt x="3012" y="777"/>
                </a:lnTo>
                <a:lnTo>
                  <a:pt x="3004" y="761"/>
                </a:lnTo>
                <a:lnTo>
                  <a:pt x="2997" y="745"/>
                </a:lnTo>
                <a:lnTo>
                  <a:pt x="2992" y="726"/>
                </a:lnTo>
                <a:lnTo>
                  <a:pt x="2988" y="706"/>
                </a:lnTo>
                <a:lnTo>
                  <a:pt x="2983" y="687"/>
                </a:lnTo>
                <a:lnTo>
                  <a:pt x="2982" y="665"/>
                </a:lnTo>
                <a:lnTo>
                  <a:pt x="2981" y="642"/>
                </a:lnTo>
                <a:lnTo>
                  <a:pt x="2981" y="574"/>
                </a:lnTo>
                <a:lnTo>
                  <a:pt x="2982" y="541"/>
                </a:lnTo>
                <a:lnTo>
                  <a:pt x="2986" y="508"/>
                </a:lnTo>
                <a:lnTo>
                  <a:pt x="2993" y="475"/>
                </a:lnTo>
                <a:lnTo>
                  <a:pt x="3003" y="445"/>
                </a:lnTo>
                <a:lnTo>
                  <a:pt x="3014" y="414"/>
                </a:lnTo>
                <a:lnTo>
                  <a:pt x="3028" y="387"/>
                </a:lnTo>
                <a:lnTo>
                  <a:pt x="3044" y="361"/>
                </a:lnTo>
                <a:lnTo>
                  <a:pt x="3062" y="336"/>
                </a:lnTo>
                <a:lnTo>
                  <a:pt x="3083" y="314"/>
                </a:lnTo>
                <a:lnTo>
                  <a:pt x="3103" y="293"/>
                </a:lnTo>
                <a:lnTo>
                  <a:pt x="3127" y="275"/>
                </a:lnTo>
                <a:lnTo>
                  <a:pt x="3151" y="262"/>
                </a:lnTo>
                <a:lnTo>
                  <a:pt x="3165" y="255"/>
                </a:lnTo>
                <a:lnTo>
                  <a:pt x="3178" y="249"/>
                </a:lnTo>
                <a:lnTo>
                  <a:pt x="3191" y="245"/>
                </a:lnTo>
                <a:lnTo>
                  <a:pt x="3205" y="241"/>
                </a:lnTo>
                <a:lnTo>
                  <a:pt x="3220" y="237"/>
                </a:lnTo>
                <a:lnTo>
                  <a:pt x="3234" y="235"/>
                </a:lnTo>
                <a:lnTo>
                  <a:pt x="3249" y="234"/>
                </a:lnTo>
                <a:lnTo>
                  <a:pt x="3264" y="233"/>
                </a:lnTo>
                <a:lnTo>
                  <a:pt x="3279" y="234"/>
                </a:lnTo>
                <a:lnTo>
                  <a:pt x="3295" y="235"/>
                </a:lnTo>
                <a:lnTo>
                  <a:pt x="3308" y="237"/>
                </a:lnTo>
                <a:lnTo>
                  <a:pt x="3324" y="241"/>
                </a:lnTo>
                <a:lnTo>
                  <a:pt x="3337" y="245"/>
                </a:lnTo>
                <a:lnTo>
                  <a:pt x="3351" y="249"/>
                </a:lnTo>
                <a:lnTo>
                  <a:pt x="3365" y="255"/>
                </a:lnTo>
                <a:lnTo>
                  <a:pt x="3377" y="262"/>
                </a:lnTo>
                <a:lnTo>
                  <a:pt x="3402" y="275"/>
                </a:lnTo>
                <a:lnTo>
                  <a:pt x="3425" y="293"/>
                </a:lnTo>
                <a:lnTo>
                  <a:pt x="3447" y="314"/>
                </a:lnTo>
                <a:lnTo>
                  <a:pt x="3467" y="336"/>
                </a:lnTo>
                <a:lnTo>
                  <a:pt x="3485" y="361"/>
                </a:lnTo>
                <a:lnTo>
                  <a:pt x="3501" y="387"/>
                </a:lnTo>
                <a:lnTo>
                  <a:pt x="3515" y="414"/>
                </a:lnTo>
                <a:lnTo>
                  <a:pt x="3526" y="445"/>
                </a:lnTo>
                <a:lnTo>
                  <a:pt x="3536" y="475"/>
                </a:lnTo>
                <a:lnTo>
                  <a:pt x="3542" y="508"/>
                </a:lnTo>
                <a:lnTo>
                  <a:pt x="3547" y="541"/>
                </a:lnTo>
                <a:lnTo>
                  <a:pt x="3548" y="574"/>
                </a:lnTo>
                <a:lnTo>
                  <a:pt x="3548" y="642"/>
                </a:lnTo>
                <a:lnTo>
                  <a:pt x="3547" y="665"/>
                </a:lnTo>
                <a:lnTo>
                  <a:pt x="3545" y="687"/>
                </a:lnTo>
                <a:lnTo>
                  <a:pt x="3541" y="706"/>
                </a:lnTo>
                <a:lnTo>
                  <a:pt x="3537" y="726"/>
                </a:lnTo>
                <a:lnTo>
                  <a:pt x="3531" y="745"/>
                </a:lnTo>
                <a:lnTo>
                  <a:pt x="3525" y="761"/>
                </a:lnTo>
                <a:lnTo>
                  <a:pt x="3516" y="777"/>
                </a:lnTo>
                <a:lnTo>
                  <a:pt x="3508" y="792"/>
                </a:lnTo>
                <a:close/>
                <a:moveTo>
                  <a:pt x="3385" y="406"/>
                </a:moveTo>
                <a:lnTo>
                  <a:pt x="3385" y="406"/>
                </a:lnTo>
                <a:lnTo>
                  <a:pt x="3376" y="424"/>
                </a:lnTo>
                <a:lnTo>
                  <a:pt x="3365" y="441"/>
                </a:lnTo>
                <a:lnTo>
                  <a:pt x="3352" y="456"/>
                </a:lnTo>
                <a:lnTo>
                  <a:pt x="3340" y="471"/>
                </a:lnTo>
                <a:lnTo>
                  <a:pt x="3326" y="486"/>
                </a:lnTo>
                <a:lnTo>
                  <a:pt x="3311" y="498"/>
                </a:lnTo>
                <a:lnTo>
                  <a:pt x="3295" y="511"/>
                </a:lnTo>
                <a:lnTo>
                  <a:pt x="3278" y="522"/>
                </a:lnTo>
                <a:lnTo>
                  <a:pt x="3260" y="532"/>
                </a:lnTo>
                <a:lnTo>
                  <a:pt x="3242" y="541"/>
                </a:lnTo>
                <a:lnTo>
                  <a:pt x="3224" y="548"/>
                </a:lnTo>
                <a:lnTo>
                  <a:pt x="3205" y="555"/>
                </a:lnTo>
                <a:lnTo>
                  <a:pt x="3184" y="559"/>
                </a:lnTo>
                <a:lnTo>
                  <a:pt x="3164" y="563"/>
                </a:lnTo>
                <a:lnTo>
                  <a:pt x="3143" y="566"/>
                </a:lnTo>
                <a:lnTo>
                  <a:pt x="3123" y="566"/>
                </a:lnTo>
                <a:lnTo>
                  <a:pt x="3095" y="565"/>
                </a:lnTo>
                <a:lnTo>
                  <a:pt x="3067" y="562"/>
                </a:lnTo>
                <a:lnTo>
                  <a:pt x="3066" y="585"/>
                </a:lnTo>
                <a:lnTo>
                  <a:pt x="3066" y="665"/>
                </a:lnTo>
                <a:lnTo>
                  <a:pt x="3067" y="690"/>
                </a:lnTo>
                <a:lnTo>
                  <a:pt x="3070" y="712"/>
                </a:lnTo>
                <a:lnTo>
                  <a:pt x="3076" y="734"/>
                </a:lnTo>
                <a:lnTo>
                  <a:pt x="3083" y="755"/>
                </a:lnTo>
                <a:lnTo>
                  <a:pt x="3091" y="775"/>
                </a:lnTo>
                <a:lnTo>
                  <a:pt x="3100" y="793"/>
                </a:lnTo>
                <a:lnTo>
                  <a:pt x="3113" y="811"/>
                </a:lnTo>
                <a:lnTo>
                  <a:pt x="3125" y="828"/>
                </a:lnTo>
                <a:lnTo>
                  <a:pt x="3139" y="841"/>
                </a:lnTo>
                <a:lnTo>
                  <a:pt x="3156" y="855"/>
                </a:lnTo>
                <a:lnTo>
                  <a:pt x="3171" y="866"/>
                </a:lnTo>
                <a:lnTo>
                  <a:pt x="3189" y="874"/>
                </a:lnTo>
                <a:lnTo>
                  <a:pt x="3206" y="883"/>
                </a:lnTo>
                <a:lnTo>
                  <a:pt x="3226" y="888"/>
                </a:lnTo>
                <a:lnTo>
                  <a:pt x="3245" y="891"/>
                </a:lnTo>
                <a:lnTo>
                  <a:pt x="3264" y="892"/>
                </a:lnTo>
                <a:lnTo>
                  <a:pt x="3284" y="891"/>
                </a:lnTo>
                <a:lnTo>
                  <a:pt x="3303" y="888"/>
                </a:lnTo>
                <a:lnTo>
                  <a:pt x="3322" y="883"/>
                </a:lnTo>
                <a:lnTo>
                  <a:pt x="3340" y="874"/>
                </a:lnTo>
                <a:lnTo>
                  <a:pt x="3358" y="866"/>
                </a:lnTo>
                <a:lnTo>
                  <a:pt x="3374" y="855"/>
                </a:lnTo>
                <a:lnTo>
                  <a:pt x="3390" y="841"/>
                </a:lnTo>
                <a:lnTo>
                  <a:pt x="3403" y="828"/>
                </a:lnTo>
                <a:lnTo>
                  <a:pt x="3416" y="811"/>
                </a:lnTo>
                <a:lnTo>
                  <a:pt x="3428" y="793"/>
                </a:lnTo>
                <a:lnTo>
                  <a:pt x="3438" y="775"/>
                </a:lnTo>
                <a:lnTo>
                  <a:pt x="3446" y="755"/>
                </a:lnTo>
                <a:lnTo>
                  <a:pt x="3453" y="734"/>
                </a:lnTo>
                <a:lnTo>
                  <a:pt x="3458" y="712"/>
                </a:lnTo>
                <a:lnTo>
                  <a:pt x="3461" y="690"/>
                </a:lnTo>
                <a:lnTo>
                  <a:pt x="3463" y="665"/>
                </a:lnTo>
                <a:lnTo>
                  <a:pt x="3463" y="585"/>
                </a:lnTo>
                <a:lnTo>
                  <a:pt x="3461" y="558"/>
                </a:lnTo>
                <a:lnTo>
                  <a:pt x="3457" y="532"/>
                </a:lnTo>
                <a:lnTo>
                  <a:pt x="3450" y="507"/>
                </a:lnTo>
                <a:lnTo>
                  <a:pt x="3442" y="483"/>
                </a:lnTo>
                <a:lnTo>
                  <a:pt x="3431" y="461"/>
                </a:lnTo>
                <a:lnTo>
                  <a:pt x="3417" y="441"/>
                </a:lnTo>
                <a:lnTo>
                  <a:pt x="3402" y="423"/>
                </a:lnTo>
                <a:lnTo>
                  <a:pt x="3385" y="406"/>
                </a:lnTo>
                <a:close/>
                <a:moveTo>
                  <a:pt x="186" y="2587"/>
                </a:moveTo>
                <a:lnTo>
                  <a:pt x="186" y="2587"/>
                </a:lnTo>
                <a:lnTo>
                  <a:pt x="186" y="2579"/>
                </a:lnTo>
                <a:lnTo>
                  <a:pt x="189" y="2572"/>
                </a:lnTo>
                <a:lnTo>
                  <a:pt x="193" y="2565"/>
                </a:lnTo>
                <a:lnTo>
                  <a:pt x="197" y="2560"/>
                </a:lnTo>
                <a:lnTo>
                  <a:pt x="202" y="2556"/>
                </a:lnTo>
                <a:lnTo>
                  <a:pt x="209" y="2552"/>
                </a:lnTo>
                <a:lnTo>
                  <a:pt x="216" y="2550"/>
                </a:lnTo>
                <a:lnTo>
                  <a:pt x="223" y="2549"/>
                </a:lnTo>
                <a:lnTo>
                  <a:pt x="231" y="2550"/>
                </a:lnTo>
                <a:lnTo>
                  <a:pt x="238" y="2552"/>
                </a:lnTo>
                <a:lnTo>
                  <a:pt x="244" y="2556"/>
                </a:lnTo>
                <a:lnTo>
                  <a:pt x="249" y="2560"/>
                </a:lnTo>
                <a:lnTo>
                  <a:pt x="255" y="2565"/>
                </a:lnTo>
                <a:lnTo>
                  <a:pt x="257" y="2572"/>
                </a:lnTo>
                <a:lnTo>
                  <a:pt x="260" y="2579"/>
                </a:lnTo>
                <a:lnTo>
                  <a:pt x="260" y="2587"/>
                </a:lnTo>
                <a:lnTo>
                  <a:pt x="260" y="2594"/>
                </a:lnTo>
                <a:lnTo>
                  <a:pt x="257" y="2601"/>
                </a:lnTo>
                <a:lnTo>
                  <a:pt x="255" y="2608"/>
                </a:lnTo>
                <a:lnTo>
                  <a:pt x="249" y="2614"/>
                </a:lnTo>
                <a:lnTo>
                  <a:pt x="244" y="2618"/>
                </a:lnTo>
                <a:lnTo>
                  <a:pt x="238" y="2622"/>
                </a:lnTo>
                <a:lnTo>
                  <a:pt x="231" y="2623"/>
                </a:lnTo>
                <a:lnTo>
                  <a:pt x="223" y="2625"/>
                </a:lnTo>
                <a:lnTo>
                  <a:pt x="216" y="2623"/>
                </a:lnTo>
                <a:lnTo>
                  <a:pt x="209" y="2622"/>
                </a:lnTo>
                <a:lnTo>
                  <a:pt x="202" y="2618"/>
                </a:lnTo>
                <a:lnTo>
                  <a:pt x="197" y="2614"/>
                </a:lnTo>
                <a:lnTo>
                  <a:pt x="193" y="2608"/>
                </a:lnTo>
                <a:lnTo>
                  <a:pt x="189" y="2601"/>
                </a:lnTo>
                <a:lnTo>
                  <a:pt x="186" y="2594"/>
                </a:lnTo>
                <a:lnTo>
                  <a:pt x="186" y="2587"/>
                </a:lnTo>
                <a:close/>
                <a:moveTo>
                  <a:pt x="720" y="2260"/>
                </a:moveTo>
                <a:lnTo>
                  <a:pt x="792" y="1121"/>
                </a:lnTo>
                <a:lnTo>
                  <a:pt x="783" y="1115"/>
                </a:lnTo>
                <a:lnTo>
                  <a:pt x="776" y="1108"/>
                </a:lnTo>
                <a:lnTo>
                  <a:pt x="770" y="1102"/>
                </a:lnTo>
                <a:lnTo>
                  <a:pt x="764" y="1095"/>
                </a:lnTo>
                <a:lnTo>
                  <a:pt x="760" y="1086"/>
                </a:lnTo>
                <a:lnTo>
                  <a:pt x="756" y="1078"/>
                </a:lnTo>
                <a:lnTo>
                  <a:pt x="753" y="1069"/>
                </a:lnTo>
                <a:lnTo>
                  <a:pt x="752" y="1059"/>
                </a:lnTo>
                <a:lnTo>
                  <a:pt x="837" y="980"/>
                </a:lnTo>
                <a:lnTo>
                  <a:pt x="924" y="1059"/>
                </a:lnTo>
                <a:lnTo>
                  <a:pt x="922" y="1069"/>
                </a:lnTo>
                <a:lnTo>
                  <a:pt x="920" y="1078"/>
                </a:lnTo>
                <a:lnTo>
                  <a:pt x="916" y="1086"/>
                </a:lnTo>
                <a:lnTo>
                  <a:pt x="910" y="1095"/>
                </a:lnTo>
                <a:lnTo>
                  <a:pt x="905" y="1102"/>
                </a:lnTo>
                <a:lnTo>
                  <a:pt x="899" y="1108"/>
                </a:lnTo>
                <a:lnTo>
                  <a:pt x="892" y="1115"/>
                </a:lnTo>
                <a:lnTo>
                  <a:pt x="884" y="1121"/>
                </a:lnTo>
                <a:lnTo>
                  <a:pt x="955" y="2260"/>
                </a:lnTo>
                <a:lnTo>
                  <a:pt x="837" y="2397"/>
                </a:lnTo>
                <a:lnTo>
                  <a:pt x="720" y="2260"/>
                </a:lnTo>
                <a:close/>
              </a:path>
            </a:pathLst>
          </a:custGeom>
          <a:solidFill>
            <a:srgbClr val="000000"/>
          </a:solidFill>
          <a:ln w="9525">
            <a:noFill/>
            <a:round/>
            <a:headEnd/>
            <a:tailEnd/>
          </a:ln>
        </p:spPr>
        <p:txBody>
          <a:bodyPr lIns="102556" tIns="51275" rIns="102556" bIns="51275"/>
          <a:lstStyle/>
          <a:p>
            <a:endParaRPr lang="de-DE">
              <a:solidFill>
                <a:srgbClr val="000000"/>
              </a:solidFill>
              <a:latin typeface="EYInterstate" panose="02000503020000020004" pitchFamily="2" charset="0"/>
            </a:endParaRPr>
          </a:p>
        </p:txBody>
      </p:sp>
      <p:sp>
        <p:nvSpPr>
          <p:cNvPr id="285" name="Freeform 92"/>
          <p:cNvSpPr>
            <a:spLocks noChangeAspect="1" noEditPoints="1"/>
          </p:cNvSpPr>
          <p:nvPr/>
        </p:nvSpPr>
        <p:spPr bwMode="auto">
          <a:xfrm>
            <a:off x="6463157" y="5240185"/>
            <a:ext cx="473167" cy="585377"/>
          </a:xfrm>
          <a:custGeom>
            <a:avLst/>
            <a:gdLst>
              <a:gd name="T0" fmla="*/ 2147483647 w 3994"/>
              <a:gd name="T1" fmla="*/ 2147483647 h 4711"/>
              <a:gd name="T2" fmla="*/ 2147483647 w 3994"/>
              <a:gd name="T3" fmla="*/ 2147483647 h 4711"/>
              <a:gd name="T4" fmla="*/ 2147483647 w 3994"/>
              <a:gd name="T5" fmla="*/ 2147483647 h 4711"/>
              <a:gd name="T6" fmla="*/ 2147483647 w 3994"/>
              <a:gd name="T7" fmla="*/ 2147483647 h 4711"/>
              <a:gd name="T8" fmla="*/ 2147483647 w 3994"/>
              <a:gd name="T9" fmla="*/ 2147483647 h 4711"/>
              <a:gd name="T10" fmla="*/ 2147483647 w 3994"/>
              <a:gd name="T11" fmla="*/ 2147483647 h 4711"/>
              <a:gd name="T12" fmla="*/ 2147483647 w 3994"/>
              <a:gd name="T13" fmla="*/ 2147483647 h 4711"/>
              <a:gd name="T14" fmla="*/ 2147483647 w 3994"/>
              <a:gd name="T15" fmla="*/ 2147483647 h 4711"/>
              <a:gd name="T16" fmla="*/ 2147483647 w 3994"/>
              <a:gd name="T17" fmla="*/ 2147483647 h 4711"/>
              <a:gd name="T18" fmla="*/ 2147483647 w 3994"/>
              <a:gd name="T19" fmla="*/ 2147483647 h 4711"/>
              <a:gd name="T20" fmla="*/ 2147483647 w 3994"/>
              <a:gd name="T21" fmla="*/ 2147483647 h 4711"/>
              <a:gd name="T22" fmla="*/ 2147483647 w 3994"/>
              <a:gd name="T23" fmla="*/ 2147483647 h 4711"/>
              <a:gd name="T24" fmla="*/ 2147483647 w 3994"/>
              <a:gd name="T25" fmla="*/ 2147483647 h 4711"/>
              <a:gd name="T26" fmla="*/ 2147483647 w 3994"/>
              <a:gd name="T27" fmla="*/ 2147483647 h 4711"/>
              <a:gd name="T28" fmla="*/ 2147483647 w 3994"/>
              <a:gd name="T29" fmla="*/ 2147483647 h 4711"/>
              <a:gd name="T30" fmla="*/ 2147483647 w 3994"/>
              <a:gd name="T31" fmla="*/ 2147483647 h 4711"/>
              <a:gd name="T32" fmla="*/ 2147483647 w 3994"/>
              <a:gd name="T33" fmla="*/ 2147483647 h 4711"/>
              <a:gd name="T34" fmla="*/ 2147483647 w 3994"/>
              <a:gd name="T35" fmla="*/ 2147483647 h 4711"/>
              <a:gd name="T36" fmla="*/ 2147483647 w 3994"/>
              <a:gd name="T37" fmla="*/ 2147483647 h 4711"/>
              <a:gd name="T38" fmla="*/ 2147483647 w 3994"/>
              <a:gd name="T39" fmla="*/ 2147483647 h 4711"/>
              <a:gd name="T40" fmla="*/ 2147483647 w 3994"/>
              <a:gd name="T41" fmla="*/ 2147483647 h 4711"/>
              <a:gd name="T42" fmla="*/ 2147483647 w 3994"/>
              <a:gd name="T43" fmla="*/ 2147483647 h 4711"/>
              <a:gd name="T44" fmla="*/ 2147483647 w 3994"/>
              <a:gd name="T45" fmla="*/ 2147483647 h 4711"/>
              <a:gd name="T46" fmla="*/ 2147483647 w 3994"/>
              <a:gd name="T47" fmla="*/ 2147483647 h 4711"/>
              <a:gd name="T48" fmla="*/ 2147483647 w 3994"/>
              <a:gd name="T49" fmla="*/ 2147483647 h 4711"/>
              <a:gd name="T50" fmla="*/ 2147483647 w 3994"/>
              <a:gd name="T51" fmla="*/ 2147483647 h 4711"/>
              <a:gd name="T52" fmla="*/ 2147483647 w 3994"/>
              <a:gd name="T53" fmla="*/ 2147483647 h 4711"/>
              <a:gd name="T54" fmla="*/ 2147483647 w 3994"/>
              <a:gd name="T55" fmla="*/ 2147483647 h 4711"/>
              <a:gd name="T56" fmla="*/ 2147483647 w 3994"/>
              <a:gd name="T57" fmla="*/ 2147483647 h 4711"/>
              <a:gd name="T58" fmla="*/ 2147483647 w 3994"/>
              <a:gd name="T59" fmla="*/ 2147483647 h 4711"/>
              <a:gd name="T60" fmla="*/ 2147483647 w 3994"/>
              <a:gd name="T61" fmla="*/ 2147483647 h 4711"/>
              <a:gd name="T62" fmla="*/ 2147483647 w 3994"/>
              <a:gd name="T63" fmla="*/ 2147483647 h 4711"/>
              <a:gd name="T64" fmla="*/ 2147483647 w 3994"/>
              <a:gd name="T65" fmla="*/ 2147483647 h 4711"/>
              <a:gd name="T66" fmla="*/ 2147483647 w 3994"/>
              <a:gd name="T67" fmla="*/ 2147483647 h 4711"/>
              <a:gd name="T68" fmla="*/ 2147483647 w 3994"/>
              <a:gd name="T69" fmla="*/ 2147483647 h 4711"/>
              <a:gd name="T70" fmla="*/ 2147483647 w 3994"/>
              <a:gd name="T71" fmla="*/ 2147483647 h 4711"/>
              <a:gd name="T72" fmla="*/ 2147483647 w 3994"/>
              <a:gd name="T73" fmla="*/ 2147483647 h 4711"/>
              <a:gd name="T74" fmla="*/ 2147483647 w 3994"/>
              <a:gd name="T75" fmla="*/ 2147483647 h 4711"/>
              <a:gd name="T76" fmla="*/ 2147483647 w 3994"/>
              <a:gd name="T77" fmla="*/ 2147483647 h 4711"/>
              <a:gd name="T78" fmla="*/ 2147483647 w 3994"/>
              <a:gd name="T79" fmla="*/ 2147483647 h 4711"/>
              <a:gd name="T80" fmla="*/ 2147483647 w 3994"/>
              <a:gd name="T81" fmla="*/ 2147483647 h 4711"/>
              <a:gd name="T82" fmla="*/ 2147483647 w 3994"/>
              <a:gd name="T83" fmla="*/ 2147483647 h 4711"/>
              <a:gd name="T84" fmla="*/ 2147483647 w 3994"/>
              <a:gd name="T85" fmla="*/ 2147483647 h 4711"/>
              <a:gd name="T86" fmla="*/ 2147483647 w 3994"/>
              <a:gd name="T87" fmla="*/ 2147483647 h 4711"/>
              <a:gd name="T88" fmla="*/ 2147483647 w 3994"/>
              <a:gd name="T89" fmla="*/ 2147483647 h 4711"/>
              <a:gd name="T90" fmla="*/ 2147483647 w 3994"/>
              <a:gd name="T91" fmla="*/ 2147483647 h 4711"/>
              <a:gd name="T92" fmla="*/ 2147483647 w 3994"/>
              <a:gd name="T93" fmla="*/ 2147483647 h 4711"/>
              <a:gd name="T94" fmla="*/ 2147483647 w 3994"/>
              <a:gd name="T95" fmla="*/ 2147483647 h 4711"/>
              <a:gd name="T96" fmla="*/ 2147483647 w 3994"/>
              <a:gd name="T97" fmla="*/ 2147483647 h 4711"/>
              <a:gd name="T98" fmla="*/ 2147483647 w 3994"/>
              <a:gd name="T99" fmla="*/ 2147483647 h 4711"/>
              <a:gd name="T100" fmla="*/ 2147483647 w 3994"/>
              <a:gd name="T101" fmla="*/ 2147483647 h 4711"/>
              <a:gd name="T102" fmla="*/ 2147483647 w 3994"/>
              <a:gd name="T103" fmla="*/ 2147483647 h 4711"/>
              <a:gd name="T104" fmla="*/ 2147483647 w 3994"/>
              <a:gd name="T105" fmla="*/ 2147483647 h 4711"/>
              <a:gd name="T106" fmla="*/ 2147483647 w 3994"/>
              <a:gd name="T107" fmla="*/ 2147483647 h 4711"/>
              <a:gd name="T108" fmla="*/ 2147483647 w 3994"/>
              <a:gd name="T109" fmla="*/ 2147483647 h 4711"/>
              <a:gd name="T110" fmla="*/ 2147483647 w 3994"/>
              <a:gd name="T111" fmla="*/ 2147483647 h 4711"/>
              <a:gd name="T112" fmla="*/ 2147483647 w 3994"/>
              <a:gd name="T113" fmla="*/ 2147483647 h 4711"/>
              <a:gd name="T114" fmla="*/ 2147483647 w 3994"/>
              <a:gd name="T115" fmla="*/ 2147483647 h 4711"/>
              <a:gd name="T116" fmla="*/ 2147483647 w 3994"/>
              <a:gd name="T117" fmla="*/ 2147483647 h 4711"/>
              <a:gd name="T118" fmla="*/ 2147483647 w 3994"/>
              <a:gd name="T119" fmla="*/ 2147483647 h 4711"/>
              <a:gd name="T120" fmla="*/ 2147483647 w 3994"/>
              <a:gd name="T121" fmla="*/ 2147483647 h 4711"/>
              <a:gd name="T122" fmla="*/ 2147483647 w 3994"/>
              <a:gd name="T123" fmla="*/ 2147483647 h 4711"/>
              <a:gd name="T124" fmla="*/ 2147483647 w 3994"/>
              <a:gd name="T125" fmla="*/ 2147483647 h 47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4"/>
              <a:gd name="T190" fmla="*/ 0 h 4711"/>
              <a:gd name="T191" fmla="*/ 3994 w 3994"/>
              <a:gd name="T192" fmla="*/ 4711 h 47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4" h="4711">
                <a:moveTo>
                  <a:pt x="1052" y="492"/>
                </a:moveTo>
                <a:lnTo>
                  <a:pt x="1052" y="563"/>
                </a:lnTo>
                <a:lnTo>
                  <a:pt x="1050" y="588"/>
                </a:lnTo>
                <a:lnTo>
                  <a:pt x="1048" y="613"/>
                </a:lnTo>
                <a:lnTo>
                  <a:pt x="1042" y="638"/>
                </a:lnTo>
                <a:lnTo>
                  <a:pt x="1035" y="660"/>
                </a:lnTo>
                <a:lnTo>
                  <a:pt x="1026" y="682"/>
                </a:lnTo>
                <a:lnTo>
                  <a:pt x="1015" y="701"/>
                </a:lnTo>
                <a:lnTo>
                  <a:pt x="1002" y="720"/>
                </a:lnTo>
                <a:lnTo>
                  <a:pt x="989" y="738"/>
                </a:lnTo>
                <a:lnTo>
                  <a:pt x="973" y="753"/>
                </a:lnTo>
                <a:lnTo>
                  <a:pt x="957" y="767"/>
                </a:lnTo>
                <a:lnTo>
                  <a:pt x="939" y="779"/>
                </a:lnTo>
                <a:lnTo>
                  <a:pt x="920" y="789"/>
                </a:lnTo>
                <a:lnTo>
                  <a:pt x="900" y="797"/>
                </a:lnTo>
                <a:lnTo>
                  <a:pt x="880" y="804"/>
                </a:lnTo>
                <a:lnTo>
                  <a:pt x="859" y="807"/>
                </a:lnTo>
                <a:lnTo>
                  <a:pt x="837" y="808"/>
                </a:lnTo>
                <a:lnTo>
                  <a:pt x="816" y="807"/>
                </a:lnTo>
                <a:lnTo>
                  <a:pt x="796" y="804"/>
                </a:lnTo>
                <a:lnTo>
                  <a:pt x="775" y="797"/>
                </a:lnTo>
                <a:lnTo>
                  <a:pt x="754" y="789"/>
                </a:lnTo>
                <a:lnTo>
                  <a:pt x="737" y="779"/>
                </a:lnTo>
                <a:lnTo>
                  <a:pt x="719" y="767"/>
                </a:lnTo>
                <a:lnTo>
                  <a:pt x="702" y="753"/>
                </a:lnTo>
                <a:lnTo>
                  <a:pt x="687" y="738"/>
                </a:lnTo>
                <a:lnTo>
                  <a:pt x="672" y="720"/>
                </a:lnTo>
                <a:lnTo>
                  <a:pt x="659" y="701"/>
                </a:lnTo>
                <a:lnTo>
                  <a:pt x="648" y="682"/>
                </a:lnTo>
                <a:lnTo>
                  <a:pt x="640" y="660"/>
                </a:lnTo>
                <a:lnTo>
                  <a:pt x="632" y="638"/>
                </a:lnTo>
                <a:lnTo>
                  <a:pt x="628" y="613"/>
                </a:lnTo>
                <a:lnTo>
                  <a:pt x="624" y="588"/>
                </a:lnTo>
                <a:lnTo>
                  <a:pt x="622" y="563"/>
                </a:lnTo>
                <a:lnTo>
                  <a:pt x="624" y="449"/>
                </a:lnTo>
                <a:lnTo>
                  <a:pt x="646" y="454"/>
                </a:lnTo>
                <a:lnTo>
                  <a:pt x="670" y="459"/>
                </a:lnTo>
                <a:lnTo>
                  <a:pt x="694" y="460"/>
                </a:lnTo>
                <a:lnTo>
                  <a:pt x="719" y="461"/>
                </a:lnTo>
                <a:lnTo>
                  <a:pt x="738" y="461"/>
                </a:lnTo>
                <a:lnTo>
                  <a:pt x="756" y="459"/>
                </a:lnTo>
                <a:lnTo>
                  <a:pt x="775" y="457"/>
                </a:lnTo>
                <a:lnTo>
                  <a:pt x="793" y="453"/>
                </a:lnTo>
                <a:lnTo>
                  <a:pt x="811" y="449"/>
                </a:lnTo>
                <a:lnTo>
                  <a:pt x="829" y="443"/>
                </a:lnTo>
                <a:lnTo>
                  <a:pt x="847" y="438"/>
                </a:lnTo>
                <a:lnTo>
                  <a:pt x="863" y="431"/>
                </a:lnTo>
                <a:lnTo>
                  <a:pt x="880" y="423"/>
                </a:lnTo>
                <a:lnTo>
                  <a:pt x="896" y="414"/>
                </a:lnTo>
                <a:lnTo>
                  <a:pt x="911" y="405"/>
                </a:lnTo>
                <a:lnTo>
                  <a:pt x="927" y="395"/>
                </a:lnTo>
                <a:lnTo>
                  <a:pt x="940" y="384"/>
                </a:lnTo>
                <a:lnTo>
                  <a:pt x="954" y="373"/>
                </a:lnTo>
                <a:lnTo>
                  <a:pt x="968" y="361"/>
                </a:lnTo>
                <a:lnTo>
                  <a:pt x="980" y="348"/>
                </a:lnTo>
                <a:lnTo>
                  <a:pt x="990" y="354"/>
                </a:lnTo>
                <a:lnTo>
                  <a:pt x="1001" y="361"/>
                </a:lnTo>
                <a:lnTo>
                  <a:pt x="1013" y="370"/>
                </a:lnTo>
                <a:lnTo>
                  <a:pt x="1019" y="376"/>
                </a:lnTo>
                <a:lnTo>
                  <a:pt x="1024" y="383"/>
                </a:lnTo>
                <a:lnTo>
                  <a:pt x="1030" y="391"/>
                </a:lnTo>
                <a:lnTo>
                  <a:pt x="1035" y="401"/>
                </a:lnTo>
                <a:lnTo>
                  <a:pt x="1039" y="412"/>
                </a:lnTo>
                <a:lnTo>
                  <a:pt x="1044" y="424"/>
                </a:lnTo>
                <a:lnTo>
                  <a:pt x="1048" y="438"/>
                </a:lnTo>
                <a:lnTo>
                  <a:pt x="1050" y="454"/>
                </a:lnTo>
                <a:lnTo>
                  <a:pt x="1052" y="471"/>
                </a:lnTo>
                <a:lnTo>
                  <a:pt x="1052" y="492"/>
                </a:lnTo>
                <a:close/>
                <a:moveTo>
                  <a:pt x="570" y="598"/>
                </a:moveTo>
                <a:lnTo>
                  <a:pt x="505" y="403"/>
                </a:lnTo>
                <a:lnTo>
                  <a:pt x="501" y="384"/>
                </a:lnTo>
                <a:lnTo>
                  <a:pt x="500" y="365"/>
                </a:lnTo>
                <a:lnTo>
                  <a:pt x="501" y="347"/>
                </a:lnTo>
                <a:lnTo>
                  <a:pt x="505" y="329"/>
                </a:lnTo>
                <a:lnTo>
                  <a:pt x="512" y="313"/>
                </a:lnTo>
                <a:lnTo>
                  <a:pt x="522" y="296"/>
                </a:lnTo>
                <a:lnTo>
                  <a:pt x="534" y="280"/>
                </a:lnTo>
                <a:lnTo>
                  <a:pt x="548" y="264"/>
                </a:lnTo>
                <a:lnTo>
                  <a:pt x="564" y="251"/>
                </a:lnTo>
                <a:lnTo>
                  <a:pt x="582" y="237"/>
                </a:lnTo>
                <a:lnTo>
                  <a:pt x="600" y="223"/>
                </a:lnTo>
                <a:lnTo>
                  <a:pt x="621" y="211"/>
                </a:lnTo>
                <a:lnTo>
                  <a:pt x="643" y="200"/>
                </a:lnTo>
                <a:lnTo>
                  <a:pt x="665" y="189"/>
                </a:lnTo>
                <a:lnTo>
                  <a:pt x="688" y="178"/>
                </a:lnTo>
                <a:lnTo>
                  <a:pt x="712" y="169"/>
                </a:lnTo>
                <a:lnTo>
                  <a:pt x="735" y="161"/>
                </a:lnTo>
                <a:lnTo>
                  <a:pt x="760" y="153"/>
                </a:lnTo>
                <a:lnTo>
                  <a:pt x="783" y="146"/>
                </a:lnTo>
                <a:lnTo>
                  <a:pt x="807" y="140"/>
                </a:lnTo>
                <a:lnTo>
                  <a:pt x="830" y="136"/>
                </a:lnTo>
                <a:lnTo>
                  <a:pt x="854" y="132"/>
                </a:lnTo>
                <a:lnTo>
                  <a:pt x="874" y="129"/>
                </a:lnTo>
                <a:lnTo>
                  <a:pt x="895" y="128"/>
                </a:lnTo>
                <a:lnTo>
                  <a:pt x="914" y="127"/>
                </a:lnTo>
                <a:lnTo>
                  <a:pt x="932" y="128"/>
                </a:lnTo>
                <a:lnTo>
                  <a:pt x="949" y="129"/>
                </a:lnTo>
                <a:lnTo>
                  <a:pt x="962" y="132"/>
                </a:lnTo>
                <a:lnTo>
                  <a:pt x="975" y="136"/>
                </a:lnTo>
                <a:lnTo>
                  <a:pt x="986" y="140"/>
                </a:lnTo>
                <a:lnTo>
                  <a:pt x="993" y="147"/>
                </a:lnTo>
                <a:lnTo>
                  <a:pt x="998" y="154"/>
                </a:lnTo>
                <a:lnTo>
                  <a:pt x="1013" y="187"/>
                </a:lnTo>
                <a:lnTo>
                  <a:pt x="1073" y="209"/>
                </a:lnTo>
                <a:lnTo>
                  <a:pt x="1082" y="215"/>
                </a:lnTo>
                <a:lnTo>
                  <a:pt x="1092" y="220"/>
                </a:lnTo>
                <a:lnTo>
                  <a:pt x="1100" y="227"/>
                </a:lnTo>
                <a:lnTo>
                  <a:pt x="1108" y="235"/>
                </a:lnTo>
                <a:lnTo>
                  <a:pt x="1117" y="245"/>
                </a:lnTo>
                <a:lnTo>
                  <a:pt x="1123" y="255"/>
                </a:lnTo>
                <a:lnTo>
                  <a:pt x="1129" y="267"/>
                </a:lnTo>
                <a:lnTo>
                  <a:pt x="1136" y="278"/>
                </a:lnTo>
                <a:lnTo>
                  <a:pt x="1140" y="292"/>
                </a:lnTo>
                <a:lnTo>
                  <a:pt x="1144" y="306"/>
                </a:lnTo>
                <a:lnTo>
                  <a:pt x="1147" y="319"/>
                </a:lnTo>
                <a:lnTo>
                  <a:pt x="1150" y="333"/>
                </a:lnTo>
                <a:lnTo>
                  <a:pt x="1150" y="348"/>
                </a:lnTo>
                <a:lnTo>
                  <a:pt x="1150" y="364"/>
                </a:lnTo>
                <a:lnTo>
                  <a:pt x="1148" y="379"/>
                </a:lnTo>
                <a:lnTo>
                  <a:pt x="1147" y="394"/>
                </a:lnTo>
                <a:lnTo>
                  <a:pt x="1107" y="587"/>
                </a:lnTo>
                <a:lnTo>
                  <a:pt x="1103" y="614"/>
                </a:lnTo>
                <a:lnTo>
                  <a:pt x="1097" y="642"/>
                </a:lnTo>
                <a:lnTo>
                  <a:pt x="1090" y="669"/>
                </a:lnTo>
                <a:lnTo>
                  <a:pt x="1081" y="694"/>
                </a:lnTo>
                <a:lnTo>
                  <a:pt x="1068" y="719"/>
                </a:lnTo>
                <a:lnTo>
                  <a:pt x="1055" y="741"/>
                </a:lnTo>
                <a:lnTo>
                  <a:pt x="1039" y="763"/>
                </a:lnTo>
                <a:lnTo>
                  <a:pt x="1022" y="782"/>
                </a:lnTo>
                <a:lnTo>
                  <a:pt x="1004" y="800"/>
                </a:lnTo>
                <a:lnTo>
                  <a:pt x="983" y="817"/>
                </a:lnTo>
                <a:lnTo>
                  <a:pt x="962" y="830"/>
                </a:lnTo>
                <a:lnTo>
                  <a:pt x="939" y="841"/>
                </a:lnTo>
                <a:lnTo>
                  <a:pt x="916" y="851"/>
                </a:lnTo>
                <a:lnTo>
                  <a:pt x="891" y="858"/>
                </a:lnTo>
                <a:lnTo>
                  <a:pt x="865" y="862"/>
                </a:lnTo>
                <a:lnTo>
                  <a:pt x="837" y="863"/>
                </a:lnTo>
                <a:lnTo>
                  <a:pt x="811" y="862"/>
                </a:lnTo>
                <a:lnTo>
                  <a:pt x="786" y="858"/>
                </a:lnTo>
                <a:lnTo>
                  <a:pt x="761" y="851"/>
                </a:lnTo>
                <a:lnTo>
                  <a:pt x="738" y="843"/>
                </a:lnTo>
                <a:lnTo>
                  <a:pt x="716" y="832"/>
                </a:lnTo>
                <a:lnTo>
                  <a:pt x="695" y="818"/>
                </a:lnTo>
                <a:lnTo>
                  <a:pt x="675" y="803"/>
                </a:lnTo>
                <a:lnTo>
                  <a:pt x="657" y="786"/>
                </a:lnTo>
                <a:lnTo>
                  <a:pt x="639" y="767"/>
                </a:lnTo>
                <a:lnTo>
                  <a:pt x="624" y="746"/>
                </a:lnTo>
                <a:lnTo>
                  <a:pt x="610" y="724"/>
                </a:lnTo>
                <a:lnTo>
                  <a:pt x="598" y="701"/>
                </a:lnTo>
                <a:lnTo>
                  <a:pt x="588" y="676"/>
                </a:lnTo>
                <a:lnTo>
                  <a:pt x="580" y="651"/>
                </a:lnTo>
                <a:lnTo>
                  <a:pt x="574" y="625"/>
                </a:lnTo>
                <a:lnTo>
                  <a:pt x="570" y="598"/>
                </a:lnTo>
                <a:close/>
                <a:moveTo>
                  <a:pt x="2740" y="2532"/>
                </a:moveTo>
                <a:lnTo>
                  <a:pt x="2740" y="2532"/>
                </a:lnTo>
                <a:lnTo>
                  <a:pt x="2748" y="2534"/>
                </a:lnTo>
                <a:lnTo>
                  <a:pt x="2755" y="2535"/>
                </a:lnTo>
                <a:lnTo>
                  <a:pt x="2760" y="2539"/>
                </a:lnTo>
                <a:lnTo>
                  <a:pt x="2767" y="2543"/>
                </a:lnTo>
                <a:lnTo>
                  <a:pt x="2771" y="2549"/>
                </a:lnTo>
                <a:lnTo>
                  <a:pt x="2774" y="2556"/>
                </a:lnTo>
                <a:lnTo>
                  <a:pt x="2777" y="2563"/>
                </a:lnTo>
                <a:lnTo>
                  <a:pt x="2777" y="2571"/>
                </a:lnTo>
                <a:lnTo>
                  <a:pt x="2777" y="2578"/>
                </a:lnTo>
                <a:lnTo>
                  <a:pt x="2774" y="2585"/>
                </a:lnTo>
                <a:lnTo>
                  <a:pt x="2771" y="2591"/>
                </a:lnTo>
                <a:lnTo>
                  <a:pt x="2767" y="2597"/>
                </a:lnTo>
                <a:lnTo>
                  <a:pt x="2760" y="2601"/>
                </a:lnTo>
                <a:lnTo>
                  <a:pt x="2755" y="2605"/>
                </a:lnTo>
                <a:lnTo>
                  <a:pt x="2748" y="2607"/>
                </a:lnTo>
                <a:lnTo>
                  <a:pt x="2740" y="2608"/>
                </a:lnTo>
                <a:lnTo>
                  <a:pt x="2733" y="2607"/>
                </a:lnTo>
                <a:lnTo>
                  <a:pt x="2726" y="2605"/>
                </a:lnTo>
                <a:lnTo>
                  <a:pt x="2719" y="2601"/>
                </a:lnTo>
                <a:lnTo>
                  <a:pt x="2714" y="2597"/>
                </a:lnTo>
                <a:lnTo>
                  <a:pt x="2709" y="2591"/>
                </a:lnTo>
                <a:lnTo>
                  <a:pt x="2705" y="2585"/>
                </a:lnTo>
                <a:lnTo>
                  <a:pt x="2703" y="2578"/>
                </a:lnTo>
                <a:lnTo>
                  <a:pt x="2703" y="2571"/>
                </a:lnTo>
                <a:lnTo>
                  <a:pt x="2703" y="2563"/>
                </a:lnTo>
                <a:lnTo>
                  <a:pt x="2705" y="2556"/>
                </a:lnTo>
                <a:lnTo>
                  <a:pt x="2709" y="2549"/>
                </a:lnTo>
                <a:lnTo>
                  <a:pt x="2714" y="2543"/>
                </a:lnTo>
                <a:lnTo>
                  <a:pt x="2719" y="2539"/>
                </a:lnTo>
                <a:lnTo>
                  <a:pt x="2726" y="2535"/>
                </a:lnTo>
                <a:lnTo>
                  <a:pt x="2733" y="2534"/>
                </a:lnTo>
                <a:lnTo>
                  <a:pt x="2740" y="2532"/>
                </a:lnTo>
                <a:close/>
                <a:moveTo>
                  <a:pt x="1256" y="2571"/>
                </a:moveTo>
                <a:lnTo>
                  <a:pt x="1256" y="2571"/>
                </a:lnTo>
                <a:lnTo>
                  <a:pt x="1256" y="2578"/>
                </a:lnTo>
                <a:lnTo>
                  <a:pt x="1258" y="2585"/>
                </a:lnTo>
                <a:lnTo>
                  <a:pt x="1261" y="2591"/>
                </a:lnTo>
                <a:lnTo>
                  <a:pt x="1267" y="2597"/>
                </a:lnTo>
                <a:lnTo>
                  <a:pt x="1272" y="2601"/>
                </a:lnTo>
                <a:lnTo>
                  <a:pt x="1278" y="2605"/>
                </a:lnTo>
                <a:lnTo>
                  <a:pt x="1285" y="2607"/>
                </a:lnTo>
                <a:lnTo>
                  <a:pt x="1293" y="2608"/>
                </a:lnTo>
                <a:lnTo>
                  <a:pt x="1300" y="2607"/>
                </a:lnTo>
                <a:lnTo>
                  <a:pt x="1308" y="2605"/>
                </a:lnTo>
                <a:lnTo>
                  <a:pt x="1313" y="2601"/>
                </a:lnTo>
                <a:lnTo>
                  <a:pt x="1319" y="2597"/>
                </a:lnTo>
                <a:lnTo>
                  <a:pt x="1324" y="2591"/>
                </a:lnTo>
                <a:lnTo>
                  <a:pt x="1327" y="2585"/>
                </a:lnTo>
                <a:lnTo>
                  <a:pt x="1330" y="2578"/>
                </a:lnTo>
                <a:lnTo>
                  <a:pt x="1330" y="2571"/>
                </a:lnTo>
                <a:lnTo>
                  <a:pt x="1330" y="2563"/>
                </a:lnTo>
                <a:lnTo>
                  <a:pt x="1327" y="2556"/>
                </a:lnTo>
                <a:lnTo>
                  <a:pt x="1324" y="2549"/>
                </a:lnTo>
                <a:lnTo>
                  <a:pt x="1319" y="2543"/>
                </a:lnTo>
                <a:lnTo>
                  <a:pt x="1313" y="2539"/>
                </a:lnTo>
                <a:lnTo>
                  <a:pt x="1308" y="2535"/>
                </a:lnTo>
                <a:lnTo>
                  <a:pt x="1300" y="2534"/>
                </a:lnTo>
                <a:lnTo>
                  <a:pt x="1293" y="2532"/>
                </a:lnTo>
                <a:lnTo>
                  <a:pt x="1285" y="2534"/>
                </a:lnTo>
                <a:lnTo>
                  <a:pt x="1278" y="2535"/>
                </a:lnTo>
                <a:lnTo>
                  <a:pt x="1272" y="2539"/>
                </a:lnTo>
                <a:lnTo>
                  <a:pt x="1267" y="2543"/>
                </a:lnTo>
                <a:lnTo>
                  <a:pt x="1261" y="2549"/>
                </a:lnTo>
                <a:lnTo>
                  <a:pt x="1258" y="2556"/>
                </a:lnTo>
                <a:lnTo>
                  <a:pt x="1256" y="2563"/>
                </a:lnTo>
                <a:lnTo>
                  <a:pt x="1256" y="2571"/>
                </a:lnTo>
                <a:close/>
                <a:moveTo>
                  <a:pt x="1251" y="2704"/>
                </a:moveTo>
                <a:lnTo>
                  <a:pt x="1505" y="3027"/>
                </a:lnTo>
                <a:lnTo>
                  <a:pt x="1486" y="2704"/>
                </a:lnTo>
                <a:lnTo>
                  <a:pt x="1251" y="2704"/>
                </a:lnTo>
                <a:close/>
                <a:moveTo>
                  <a:pt x="2785" y="2704"/>
                </a:moveTo>
                <a:lnTo>
                  <a:pt x="2546" y="2704"/>
                </a:lnTo>
                <a:lnTo>
                  <a:pt x="2526" y="3034"/>
                </a:lnTo>
                <a:lnTo>
                  <a:pt x="2785" y="2704"/>
                </a:lnTo>
                <a:close/>
                <a:moveTo>
                  <a:pt x="3814" y="2411"/>
                </a:moveTo>
                <a:lnTo>
                  <a:pt x="3636" y="2411"/>
                </a:lnTo>
                <a:lnTo>
                  <a:pt x="3704" y="2710"/>
                </a:lnTo>
                <a:lnTo>
                  <a:pt x="3814" y="2412"/>
                </a:lnTo>
                <a:lnTo>
                  <a:pt x="3814" y="2411"/>
                </a:lnTo>
                <a:close/>
                <a:moveTo>
                  <a:pt x="3072" y="1142"/>
                </a:moveTo>
                <a:lnTo>
                  <a:pt x="2858" y="1197"/>
                </a:lnTo>
                <a:lnTo>
                  <a:pt x="2858" y="2601"/>
                </a:lnTo>
                <a:lnTo>
                  <a:pt x="2939" y="2200"/>
                </a:lnTo>
                <a:lnTo>
                  <a:pt x="3552" y="2200"/>
                </a:lnTo>
                <a:lnTo>
                  <a:pt x="3552" y="1625"/>
                </a:lnTo>
                <a:lnTo>
                  <a:pt x="3581" y="1462"/>
                </a:lnTo>
                <a:lnTo>
                  <a:pt x="3635" y="1472"/>
                </a:lnTo>
                <a:lnTo>
                  <a:pt x="3607" y="1630"/>
                </a:lnTo>
                <a:lnTo>
                  <a:pt x="3607" y="2278"/>
                </a:lnTo>
                <a:lnTo>
                  <a:pt x="3624" y="2356"/>
                </a:lnTo>
                <a:lnTo>
                  <a:pt x="3811" y="2356"/>
                </a:lnTo>
                <a:lnTo>
                  <a:pt x="3750" y="1301"/>
                </a:lnTo>
                <a:lnTo>
                  <a:pt x="3749" y="1287"/>
                </a:lnTo>
                <a:lnTo>
                  <a:pt x="3743" y="1275"/>
                </a:lnTo>
                <a:lnTo>
                  <a:pt x="3737" y="1263"/>
                </a:lnTo>
                <a:lnTo>
                  <a:pt x="3727" y="1250"/>
                </a:lnTo>
                <a:lnTo>
                  <a:pt x="3715" y="1239"/>
                </a:lnTo>
                <a:lnTo>
                  <a:pt x="3701" y="1230"/>
                </a:lnTo>
                <a:lnTo>
                  <a:pt x="3686" y="1220"/>
                </a:lnTo>
                <a:lnTo>
                  <a:pt x="3668" y="1213"/>
                </a:lnTo>
                <a:lnTo>
                  <a:pt x="3471" y="1142"/>
                </a:lnTo>
                <a:lnTo>
                  <a:pt x="3388" y="1471"/>
                </a:lnTo>
                <a:lnTo>
                  <a:pt x="3385" y="1483"/>
                </a:lnTo>
                <a:lnTo>
                  <a:pt x="3381" y="1494"/>
                </a:lnTo>
                <a:lnTo>
                  <a:pt x="3376" y="1504"/>
                </a:lnTo>
                <a:lnTo>
                  <a:pt x="3370" y="1513"/>
                </a:lnTo>
                <a:lnTo>
                  <a:pt x="3363" y="1522"/>
                </a:lnTo>
                <a:lnTo>
                  <a:pt x="3357" y="1530"/>
                </a:lnTo>
                <a:lnTo>
                  <a:pt x="3350" y="1537"/>
                </a:lnTo>
                <a:lnTo>
                  <a:pt x="3341" y="1542"/>
                </a:lnTo>
                <a:lnTo>
                  <a:pt x="3333" y="1548"/>
                </a:lnTo>
                <a:lnTo>
                  <a:pt x="3325" y="1552"/>
                </a:lnTo>
                <a:lnTo>
                  <a:pt x="3307" y="1559"/>
                </a:lnTo>
                <a:lnTo>
                  <a:pt x="3289" y="1562"/>
                </a:lnTo>
                <a:lnTo>
                  <a:pt x="3270" y="1562"/>
                </a:lnTo>
                <a:lnTo>
                  <a:pt x="3251" y="1560"/>
                </a:lnTo>
                <a:lnTo>
                  <a:pt x="3233" y="1555"/>
                </a:lnTo>
                <a:lnTo>
                  <a:pt x="3215" y="1546"/>
                </a:lnTo>
                <a:lnTo>
                  <a:pt x="3198" y="1537"/>
                </a:lnTo>
                <a:lnTo>
                  <a:pt x="3183" y="1523"/>
                </a:lnTo>
                <a:lnTo>
                  <a:pt x="3178" y="1516"/>
                </a:lnTo>
                <a:lnTo>
                  <a:pt x="3171" y="1508"/>
                </a:lnTo>
                <a:lnTo>
                  <a:pt x="3165" y="1500"/>
                </a:lnTo>
                <a:lnTo>
                  <a:pt x="3161" y="1491"/>
                </a:lnTo>
                <a:lnTo>
                  <a:pt x="3157" y="1482"/>
                </a:lnTo>
                <a:lnTo>
                  <a:pt x="3154" y="1471"/>
                </a:lnTo>
                <a:lnTo>
                  <a:pt x="3072" y="1142"/>
                </a:lnTo>
                <a:close/>
                <a:moveTo>
                  <a:pt x="114" y="2687"/>
                </a:moveTo>
                <a:lnTo>
                  <a:pt x="179" y="2687"/>
                </a:lnTo>
                <a:lnTo>
                  <a:pt x="346" y="2687"/>
                </a:lnTo>
                <a:lnTo>
                  <a:pt x="295" y="1435"/>
                </a:lnTo>
                <a:lnTo>
                  <a:pt x="350" y="1433"/>
                </a:lnTo>
                <a:lnTo>
                  <a:pt x="392" y="2458"/>
                </a:lnTo>
                <a:lnTo>
                  <a:pt x="1179" y="2458"/>
                </a:lnTo>
                <a:lnTo>
                  <a:pt x="1179" y="1078"/>
                </a:lnTo>
                <a:lnTo>
                  <a:pt x="1035" y="1040"/>
                </a:lnTo>
                <a:lnTo>
                  <a:pt x="1082" y="938"/>
                </a:lnTo>
                <a:lnTo>
                  <a:pt x="1212" y="975"/>
                </a:lnTo>
                <a:lnTo>
                  <a:pt x="1227" y="958"/>
                </a:lnTo>
                <a:lnTo>
                  <a:pt x="1243" y="945"/>
                </a:lnTo>
                <a:lnTo>
                  <a:pt x="1261" y="932"/>
                </a:lnTo>
                <a:lnTo>
                  <a:pt x="1282" y="920"/>
                </a:lnTo>
                <a:lnTo>
                  <a:pt x="1304" y="909"/>
                </a:lnTo>
                <a:lnTo>
                  <a:pt x="1327" y="899"/>
                </a:lnTo>
                <a:lnTo>
                  <a:pt x="1378" y="880"/>
                </a:lnTo>
                <a:lnTo>
                  <a:pt x="1777" y="735"/>
                </a:lnTo>
                <a:lnTo>
                  <a:pt x="1907" y="1502"/>
                </a:lnTo>
                <a:lnTo>
                  <a:pt x="1973" y="949"/>
                </a:lnTo>
                <a:lnTo>
                  <a:pt x="1956" y="940"/>
                </a:lnTo>
                <a:lnTo>
                  <a:pt x="1941" y="931"/>
                </a:lnTo>
                <a:lnTo>
                  <a:pt x="1929" y="918"/>
                </a:lnTo>
                <a:lnTo>
                  <a:pt x="1919" y="905"/>
                </a:lnTo>
                <a:lnTo>
                  <a:pt x="2018" y="810"/>
                </a:lnTo>
                <a:lnTo>
                  <a:pt x="2117" y="905"/>
                </a:lnTo>
                <a:lnTo>
                  <a:pt x="2108" y="918"/>
                </a:lnTo>
                <a:lnTo>
                  <a:pt x="2094" y="931"/>
                </a:lnTo>
                <a:lnTo>
                  <a:pt x="2080" y="940"/>
                </a:lnTo>
                <a:lnTo>
                  <a:pt x="2064" y="949"/>
                </a:lnTo>
                <a:lnTo>
                  <a:pt x="2130" y="1502"/>
                </a:lnTo>
                <a:lnTo>
                  <a:pt x="2259" y="735"/>
                </a:lnTo>
                <a:lnTo>
                  <a:pt x="2659" y="880"/>
                </a:lnTo>
                <a:lnTo>
                  <a:pt x="2698" y="895"/>
                </a:lnTo>
                <a:lnTo>
                  <a:pt x="2736" y="910"/>
                </a:lnTo>
                <a:lnTo>
                  <a:pt x="2754" y="920"/>
                </a:lnTo>
                <a:lnTo>
                  <a:pt x="2770" y="928"/>
                </a:lnTo>
                <a:lnTo>
                  <a:pt x="2785" y="938"/>
                </a:lnTo>
                <a:lnTo>
                  <a:pt x="2799" y="949"/>
                </a:lnTo>
                <a:lnTo>
                  <a:pt x="2811" y="960"/>
                </a:lnTo>
                <a:lnTo>
                  <a:pt x="2824" y="972"/>
                </a:lnTo>
                <a:lnTo>
                  <a:pt x="2833" y="986"/>
                </a:lnTo>
                <a:lnTo>
                  <a:pt x="2842" y="1001"/>
                </a:lnTo>
                <a:lnTo>
                  <a:pt x="2849" y="1018"/>
                </a:lnTo>
                <a:lnTo>
                  <a:pt x="2854" y="1034"/>
                </a:lnTo>
                <a:lnTo>
                  <a:pt x="2857" y="1053"/>
                </a:lnTo>
                <a:lnTo>
                  <a:pt x="2858" y="1074"/>
                </a:lnTo>
                <a:lnTo>
                  <a:pt x="2858" y="1084"/>
                </a:lnTo>
                <a:lnTo>
                  <a:pt x="3098" y="1022"/>
                </a:lnTo>
                <a:lnTo>
                  <a:pt x="3208" y="1458"/>
                </a:lnTo>
                <a:lnTo>
                  <a:pt x="3212" y="1468"/>
                </a:lnTo>
                <a:lnTo>
                  <a:pt x="3218" y="1478"/>
                </a:lnTo>
                <a:lnTo>
                  <a:pt x="3224" y="1484"/>
                </a:lnTo>
                <a:lnTo>
                  <a:pt x="3231" y="1491"/>
                </a:lnTo>
                <a:lnTo>
                  <a:pt x="3241" y="1495"/>
                </a:lnTo>
                <a:lnTo>
                  <a:pt x="3251" y="1500"/>
                </a:lnTo>
                <a:lnTo>
                  <a:pt x="3262" y="1501"/>
                </a:lnTo>
                <a:lnTo>
                  <a:pt x="3271" y="1502"/>
                </a:lnTo>
                <a:lnTo>
                  <a:pt x="3282" y="1501"/>
                </a:lnTo>
                <a:lnTo>
                  <a:pt x="3292" y="1500"/>
                </a:lnTo>
                <a:lnTo>
                  <a:pt x="3301" y="1495"/>
                </a:lnTo>
                <a:lnTo>
                  <a:pt x="3311" y="1491"/>
                </a:lnTo>
                <a:lnTo>
                  <a:pt x="3319" y="1484"/>
                </a:lnTo>
                <a:lnTo>
                  <a:pt x="3326" y="1478"/>
                </a:lnTo>
                <a:lnTo>
                  <a:pt x="3332" y="1468"/>
                </a:lnTo>
                <a:lnTo>
                  <a:pt x="3335" y="1458"/>
                </a:lnTo>
                <a:lnTo>
                  <a:pt x="3446" y="1016"/>
                </a:lnTo>
                <a:lnTo>
                  <a:pt x="3719" y="1115"/>
                </a:lnTo>
                <a:lnTo>
                  <a:pt x="3732" y="1121"/>
                </a:lnTo>
                <a:lnTo>
                  <a:pt x="3748" y="1128"/>
                </a:lnTo>
                <a:lnTo>
                  <a:pt x="3761" y="1136"/>
                </a:lnTo>
                <a:lnTo>
                  <a:pt x="3774" y="1144"/>
                </a:lnTo>
                <a:lnTo>
                  <a:pt x="3786" y="1154"/>
                </a:lnTo>
                <a:lnTo>
                  <a:pt x="3797" y="1164"/>
                </a:lnTo>
                <a:lnTo>
                  <a:pt x="3808" y="1173"/>
                </a:lnTo>
                <a:lnTo>
                  <a:pt x="3818" y="1186"/>
                </a:lnTo>
                <a:lnTo>
                  <a:pt x="3826" y="1197"/>
                </a:lnTo>
                <a:lnTo>
                  <a:pt x="3834" y="1209"/>
                </a:lnTo>
                <a:lnTo>
                  <a:pt x="3841" y="1223"/>
                </a:lnTo>
                <a:lnTo>
                  <a:pt x="3848" y="1235"/>
                </a:lnTo>
                <a:lnTo>
                  <a:pt x="3852" y="1250"/>
                </a:lnTo>
                <a:lnTo>
                  <a:pt x="3856" y="1264"/>
                </a:lnTo>
                <a:lnTo>
                  <a:pt x="3859" y="1279"/>
                </a:lnTo>
                <a:lnTo>
                  <a:pt x="3860" y="1294"/>
                </a:lnTo>
                <a:lnTo>
                  <a:pt x="3925" y="2429"/>
                </a:lnTo>
                <a:lnTo>
                  <a:pt x="3796" y="2777"/>
                </a:lnTo>
                <a:lnTo>
                  <a:pt x="3994" y="3791"/>
                </a:lnTo>
                <a:lnTo>
                  <a:pt x="3943" y="3791"/>
                </a:lnTo>
                <a:lnTo>
                  <a:pt x="3657" y="3791"/>
                </a:lnTo>
                <a:lnTo>
                  <a:pt x="3529" y="4711"/>
                </a:lnTo>
                <a:lnTo>
                  <a:pt x="3417" y="4711"/>
                </a:lnTo>
                <a:lnTo>
                  <a:pt x="3545" y="3791"/>
                </a:lnTo>
                <a:lnTo>
                  <a:pt x="3304" y="3791"/>
                </a:lnTo>
                <a:lnTo>
                  <a:pt x="3299" y="4711"/>
                </a:lnTo>
                <a:lnTo>
                  <a:pt x="3244" y="4711"/>
                </a:lnTo>
                <a:lnTo>
                  <a:pt x="3249" y="3791"/>
                </a:lnTo>
                <a:lnTo>
                  <a:pt x="2970" y="3791"/>
                </a:lnTo>
                <a:lnTo>
                  <a:pt x="3098" y="4711"/>
                </a:lnTo>
                <a:lnTo>
                  <a:pt x="3043" y="4711"/>
                </a:lnTo>
                <a:lnTo>
                  <a:pt x="2915" y="3791"/>
                </a:lnTo>
                <a:lnTo>
                  <a:pt x="2613" y="3791"/>
                </a:lnTo>
                <a:lnTo>
                  <a:pt x="2829" y="2740"/>
                </a:lnTo>
                <a:lnTo>
                  <a:pt x="2519" y="3130"/>
                </a:lnTo>
                <a:lnTo>
                  <a:pt x="2424" y="4704"/>
                </a:lnTo>
                <a:lnTo>
                  <a:pt x="2043" y="4704"/>
                </a:lnTo>
                <a:lnTo>
                  <a:pt x="2043" y="2839"/>
                </a:lnTo>
                <a:lnTo>
                  <a:pt x="1988" y="2839"/>
                </a:lnTo>
                <a:lnTo>
                  <a:pt x="1988" y="4704"/>
                </a:lnTo>
                <a:lnTo>
                  <a:pt x="1607" y="4704"/>
                </a:lnTo>
                <a:lnTo>
                  <a:pt x="1512" y="3123"/>
                </a:lnTo>
                <a:lnTo>
                  <a:pt x="1348" y="2916"/>
                </a:lnTo>
                <a:lnTo>
                  <a:pt x="1231" y="4700"/>
                </a:lnTo>
                <a:lnTo>
                  <a:pt x="865" y="4700"/>
                </a:lnTo>
                <a:lnTo>
                  <a:pt x="865" y="2839"/>
                </a:lnTo>
                <a:lnTo>
                  <a:pt x="810" y="2839"/>
                </a:lnTo>
                <a:lnTo>
                  <a:pt x="810" y="4700"/>
                </a:lnTo>
                <a:lnTo>
                  <a:pt x="423" y="4700"/>
                </a:lnTo>
                <a:lnTo>
                  <a:pt x="304" y="3207"/>
                </a:lnTo>
                <a:lnTo>
                  <a:pt x="112" y="2797"/>
                </a:lnTo>
                <a:lnTo>
                  <a:pt x="0" y="2797"/>
                </a:lnTo>
                <a:lnTo>
                  <a:pt x="52" y="1274"/>
                </a:lnTo>
                <a:lnTo>
                  <a:pt x="54" y="1257"/>
                </a:lnTo>
                <a:lnTo>
                  <a:pt x="56" y="1242"/>
                </a:lnTo>
                <a:lnTo>
                  <a:pt x="59" y="1227"/>
                </a:lnTo>
                <a:lnTo>
                  <a:pt x="65" y="1212"/>
                </a:lnTo>
                <a:lnTo>
                  <a:pt x="70" y="1197"/>
                </a:lnTo>
                <a:lnTo>
                  <a:pt x="78" y="1183"/>
                </a:lnTo>
                <a:lnTo>
                  <a:pt x="87" y="1169"/>
                </a:lnTo>
                <a:lnTo>
                  <a:pt x="95" y="1157"/>
                </a:lnTo>
                <a:lnTo>
                  <a:pt x="106" y="1144"/>
                </a:lnTo>
                <a:lnTo>
                  <a:pt x="117" y="1133"/>
                </a:lnTo>
                <a:lnTo>
                  <a:pt x="128" y="1122"/>
                </a:lnTo>
                <a:lnTo>
                  <a:pt x="140" y="1113"/>
                </a:lnTo>
                <a:lnTo>
                  <a:pt x="154" y="1103"/>
                </a:lnTo>
                <a:lnTo>
                  <a:pt x="168" y="1096"/>
                </a:lnTo>
                <a:lnTo>
                  <a:pt x="183" y="1089"/>
                </a:lnTo>
                <a:lnTo>
                  <a:pt x="198" y="1084"/>
                </a:lnTo>
                <a:lnTo>
                  <a:pt x="596" y="951"/>
                </a:lnTo>
                <a:lnTo>
                  <a:pt x="643" y="1052"/>
                </a:lnTo>
                <a:lnTo>
                  <a:pt x="233" y="1188"/>
                </a:lnTo>
                <a:lnTo>
                  <a:pt x="218" y="1194"/>
                </a:lnTo>
                <a:lnTo>
                  <a:pt x="205" y="1202"/>
                </a:lnTo>
                <a:lnTo>
                  <a:pt x="193" y="1212"/>
                </a:lnTo>
                <a:lnTo>
                  <a:pt x="183" y="1224"/>
                </a:lnTo>
                <a:lnTo>
                  <a:pt x="175" y="1237"/>
                </a:lnTo>
                <a:lnTo>
                  <a:pt x="168" y="1249"/>
                </a:lnTo>
                <a:lnTo>
                  <a:pt x="164" y="1263"/>
                </a:lnTo>
                <a:lnTo>
                  <a:pt x="162" y="1278"/>
                </a:lnTo>
                <a:lnTo>
                  <a:pt x="114" y="2687"/>
                </a:lnTo>
                <a:close/>
                <a:moveTo>
                  <a:pt x="348" y="2742"/>
                </a:moveTo>
                <a:lnTo>
                  <a:pt x="205" y="2742"/>
                </a:lnTo>
                <a:lnTo>
                  <a:pt x="362" y="3069"/>
                </a:lnTo>
                <a:lnTo>
                  <a:pt x="348" y="2742"/>
                </a:lnTo>
                <a:close/>
                <a:moveTo>
                  <a:pt x="2211" y="209"/>
                </a:moveTo>
                <a:lnTo>
                  <a:pt x="2211" y="209"/>
                </a:lnTo>
                <a:lnTo>
                  <a:pt x="2206" y="194"/>
                </a:lnTo>
                <a:lnTo>
                  <a:pt x="2197" y="180"/>
                </a:lnTo>
                <a:lnTo>
                  <a:pt x="2188" y="167"/>
                </a:lnTo>
                <a:lnTo>
                  <a:pt x="2178" y="154"/>
                </a:lnTo>
                <a:lnTo>
                  <a:pt x="2168" y="143"/>
                </a:lnTo>
                <a:lnTo>
                  <a:pt x="2156" y="134"/>
                </a:lnTo>
                <a:lnTo>
                  <a:pt x="2145" y="125"/>
                </a:lnTo>
                <a:lnTo>
                  <a:pt x="2133" y="117"/>
                </a:lnTo>
                <a:lnTo>
                  <a:pt x="2122" y="132"/>
                </a:lnTo>
                <a:lnTo>
                  <a:pt x="2108" y="146"/>
                </a:lnTo>
                <a:lnTo>
                  <a:pt x="2094" y="158"/>
                </a:lnTo>
                <a:lnTo>
                  <a:pt x="2079" y="168"/>
                </a:lnTo>
                <a:lnTo>
                  <a:pt x="2064" y="176"/>
                </a:lnTo>
                <a:lnTo>
                  <a:pt x="2046" y="183"/>
                </a:lnTo>
                <a:lnTo>
                  <a:pt x="2029" y="186"/>
                </a:lnTo>
                <a:lnTo>
                  <a:pt x="2010" y="187"/>
                </a:lnTo>
                <a:lnTo>
                  <a:pt x="1992" y="186"/>
                </a:lnTo>
                <a:lnTo>
                  <a:pt x="1976" y="183"/>
                </a:lnTo>
                <a:lnTo>
                  <a:pt x="1959" y="178"/>
                </a:lnTo>
                <a:lnTo>
                  <a:pt x="1944" y="169"/>
                </a:lnTo>
                <a:lnTo>
                  <a:pt x="1929" y="160"/>
                </a:lnTo>
                <a:lnTo>
                  <a:pt x="1915" y="149"/>
                </a:lnTo>
                <a:lnTo>
                  <a:pt x="1903" y="136"/>
                </a:lnTo>
                <a:lnTo>
                  <a:pt x="1892" y="123"/>
                </a:lnTo>
                <a:lnTo>
                  <a:pt x="1881" y="129"/>
                </a:lnTo>
                <a:lnTo>
                  <a:pt x="1870" y="138"/>
                </a:lnTo>
                <a:lnTo>
                  <a:pt x="1859" y="147"/>
                </a:lnTo>
                <a:lnTo>
                  <a:pt x="1849" y="158"/>
                </a:lnTo>
                <a:lnTo>
                  <a:pt x="1841" y="171"/>
                </a:lnTo>
                <a:lnTo>
                  <a:pt x="1832" y="183"/>
                </a:lnTo>
                <a:lnTo>
                  <a:pt x="1826" y="197"/>
                </a:lnTo>
                <a:lnTo>
                  <a:pt x="1819" y="211"/>
                </a:lnTo>
                <a:lnTo>
                  <a:pt x="1815" y="227"/>
                </a:lnTo>
                <a:lnTo>
                  <a:pt x="1810" y="242"/>
                </a:lnTo>
                <a:lnTo>
                  <a:pt x="1808" y="259"/>
                </a:lnTo>
                <a:lnTo>
                  <a:pt x="1806" y="277"/>
                </a:lnTo>
                <a:lnTo>
                  <a:pt x="1806" y="365"/>
                </a:lnTo>
                <a:lnTo>
                  <a:pt x="1808" y="390"/>
                </a:lnTo>
                <a:lnTo>
                  <a:pt x="1810" y="414"/>
                </a:lnTo>
                <a:lnTo>
                  <a:pt x="1816" y="437"/>
                </a:lnTo>
                <a:lnTo>
                  <a:pt x="1823" y="460"/>
                </a:lnTo>
                <a:lnTo>
                  <a:pt x="1832" y="481"/>
                </a:lnTo>
                <a:lnTo>
                  <a:pt x="1842" y="500"/>
                </a:lnTo>
                <a:lnTo>
                  <a:pt x="1855" y="519"/>
                </a:lnTo>
                <a:lnTo>
                  <a:pt x="1868" y="536"/>
                </a:lnTo>
                <a:lnTo>
                  <a:pt x="1883" y="551"/>
                </a:lnTo>
                <a:lnTo>
                  <a:pt x="1900" y="565"/>
                </a:lnTo>
                <a:lnTo>
                  <a:pt x="1916" y="576"/>
                </a:lnTo>
                <a:lnTo>
                  <a:pt x="1936" y="587"/>
                </a:lnTo>
                <a:lnTo>
                  <a:pt x="1955" y="593"/>
                </a:lnTo>
                <a:lnTo>
                  <a:pt x="1974" y="599"/>
                </a:lnTo>
                <a:lnTo>
                  <a:pt x="1995" y="603"/>
                </a:lnTo>
                <a:lnTo>
                  <a:pt x="2016" y="604"/>
                </a:lnTo>
                <a:lnTo>
                  <a:pt x="2036" y="603"/>
                </a:lnTo>
                <a:lnTo>
                  <a:pt x="2057" y="599"/>
                </a:lnTo>
                <a:lnTo>
                  <a:pt x="2076" y="593"/>
                </a:lnTo>
                <a:lnTo>
                  <a:pt x="2095" y="587"/>
                </a:lnTo>
                <a:lnTo>
                  <a:pt x="2115" y="576"/>
                </a:lnTo>
                <a:lnTo>
                  <a:pt x="2131" y="565"/>
                </a:lnTo>
                <a:lnTo>
                  <a:pt x="2148" y="551"/>
                </a:lnTo>
                <a:lnTo>
                  <a:pt x="2163" y="536"/>
                </a:lnTo>
                <a:lnTo>
                  <a:pt x="2177" y="519"/>
                </a:lnTo>
                <a:lnTo>
                  <a:pt x="2189" y="500"/>
                </a:lnTo>
                <a:lnTo>
                  <a:pt x="2199" y="481"/>
                </a:lnTo>
                <a:lnTo>
                  <a:pt x="2208" y="460"/>
                </a:lnTo>
                <a:lnTo>
                  <a:pt x="2215" y="437"/>
                </a:lnTo>
                <a:lnTo>
                  <a:pt x="2221" y="414"/>
                </a:lnTo>
                <a:lnTo>
                  <a:pt x="2223" y="390"/>
                </a:lnTo>
                <a:lnTo>
                  <a:pt x="2225" y="365"/>
                </a:lnTo>
                <a:lnTo>
                  <a:pt x="2225" y="281"/>
                </a:lnTo>
                <a:lnTo>
                  <a:pt x="2223" y="262"/>
                </a:lnTo>
                <a:lnTo>
                  <a:pt x="2221" y="244"/>
                </a:lnTo>
                <a:lnTo>
                  <a:pt x="2217" y="226"/>
                </a:lnTo>
                <a:lnTo>
                  <a:pt x="2211" y="209"/>
                </a:lnTo>
                <a:close/>
                <a:moveTo>
                  <a:pt x="2016" y="0"/>
                </a:moveTo>
                <a:lnTo>
                  <a:pt x="2016" y="0"/>
                </a:lnTo>
                <a:lnTo>
                  <a:pt x="2043" y="1"/>
                </a:lnTo>
                <a:lnTo>
                  <a:pt x="2069" y="6"/>
                </a:lnTo>
                <a:lnTo>
                  <a:pt x="2095" y="14"/>
                </a:lnTo>
                <a:lnTo>
                  <a:pt x="2120" y="23"/>
                </a:lnTo>
                <a:lnTo>
                  <a:pt x="2144" y="36"/>
                </a:lnTo>
                <a:lnTo>
                  <a:pt x="2164" y="51"/>
                </a:lnTo>
                <a:lnTo>
                  <a:pt x="2185" y="67"/>
                </a:lnTo>
                <a:lnTo>
                  <a:pt x="2204" y="87"/>
                </a:lnTo>
                <a:lnTo>
                  <a:pt x="2221" y="109"/>
                </a:lnTo>
                <a:lnTo>
                  <a:pt x="2236" y="131"/>
                </a:lnTo>
                <a:lnTo>
                  <a:pt x="2248" y="156"/>
                </a:lnTo>
                <a:lnTo>
                  <a:pt x="2259" y="182"/>
                </a:lnTo>
                <a:lnTo>
                  <a:pt x="2269" y="208"/>
                </a:lnTo>
                <a:lnTo>
                  <a:pt x="2274" y="235"/>
                </a:lnTo>
                <a:lnTo>
                  <a:pt x="2279" y="264"/>
                </a:lnTo>
                <a:lnTo>
                  <a:pt x="2280" y="295"/>
                </a:lnTo>
                <a:lnTo>
                  <a:pt x="2280" y="365"/>
                </a:lnTo>
                <a:lnTo>
                  <a:pt x="2279" y="394"/>
                </a:lnTo>
                <a:lnTo>
                  <a:pt x="2274" y="423"/>
                </a:lnTo>
                <a:lnTo>
                  <a:pt x="2269" y="452"/>
                </a:lnTo>
                <a:lnTo>
                  <a:pt x="2259" y="478"/>
                </a:lnTo>
                <a:lnTo>
                  <a:pt x="2248" y="504"/>
                </a:lnTo>
                <a:lnTo>
                  <a:pt x="2236" y="527"/>
                </a:lnTo>
                <a:lnTo>
                  <a:pt x="2221" y="551"/>
                </a:lnTo>
                <a:lnTo>
                  <a:pt x="2204" y="571"/>
                </a:lnTo>
                <a:lnTo>
                  <a:pt x="2185" y="591"/>
                </a:lnTo>
                <a:lnTo>
                  <a:pt x="2164" y="609"/>
                </a:lnTo>
                <a:lnTo>
                  <a:pt x="2144" y="624"/>
                </a:lnTo>
                <a:lnTo>
                  <a:pt x="2120" y="636"/>
                </a:lnTo>
                <a:lnTo>
                  <a:pt x="2095" y="646"/>
                </a:lnTo>
                <a:lnTo>
                  <a:pt x="2069" y="653"/>
                </a:lnTo>
                <a:lnTo>
                  <a:pt x="2043" y="658"/>
                </a:lnTo>
                <a:lnTo>
                  <a:pt x="2016" y="660"/>
                </a:lnTo>
                <a:lnTo>
                  <a:pt x="1988" y="658"/>
                </a:lnTo>
                <a:lnTo>
                  <a:pt x="1962" y="653"/>
                </a:lnTo>
                <a:lnTo>
                  <a:pt x="1936" y="646"/>
                </a:lnTo>
                <a:lnTo>
                  <a:pt x="1911" y="636"/>
                </a:lnTo>
                <a:lnTo>
                  <a:pt x="1888" y="624"/>
                </a:lnTo>
                <a:lnTo>
                  <a:pt x="1867" y="609"/>
                </a:lnTo>
                <a:lnTo>
                  <a:pt x="1846" y="591"/>
                </a:lnTo>
                <a:lnTo>
                  <a:pt x="1827" y="571"/>
                </a:lnTo>
                <a:lnTo>
                  <a:pt x="1810" y="551"/>
                </a:lnTo>
                <a:lnTo>
                  <a:pt x="1795" y="527"/>
                </a:lnTo>
                <a:lnTo>
                  <a:pt x="1783" y="504"/>
                </a:lnTo>
                <a:lnTo>
                  <a:pt x="1772" y="478"/>
                </a:lnTo>
                <a:lnTo>
                  <a:pt x="1762" y="452"/>
                </a:lnTo>
                <a:lnTo>
                  <a:pt x="1757" y="423"/>
                </a:lnTo>
                <a:lnTo>
                  <a:pt x="1753" y="394"/>
                </a:lnTo>
                <a:lnTo>
                  <a:pt x="1751" y="365"/>
                </a:lnTo>
                <a:lnTo>
                  <a:pt x="1751" y="295"/>
                </a:lnTo>
                <a:lnTo>
                  <a:pt x="1753" y="264"/>
                </a:lnTo>
                <a:lnTo>
                  <a:pt x="1757" y="235"/>
                </a:lnTo>
                <a:lnTo>
                  <a:pt x="1762" y="208"/>
                </a:lnTo>
                <a:lnTo>
                  <a:pt x="1772" y="182"/>
                </a:lnTo>
                <a:lnTo>
                  <a:pt x="1783" y="156"/>
                </a:lnTo>
                <a:lnTo>
                  <a:pt x="1795" y="131"/>
                </a:lnTo>
                <a:lnTo>
                  <a:pt x="1810" y="109"/>
                </a:lnTo>
                <a:lnTo>
                  <a:pt x="1827" y="87"/>
                </a:lnTo>
                <a:lnTo>
                  <a:pt x="1846" y="67"/>
                </a:lnTo>
                <a:lnTo>
                  <a:pt x="1867" y="51"/>
                </a:lnTo>
                <a:lnTo>
                  <a:pt x="1888" y="36"/>
                </a:lnTo>
                <a:lnTo>
                  <a:pt x="1911" y="23"/>
                </a:lnTo>
                <a:lnTo>
                  <a:pt x="1936" y="14"/>
                </a:lnTo>
                <a:lnTo>
                  <a:pt x="1962" y="6"/>
                </a:lnTo>
                <a:lnTo>
                  <a:pt x="1988" y="1"/>
                </a:lnTo>
                <a:lnTo>
                  <a:pt x="2016" y="0"/>
                </a:lnTo>
                <a:close/>
                <a:moveTo>
                  <a:pt x="3508" y="792"/>
                </a:moveTo>
                <a:lnTo>
                  <a:pt x="3508" y="792"/>
                </a:lnTo>
                <a:lnTo>
                  <a:pt x="3526" y="800"/>
                </a:lnTo>
                <a:lnTo>
                  <a:pt x="3547" y="806"/>
                </a:lnTo>
                <a:lnTo>
                  <a:pt x="3567" y="808"/>
                </a:lnTo>
                <a:lnTo>
                  <a:pt x="3588" y="808"/>
                </a:lnTo>
                <a:lnTo>
                  <a:pt x="3591" y="807"/>
                </a:lnTo>
                <a:lnTo>
                  <a:pt x="3588" y="819"/>
                </a:lnTo>
                <a:lnTo>
                  <a:pt x="3585" y="830"/>
                </a:lnTo>
                <a:lnTo>
                  <a:pt x="3581" y="841"/>
                </a:lnTo>
                <a:lnTo>
                  <a:pt x="3577" y="852"/>
                </a:lnTo>
                <a:lnTo>
                  <a:pt x="3571" y="862"/>
                </a:lnTo>
                <a:lnTo>
                  <a:pt x="3564" y="872"/>
                </a:lnTo>
                <a:lnTo>
                  <a:pt x="3558" y="881"/>
                </a:lnTo>
                <a:lnTo>
                  <a:pt x="3549" y="890"/>
                </a:lnTo>
                <a:lnTo>
                  <a:pt x="3541" y="896"/>
                </a:lnTo>
                <a:lnTo>
                  <a:pt x="3533" y="903"/>
                </a:lnTo>
                <a:lnTo>
                  <a:pt x="3523" y="910"/>
                </a:lnTo>
                <a:lnTo>
                  <a:pt x="3512" y="914"/>
                </a:lnTo>
                <a:lnTo>
                  <a:pt x="3501" y="920"/>
                </a:lnTo>
                <a:lnTo>
                  <a:pt x="3490" y="923"/>
                </a:lnTo>
                <a:lnTo>
                  <a:pt x="3479" y="925"/>
                </a:lnTo>
                <a:lnTo>
                  <a:pt x="3467" y="927"/>
                </a:lnTo>
                <a:lnTo>
                  <a:pt x="3446" y="927"/>
                </a:lnTo>
                <a:lnTo>
                  <a:pt x="3425" y="924"/>
                </a:lnTo>
                <a:lnTo>
                  <a:pt x="3406" y="920"/>
                </a:lnTo>
                <a:lnTo>
                  <a:pt x="3388" y="912"/>
                </a:lnTo>
                <a:lnTo>
                  <a:pt x="3374" y="920"/>
                </a:lnTo>
                <a:lnTo>
                  <a:pt x="3359" y="927"/>
                </a:lnTo>
                <a:lnTo>
                  <a:pt x="3346" y="934"/>
                </a:lnTo>
                <a:lnTo>
                  <a:pt x="3329" y="938"/>
                </a:lnTo>
                <a:lnTo>
                  <a:pt x="3314" y="942"/>
                </a:lnTo>
                <a:lnTo>
                  <a:pt x="3297" y="945"/>
                </a:lnTo>
                <a:lnTo>
                  <a:pt x="3281" y="947"/>
                </a:lnTo>
                <a:lnTo>
                  <a:pt x="3264" y="947"/>
                </a:lnTo>
                <a:lnTo>
                  <a:pt x="3248" y="947"/>
                </a:lnTo>
                <a:lnTo>
                  <a:pt x="3231" y="945"/>
                </a:lnTo>
                <a:lnTo>
                  <a:pt x="3215" y="942"/>
                </a:lnTo>
                <a:lnTo>
                  <a:pt x="3200" y="938"/>
                </a:lnTo>
                <a:lnTo>
                  <a:pt x="3184" y="934"/>
                </a:lnTo>
                <a:lnTo>
                  <a:pt x="3169" y="927"/>
                </a:lnTo>
                <a:lnTo>
                  <a:pt x="3154" y="920"/>
                </a:lnTo>
                <a:lnTo>
                  <a:pt x="3140" y="912"/>
                </a:lnTo>
                <a:lnTo>
                  <a:pt x="3123" y="920"/>
                </a:lnTo>
                <a:lnTo>
                  <a:pt x="3103" y="924"/>
                </a:lnTo>
                <a:lnTo>
                  <a:pt x="3083" y="927"/>
                </a:lnTo>
                <a:lnTo>
                  <a:pt x="3063" y="927"/>
                </a:lnTo>
                <a:lnTo>
                  <a:pt x="3051" y="925"/>
                </a:lnTo>
                <a:lnTo>
                  <a:pt x="3039" y="923"/>
                </a:lnTo>
                <a:lnTo>
                  <a:pt x="3028" y="920"/>
                </a:lnTo>
                <a:lnTo>
                  <a:pt x="3016" y="914"/>
                </a:lnTo>
                <a:lnTo>
                  <a:pt x="3007" y="910"/>
                </a:lnTo>
                <a:lnTo>
                  <a:pt x="2997" y="903"/>
                </a:lnTo>
                <a:lnTo>
                  <a:pt x="2988" y="896"/>
                </a:lnTo>
                <a:lnTo>
                  <a:pt x="2979" y="890"/>
                </a:lnTo>
                <a:lnTo>
                  <a:pt x="2971" y="881"/>
                </a:lnTo>
                <a:lnTo>
                  <a:pt x="2964" y="872"/>
                </a:lnTo>
                <a:lnTo>
                  <a:pt x="2957" y="862"/>
                </a:lnTo>
                <a:lnTo>
                  <a:pt x="2952" y="852"/>
                </a:lnTo>
                <a:lnTo>
                  <a:pt x="2948" y="841"/>
                </a:lnTo>
                <a:lnTo>
                  <a:pt x="2944" y="830"/>
                </a:lnTo>
                <a:lnTo>
                  <a:pt x="2941" y="819"/>
                </a:lnTo>
                <a:lnTo>
                  <a:pt x="2939" y="807"/>
                </a:lnTo>
                <a:lnTo>
                  <a:pt x="2941" y="808"/>
                </a:lnTo>
                <a:lnTo>
                  <a:pt x="2963" y="808"/>
                </a:lnTo>
                <a:lnTo>
                  <a:pt x="2982" y="806"/>
                </a:lnTo>
                <a:lnTo>
                  <a:pt x="3003" y="800"/>
                </a:lnTo>
                <a:lnTo>
                  <a:pt x="3022" y="792"/>
                </a:lnTo>
                <a:lnTo>
                  <a:pt x="3012" y="777"/>
                </a:lnTo>
                <a:lnTo>
                  <a:pt x="3004" y="761"/>
                </a:lnTo>
                <a:lnTo>
                  <a:pt x="2997" y="745"/>
                </a:lnTo>
                <a:lnTo>
                  <a:pt x="2992" y="726"/>
                </a:lnTo>
                <a:lnTo>
                  <a:pt x="2988" y="706"/>
                </a:lnTo>
                <a:lnTo>
                  <a:pt x="2983" y="687"/>
                </a:lnTo>
                <a:lnTo>
                  <a:pt x="2982" y="665"/>
                </a:lnTo>
                <a:lnTo>
                  <a:pt x="2981" y="642"/>
                </a:lnTo>
                <a:lnTo>
                  <a:pt x="2981" y="574"/>
                </a:lnTo>
                <a:lnTo>
                  <a:pt x="2982" y="541"/>
                </a:lnTo>
                <a:lnTo>
                  <a:pt x="2986" y="508"/>
                </a:lnTo>
                <a:lnTo>
                  <a:pt x="2993" y="475"/>
                </a:lnTo>
                <a:lnTo>
                  <a:pt x="3003" y="445"/>
                </a:lnTo>
                <a:lnTo>
                  <a:pt x="3014" y="414"/>
                </a:lnTo>
                <a:lnTo>
                  <a:pt x="3028" y="387"/>
                </a:lnTo>
                <a:lnTo>
                  <a:pt x="3044" y="361"/>
                </a:lnTo>
                <a:lnTo>
                  <a:pt x="3062" y="336"/>
                </a:lnTo>
                <a:lnTo>
                  <a:pt x="3083" y="314"/>
                </a:lnTo>
                <a:lnTo>
                  <a:pt x="3103" y="293"/>
                </a:lnTo>
                <a:lnTo>
                  <a:pt x="3127" y="275"/>
                </a:lnTo>
                <a:lnTo>
                  <a:pt x="3151" y="262"/>
                </a:lnTo>
                <a:lnTo>
                  <a:pt x="3165" y="255"/>
                </a:lnTo>
                <a:lnTo>
                  <a:pt x="3178" y="249"/>
                </a:lnTo>
                <a:lnTo>
                  <a:pt x="3191" y="245"/>
                </a:lnTo>
                <a:lnTo>
                  <a:pt x="3205" y="241"/>
                </a:lnTo>
                <a:lnTo>
                  <a:pt x="3220" y="237"/>
                </a:lnTo>
                <a:lnTo>
                  <a:pt x="3234" y="235"/>
                </a:lnTo>
                <a:lnTo>
                  <a:pt x="3249" y="234"/>
                </a:lnTo>
                <a:lnTo>
                  <a:pt x="3264" y="233"/>
                </a:lnTo>
                <a:lnTo>
                  <a:pt x="3279" y="234"/>
                </a:lnTo>
                <a:lnTo>
                  <a:pt x="3295" y="235"/>
                </a:lnTo>
                <a:lnTo>
                  <a:pt x="3308" y="237"/>
                </a:lnTo>
                <a:lnTo>
                  <a:pt x="3324" y="241"/>
                </a:lnTo>
                <a:lnTo>
                  <a:pt x="3337" y="245"/>
                </a:lnTo>
                <a:lnTo>
                  <a:pt x="3351" y="249"/>
                </a:lnTo>
                <a:lnTo>
                  <a:pt x="3365" y="255"/>
                </a:lnTo>
                <a:lnTo>
                  <a:pt x="3377" y="262"/>
                </a:lnTo>
                <a:lnTo>
                  <a:pt x="3402" y="275"/>
                </a:lnTo>
                <a:lnTo>
                  <a:pt x="3425" y="293"/>
                </a:lnTo>
                <a:lnTo>
                  <a:pt x="3447" y="314"/>
                </a:lnTo>
                <a:lnTo>
                  <a:pt x="3467" y="336"/>
                </a:lnTo>
                <a:lnTo>
                  <a:pt x="3485" y="361"/>
                </a:lnTo>
                <a:lnTo>
                  <a:pt x="3501" y="387"/>
                </a:lnTo>
                <a:lnTo>
                  <a:pt x="3515" y="414"/>
                </a:lnTo>
                <a:lnTo>
                  <a:pt x="3526" y="445"/>
                </a:lnTo>
                <a:lnTo>
                  <a:pt x="3536" y="475"/>
                </a:lnTo>
                <a:lnTo>
                  <a:pt x="3542" y="508"/>
                </a:lnTo>
                <a:lnTo>
                  <a:pt x="3547" y="541"/>
                </a:lnTo>
                <a:lnTo>
                  <a:pt x="3548" y="574"/>
                </a:lnTo>
                <a:lnTo>
                  <a:pt x="3548" y="642"/>
                </a:lnTo>
                <a:lnTo>
                  <a:pt x="3547" y="665"/>
                </a:lnTo>
                <a:lnTo>
                  <a:pt x="3545" y="687"/>
                </a:lnTo>
                <a:lnTo>
                  <a:pt x="3541" y="706"/>
                </a:lnTo>
                <a:lnTo>
                  <a:pt x="3537" y="726"/>
                </a:lnTo>
                <a:lnTo>
                  <a:pt x="3531" y="745"/>
                </a:lnTo>
                <a:lnTo>
                  <a:pt x="3525" y="761"/>
                </a:lnTo>
                <a:lnTo>
                  <a:pt x="3516" y="777"/>
                </a:lnTo>
                <a:lnTo>
                  <a:pt x="3508" y="792"/>
                </a:lnTo>
                <a:close/>
                <a:moveTo>
                  <a:pt x="3385" y="406"/>
                </a:moveTo>
                <a:lnTo>
                  <a:pt x="3385" y="406"/>
                </a:lnTo>
                <a:lnTo>
                  <a:pt x="3376" y="424"/>
                </a:lnTo>
                <a:lnTo>
                  <a:pt x="3365" y="441"/>
                </a:lnTo>
                <a:lnTo>
                  <a:pt x="3352" y="456"/>
                </a:lnTo>
                <a:lnTo>
                  <a:pt x="3340" y="471"/>
                </a:lnTo>
                <a:lnTo>
                  <a:pt x="3326" y="486"/>
                </a:lnTo>
                <a:lnTo>
                  <a:pt x="3311" y="498"/>
                </a:lnTo>
                <a:lnTo>
                  <a:pt x="3295" y="511"/>
                </a:lnTo>
                <a:lnTo>
                  <a:pt x="3278" y="522"/>
                </a:lnTo>
                <a:lnTo>
                  <a:pt x="3260" y="532"/>
                </a:lnTo>
                <a:lnTo>
                  <a:pt x="3242" y="541"/>
                </a:lnTo>
                <a:lnTo>
                  <a:pt x="3224" y="548"/>
                </a:lnTo>
                <a:lnTo>
                  <a:pt x="3205" y="555"/>
                </a:lnTo>
                <a:lnTo>
                  <a:pt x="3184" y="559"/>
                </a:lnTo>
                <a:lnTo>
                  <a:pt x="3164" y="563"/>
                </a:lnTo>
                <a:lnTo>
                  <a:pt x="3143" y="566"/>
                </a:lnTo>
                <a:lnTo>
                  <a:pt x="3123" y="566"/>
                </a:lnTo>
                <a:lnTo>
                  <a:pt x="3095" y="565"/>
                </a:lnTo>
                <a:lnTo>
                  <a:pt x="3067" y="562"/>
                </a:lnTo>
                <a:lnTo>
                  <a:pt x="3066" y="585"/>
                </a:lnTo>
                <a:lnTo>
                  <a:pt x="3066" y="665"/>
                </a:lnTo>
                <a:lnTo>
                  <a:pt x="3067" y="690"/>
                </a:lnTo>
                <a:lnTo>
                  <a:pt x="3070" y="712"/>
                </a:lnTo>
                <a:lnTo>
                  <a:pt x="3076" y="734"/>
                </a:lnTo>
                <a:lnTo>
                  <a:pt x="3083" y="755"/>
                </a:lnTo>
                <a:lnTo>
                  <a:pt x="3091" y="775"/>
                </a:lnTo>
                <a:lnTo>
                  <a:pt x="3100" y="793"/>
                </a:lnTo>
                <a:lnTo>
                  <a:pt x="3113" y="811"/>
                </a:lnTo>
                <a:lnTo>
                  <a:pt x="3125" y="828"/>
                </a:lnTo>
                <a:lnTo>
                  <a:pt x="3139" y="841"/>
                </a:lnTo>
                <a:lnTo>
                  <a:pt x="3156" y="855"/>
                </a:lnTo>
                <a:lnTo>
                  <a:pt x="3171" y="866"/>
                </a:lnTo>
                <a:lnTo>
                  <a:pt x="3189" y="874"/>
                </a:lnTo>
                <a:lnTo>
                  <a:pt x="3206" y="883"/>
                </a:lnTo>
                <a:lnTo>
                  <a:pt x="3226" y="888"/>
                </a:lnTo>
                <a:lnTo>
                  <a:pt x="3245" y="891"/>
                </a:lnTo>
                <a:lnTo>
                  <a:pt x="3264" y="892"/>
                </a:lnTo>
                <a:lnTo>
                  <a:pt x="3284" y="891"/>
                </a:lnTo>
                <a:lnTo>
                  <a:pt x="3303" y="888"/>
                </a:lnTo>
                <a:lnTo>
                  <a:pt x="3322" y="883"/>
                </a:lnTo>
                <a:lnTo>
                  <a:pt x="3340" y="874"/>
                </a:lnTo>
                <a:lnTo>
                  <a:pt x="3358" y="866"/>
                </a:lnTo>
                <a:lnTo>
                  <a:pt x="3374" y="855"/>
                </a:lnTo>
                <a:lnTo>
                  <a:pt x="3390" y="841"/>
                </a:lnTo>
                <a:lnTo>
                  <a:pt x="3403" y="828"/>
                </a:lnTo>
                <a:lnTo>
                  <a:pt x="3416" y="811"/>
                </a:lnTo>
                <a:lnTo>
                  <a:pt x="3428" y="793"/>
                </a:lnTo>
                <a:lnTo>
                  <a:pt x="3438" y="775"/>
                </a:lnTo>
                <a:lnTo>
                  <a:pt x="3446" y="755"/>
                </a:lnTo>
                <a:lnTo>
                  <a:pt x="3453" y="734"/>
                </a:lnTo>
                <a:lnTo>
                  <a:pt x="3458" y="712"/>
                </a:lnTo>
                <a:lnTo>
                  <a:pt x="3461" y="690"/>
                </a:lnTo>
                <a:lnTo>
                  <a:pt x="3463" y="665"/>
                </a:lnTo>
                <a:lnTo>
                  <a:pt x="3463" y="585"/>
                </a:lnTo>
                <a:lnTo>
                  <a:pt x="3461" y="558"/>
                </a:lnTo>
                <a:lnTo>
                  <a:pt x="3457" y="532"/>
                </a:lnTo>
                <a:lnTo>
                  <a:pt x="3450" y="507"/>
                </a:lnTo>
                <a:lnTo>
                  <a:pt x="3442" y="483"/>
                </a:lnTo>
                <a:lnTo>
                  <a:pt x="3431" y="461"/>
                </a:lnTo>
                <a:lnTo>
                  <a:pt x="3417" y="441"/>
                </a:lnTo>
                <a:lnTo>
                  <a:pt x="3402" y="423"/>
                </a:lnTo>
                <a:lnTo>
                  <a:pt x="3385" y="406"/>
                </a:lnTo>
                <a:close/>
                <a:moveTo>
                  <a:pt x="186" y="2587"/>
                </a:moveTo>
                <a:lnTo>
                  <a:pt x="186" y="2587"/>
                </a:lnTo>
                <a:lnTo>
                  <a:pt x="186" y="2579"/>
                </a:lnTo>
                <a:lnTo>
                  <a:pt x="189" y="2572"/>
                </a:lnTo>
                <a:lnTo>
                  <a:pt x="193" y="2565"/>
                </a:lnTo>
                <a:lnTo>
                  <a:pt x="197" y="2560"/>
                </a:lnTo>
                <a:lnTo>
                  <a:pt x="202" y="2556"/>
                </a:lnTo>
                <a:lnTo>
                  <a:pt x="209" y="2552"/>
                </a:lnTo>
                <a:lnTo>
                  <a:pt x="216" y="2550"/>
                </a:lnTo>
                <a:lnTo>
                  <a:pt x="223" y="2549"/>
                </a:lnTo>
                <a:lnTo>
                  <a:pt x="231" y="2550"/>
                </a:lnTo>
                <a:lnTo>
                  <a:pt x="238" y="2552"/>
                </a:lnTo>
                <a:lnTo>
                  <a:pt x="244" y="2556"/>
                </a:lnTo>
                <a:lnTo>
                  <a:pt x="249" y="2560"/>
                </a:lnTo>
                <a:lnTo>
                  <a:pt x="255" y="2565"/>
                </a:lnTo>
                <a:lnTo>
                  <a:pt x="257" y="2572"/>
                </a:lnTo>
                <a:lnTo>
                  <a:pt x="260" y="2579"/>
                </a:lnTo>
                <a:lnTo>
                  <a:pt x="260" y="2587"/>
                </a:lnTo>
                <a:lnTo>
                  <a:pt x="260" y="2594"/>
                </a:lnTo>
                <a:lnTo>
                  <a:pt x="257" y="2601"/>
                </a:lnTo>
                <a:lnTo>
                  <a:pt x="255" y="2608"/>
                </a:lnTo>
                <a:lnTo>
                  <a:pt x="249" y="2614"/>
                </a:lnTo>
                <a:lnTo>
                  <a:pt x="244" y="2618"/>
                </a:lnTo>
                <a:lnTo>
                  <a:pt x="238" y="2622"/>
                </a:lnTo>
                <a:lnTo>
                  <a:pt x="231" y="2623"/>
                </a:lnTo>
                <a:lnTo>
                  <a:pt x="223" y="2625"/>
                </a:lnTo>
                <a:lnTo>
                  <a:pt x="216" y="2623"/>
                </a:lnTo>
                <a:lnTo>
                  <a:pt x="209" y="2622"/>
                </a:lnTo>
                <a:lnTo>
                  <a:pt x="202" y="2618"/>
                </a:lnTo>
                <a:lnTo>
                  <a:pt x="197" y="2614"/>
                </a:lnTo>
                <a:lnTo>
                  <a:pt x="193" y="2608"/>
                </a:lnTo>
                <a:lnTo>
                  <a:pt x="189" y="2601"/>
                </a:lnTo>
                <a:lnTo>
                  <a:pt x="186" y="2594"/>
                </a:lnTo>
                <a:lnTo>
                  <a:pt x="186" y="2587"/>
                </a:lnTo>
                <a:close/>
                <a:moveTo>
                  <a:pt x="720" y="2260"/>
                </a:moveTo>
                <a:lnTo>
                  <a:pt x="792" y="1121"/>
                </a:lnTo>
                <a:lnTo>
                  <a:pt x="783" y="1115"/>
                </a:lnTo>
                <a:lnTo>
                  <a:pt x="776" y="1108"/>
                </a:lnTo>
                <a:lnTo>
                  <a:pt x="770" y="1102"/>
                </a:lnTo>
                <a:lnTo>
                  <a:pt x="764" y="1095"/>
                </a:lnTo>
                <a:lnTo>
                  <a:pt x="760" y="1086"/>
                </a:lnTo>
                <a:lnTo>
                  <a:pt x="756" y="1078"/>
                </a:lnTo>
                <a:lnTo>
                  <a:pt x="753" y="1069"/>
                </a:lnTo>
                <a:lnTo>
                  <a:pt x="752" y="1059"/>
                </a:lnTo>
                <a:lnTo>
                  <a:pt x="837" y="980"/>
                </a:lnTo>
                <a:lnTo>
                  <a:pt x="924" y="1059"/>
                </a:lnTo>
                <a:lnTo>
                  <a:pt x="922" y="1069"/>
                </a:lnTo>
                <a:lnTo>
                  <a:pt x="920" y="1078"/>
                </a:lnTo>
                <a:lnTo>
                  <a:pt x="916" y="1086"/>
                </a:lnTo>
                <a:lnTo>
                  <a:pt x="910" y="1095"/>
                </a:lnTo>
                <a:lnTo>
                  <a:pt x="905" y="1102"/>
                </a:lnTo>
                <a:lnTo>
                  <a:pt x="899" y="1108"/>
                </a:lnTo>
                <a:lnTo>
                  <a:pt x="892" y="1115"/>
                </a:lnTo>
                <a:lnTo>
                  <a:pt x="884" y="1121"/>
                </a:lnTo>
                <a:lnTo>
                  <a:pt x="955" y="2260"/>
                </a:lnTo>
                <a:lnTo>
                  <a:pt x="837" y="2397"/>
                </a:lnTo>
                <a:lnTo>
                  <a:pt x="720" y="2260"/>
                </a:lnTo>
                <a:close/>
              </a:path>
            </a:pathLst>
          </a:custGeom>
          <a:solidFill>
            <a:srgbClr val="000000"/>
          </a:solidFill>
          <a:ln w="9525">
            <a:noFill/>
            <a:round/>
            <a:headEnd/>
            <a:tailEnd/>
          </a:ln>
        </p:spPr>
        <p:txBody>
          <a:bodyPr lIns="102556" tIns="51275" rIns="102556" bIns="51275"/>
          <a:lstStyle/>
          <a:p>
            <a:endParaRPr lang="de-DE">
              <a:solidFill>
                <a:srgbClr val="000000"/>
              </a:solidFill>
              <a:latin typeface="EYInterstate" panose="02000503020000020004" pitchFamily="2" charset="0"/>
            </a:endParaRPr>
          </a:p>
        </p:txBody>
      </p:sp>
      <p:sp>
        <p:nvSpPr>
          <p:cNvPr id="286" name="Freeform 92"/>
          <p:cNvSpPr>
            <a:spLocks noChangeAspect="1" noEditPoints="1"/>
          </p:cNvSpPr>
          <p:nvPr/>
        </p:nvSpPr>
        <p:spPr bwMode="auto">
          <a:xfrm>
            <a:off x="2680970" y="4745583"/>
            <a:ext cx="473167" cy="585377"/>
          </a:xfrm>
          <a:custGeom>
            <a:avLst/>
            <a:gdLst>
              <a:gd name="T0" fmla="*/ 2147483647 w 3994"/>
              <a:gd name="T1" fmla="*/ 2147483647 h 4711"/>
              <a:gd name="T2" fmla="*/ 2147483647 w 3994"/>
              <a:gd name="T3" fmla="*/ 2147483647 h 4711"/>
              <a:gd name="T4" fmla="*/ 2147483647 w 3994"/>
              <a:gd name="T5" fmla="*/ 2147483647 h 4711"/>
              <a:gd name="T6" fmla="*/ 2147483647 w 3994"/>
              <a:gd name="T7" fmla="*/ 2147483647 h 4711"/>
              <a:gd name="T8" fmla="*/ 2147483647 w 3994"/>
              <a:gd name="T9" fmla="*/ 2147483647 h 4711"/>
              <a:gd name="T10" fmla="*/ 2147483647 w 3994"/>
              <a:gd name="T11" fmla="*/ 2147483647 h 4711"/>
              <a:gd name="T12" fmla="*/ 2147483647 w 3994"/>
              <a:gd name="T13" fmla="*/ 2147483647 h 4711"/>
              <a:gd name="T14" fmla="*/ 2147483647 w 3994"/>
              <a:gd name="T15" fmla="*/ 2147483647 h 4711"/>
              <a:gd name="T16" fmla="*/ 2147483647 w 3994"/>
              <a:gd name="T17" fmla="*/ 2147483647 h 4711"/>
              <a:gd name="T18" fmla="*/ 2147483647 w 3994"/>
              <a:gd name="T19" fmla="*/ 2147483647 h 4711"/>
              <a:gd name="T20" fmla="*/ 2147483647 w 3994"/>
              <a:gd name="T21" fmla="*/ 2147483647 h 4711"/>
              <a:gd name="T22" fmla="*/ 2147483647 w 3994"/>
              <a:gd name="T23" fmla="*/ 2147483647 h 4711"/>
              <a:gd name="T24" fmla="*/ 2147483647 w 3994"/>
              <a:gd name="T25" fmla="*/ 2147483647 h 4711"/>
              <a:gd name="T26" fmla="*/ 2147483647 w 3994"/>
              <a:gd name="T27" fmla="*/ 2147483647 h 4711"/>
              <a:gd name="T28" fmla="*/ 2147483647 w 3994"/>
              <a:gd name="T29" fmla="*/ 2147483647 h 4711"/>
              <a:gd name="T30" fmla="*/ 2147483647 w 3994"/>
              <a:gd name="T31" fmla="*/ 2147483647 h 4711"/>
              <a:gd name="T32" fmla="*/ 2147483647 w 3994"/>
              <a:gd name="T33" fmla="*/ 2147483647 h 4711"/>
              <a:gd name="T34" fmla="*/ 2147483647 w 3994"/>
              <a:gd name="T35" fmla="*/ 2147483647 h 4711"/>
              <a:gd name="T36" fmla="*/ 2147483647 w 3994"/>
              <a:gd name="T37" fmla="*/ 2147483647 h 4711"/>
              <a:gd name="T38" fmla="*/ 2147483647 w 3994"/>
              <a:gd name="T39" fmla="*/ 2147483647 h 4711"/>
              <a:gd name="T40" fmla="*/ 2147483647 w 3994"/>
              <a:gd name="T41" fmla="*/ 2147483647 h 4711"/>
              <a:gd name="T42" fmla="*/ 2147483647 w 3994"/>
              <a:gd name="T43" fmla="*/ 2147483647 h 4711"/>
              <a:gd name="T44" fmla="*/ 2147483647 w 3994"/>
              <a:gd name="T45" fmla="*/ 2147483647 h 4711"/>
              <a:gd name="T46" fmla="*/ 2147483647 w 3994"/>
              <a:gd name="T47" fmla="*/ 2147483647 h 4711"/>
              <a:gd name="T48" fmla="*/ 2147483647 w 3994"/>
              <a:gd name="T49" fmla="*/ 2147483647 h 4711"/>
              <a:gd name="T50" fmla="*/ 2147483647 w 3994"/>
              <a:gd name="T51" fmla="*/ 2147483647 h 4711"/>
              <a:gd name="T52" fmla="*/ 2147483647 w 3994"/>
              <a:gd name="T53" fmla="*/ 2147483647 h 4711"/>
              <a:gd name="T54" fmla="*/ 2147483647 w 3994"/>
              <a:gd name="T55" fmla="*/ 2147483647 h 4711"/>
              <a:gd name="T56" fmla="*/ 2147483647 w 3994"/>
              <a:gd name="T57" fmla="*/ 2147483647 h 4711"/>
              <a:gd name="T58" fmla="*/ 2147483647 w 3994"/>
              <a:gd name="T59" fmla="*/ 2147483647 h 4711"/>
              <a:gd name="T60" fmla="*/ 2147483647 w 3994"/>
              <a:gd name="T61" fmla="*/ 2147483647 h 4711"/>
              <a:gd name="T62" fmla="*/ 2147483647 w 3994"/>
              <a:gd name="T63" fmla="*/ 2147483647 h 4711"/>
              <a:gd name="T64" fmla="*/ 2147483647 w 3994"/>
              <a:gd name="T65" fmla="*/ 2147483647 h 4711"/>
              <a:gd name="T66" fmla="*/ 2147483647 w 3994"/>
              <a:gd name="T67" fmla="*/ 2147483647 h 4711"/>
              <a:gd name="T68" fmla="*/ 2147483647 w 3994"/>
              <a:gd name="T69" fmla="*/ 2147483647 h 4711"/>
              <a:gd name="T70" fmla="*/ 2147483647 w 3994"/>
              <a:gd name="T71" fmla="*/ 2147483647 h 4711"/>
              <a:gd name="T72" fmla="*/ 2147483647 w 3994"/>
              <a:gd name="T73" fmla="*/ 2147483647 h 4711"/>
              <a:gd name="T74" fmla="*/ 2147483647 w 3994"/>
              <a:gd name="T75" fmla="*/ 2147483647 h 4711"/>
              <a:gd name="T76" fmla="*/ 2147483647 w 3994"/>
              <a:gd name="T77" fmla="*/ 2147483647 h 4711"/>
              <a:gd name="T78" fmla="*/ 2147483647 w 3994"/>
              <a:gd name="T79" fmla="*/ 2147483647 h 4711"/>
              <a:gd name="T80" fmla="*/ 2147483647 w 3994"/>
              <a:gd name="T81" fmla="*/ 2147483647 h 4711"/>
              <a:gd name="T82" fmla="*/ 2147483647 w 3994"/>
              <a:gd name="T83" fmla="*/ 2147483647 h 4711"/>
              <a:gd name="T84" fmla="*/ 2147483647 w 3994"/>
              <a:gd name="T85" fmla="*/ 2147483647 h 4711"/>
              <a:gd name="T86" fmla="*/ 2147483647 w 3994"/>
              <a:gd name="T87" fmla="*/ 2147483647 h 4711"/>
              <a:gd name="T88" fmla="*/ 2147483647 w 3994"/>
              <a:gd name="T89" fmla="*/ 2147483647 h 4711"/>
              <a:gd name="T90" fmla="*/ 2147483647 w 3994"/>
              <a:gd name="T91" fmla="*/ 2147483647 h 4711"/>
              <a:gd name="T92" fmla="*/ 2147483647 w 3994"/>
              <a:gd name="T93" fmla="*/ 2147483647 h 4711"/>
              <a:gd name="T94" fmla="*/ 2147483647 w 3994"/>
              <a:gd name="T95" fmla="*/ 2147483647 h 4711"/>
              <a:gd name="T96" fmla="*/ 2147483647 w 3994"/>
              <a:gd name="T97" fmla="*/ 2147483647 h 4711"/>
              <a:gd name="T98" fmla="*/ 2147483647 w 3994"/>
              <a:gd name="T99" fmla="*/ 2147483647 h 4711"/>
              <a:gd name="T100" fmla="*/ 2147483647 w 3994"/>
              <a:gd name="T101" fmla="*/ 2147483647 h 4711"/>
              <a:gd name="T102" fmla="*/ 2147483647 w 3994"/>
              <a:gd name="T103" fmla="*/ 2147483647 h 4711"/>
              <a:gd name="T104" fmla="*/ 2147483647 w 3994"/>
              <a:gd name="T105" fmla="*/ 2147483647 h 4711"/>
              <a:gd name="T106" fmla="*/ 2147483647 w 3994"/>
              <a:gd name="T107" fmla="*/ 2147483647 h 4711"/>
              <a:gd name="T108" fmla="*/ 2147483647 w 3994"/>
              <a:gd name="T109" fmla="*/ 2147483647 h 4711"/>
              <a:gd name="T110" fmla="*/ 2147483647 w 3994"/>
              <a:gd name="T111" fmla="*/ 2147483647 h 4711"/>
              <a:gd name="T112" fmla="*/ 2147483647 w 3994"/>
              <a:gd name="T113" fmla="*/ 2147483647 h 4711"/>
              <a:gd name="T114" fmla="*/ 2147483647 w 3994"/>
              <a:gd name="T115" fmla="*/ 2147483647 h 4711"/>
              <a:gd name="T116" fmla="*/ 2147483647 w 3994"/>
              <a:gd name="T117" fmla="*/ 2147483647 h 4711"/>
              <a:gd name="T118" fmla="*/ 2147483647 w 3994"/>
              <a:gd name="T119" fmla="*/ 2147483647 h 4711"/>
              <a:gd name="T120" fmla="*/ 2147483647 w 3994"/>
              <a:gd name="T121" fmla="*/ 2147483647 h 4711"/>
              <a:gd name="T122" fmla="*/ 2147483647 w 3994"/>
              <a:gd name="T123" fmla="*/ 2147483647 h 4711"/>
              <a:gd name="T124" fmla="*/ 2147483647 w 3994"/>
              <a:gd name="T125" fmla="*/ 2147483647 h 47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4"/>
              <a:gd name="T190" fmla="*/ 0 h 4711"/>
              <a:gd name="T191" fmla="*/ 3994 w 3994"/>
              <a:gd name="T192" fmla="*/ 4711 h 47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4" h="4711">
                <a:moveTo>
                  <a:pt x="1052" y="492"/>
                </a:moveTo>
                <a:lnTo>
                  <a:pt x="1052" y="563"/>
                </a:lnTo>
                <a:lnTo>
                  <a:pt x="1050" y="588"/>
                </a:lnTo>
                <a:lnTo>
                  <a:pt x="1048" y="613"/>
                </a:lnTo>
                <a:lnTo>
                  <a:pt x="1042" y="638"/>
                </a:lnTo>
                <a:lnTo>
                  <a:pt x="1035" y="660"/>
                </a:lnTo>
                <a:lnTo>
                  <a:pt x="1026" y="682"/>
                </a:lnTo>
                <a:lnTo>
                  <a:pt x="1015" y="701"/>
                </a:lnTo>
                <a:lnTo>
                  <a:pt x="1002" y="720"/>
                </a:lnTo>
                <a:lnTo>
                  <a:pt x="989" y="738"/>
                </a:lnTo>
                <a:lnTo>
                  <a:pt x="973" y="753"/>
                </a:lnTo>
                <a:lnTo>
                  <a:pt x="957" y="767"/>
                </a:lnTo>
                <a:lnTo>
                  <a:pt x="939" y="779"/>
                </a:lnTo>
                <a:lnTo>
                  <a:pt x="920" y="789"/>
                </a:lnTo>
                <a:lnTo>
                  <a:pt x="900" y="797"/>
                </a:lnTo>
                <a:lnTo>
                  <a:pt x="880" y="804"/>
                </a:lnTo>
                <a:lnTo>
                  <a:pt x="859" y="807"/>
                </a:lnTo>
                <a:lnTo>
                  <a:pt x="837" y="808"/>
                </a:lnTo>
                <a:lnTo>
                  <a:pt x="816" y="807"/>
                </a:lnTo>
                <a:lnTo>
                  <a:pt x="796" y="804"/>
                </a:lnTo>
                <a:lnTo>
                  <a:pt x="775" y="797"/>
                </a:lnTo>
                <a:lnTo>
                  <a:pt x="754" y="789"/>
                </a:lnTo>
                <a:lnTo>
                  <a:pt x="737" y="779"/>
                </a:lnTo>
                <a:lnTo>
                  <a:pt x="719" y="767"/>
                </a:lnTo>
                <a:lnTo>
                  <a:pt x="702" y="753"/>
                </a:lnTo>
                <a:lnTo>
                  <a:pt x="687" y="738"/>
                </a:lnTo>
                <a:lnTo>
                  <a:pt x="672" y="720"/>
                </a:lnTo>
                <a:lnTo>
                  <a:pt x="659" y="701"/>
                </a:lnTo>
                <a:lnTo>
                  <a:pt x="648" y="682"/>
                </a:lnTo>
                <a:lnTo>
                  <a:pt x="640" y="660"/>
                </a:lnTo>
                <a:lnTo>
                  <a:pt x="632" y="638"/>
                </a:lnTo>
                <a:lnTo>
                  <a:pt x="628" y="613"/>
                </a:lnTo>
                <a:lnTo>
                  <a:pt x="624" y="588"/>
                </a:lnTo>
                <a:lnTo>
                  <a:pt x="622" y="563"/>
                </a:lnTo>
                <a:lnTo>
                  <a:pt x="624" y="449"/>
                </a:lnTo>
                <a:lnTo>
                  <a:pt x="646" y="454"/>
                </a:lnTo>
                <a:lnTo>
                  <a:pt x="670" y="459"/>
                </a:lnTo>
                <a:lnTo>
                  <a:pt x="694" y="460"/>
                </a:lnTo>
                <a:lnTo>
                  <a:pt x="719" y="461"/>
                </a:lnTo>
                <a:lnTo>
                  <a:pt x="738" y="461"/>
                </a:lnTo>
                <a:lnTo>
                  <a:pt x="756" y="459"/>
                </a:lnTo>
                <a:lnTo>
                  <a:pt x="775" y="457"/>
                </a:lnTo>
                <a:lnTo>
                  <a:pt x="793" y="453"/>
                </a:lnTo>
                <a:lnTo>
                  <a:pt x="811" y="449"/>
                </a:lnTo>
                <a:lnTo>
                  <a:pt x="829" y="443"/>
                </a:lnTo>
                <a:lnTo>
                  <a:pt x="847" y="438"/>
                </a:lnTo>
                <a:lnTo>
                  <a:pt x="863" y="431"/>
                </a:lnTo>
                <a:lnTo>
                  <a:pt x="880" y="423"/>
                </a:lnTo>
                <a:lnTo>
                  <a:pt x="896" y="414"/>
                </a:lnTo>
                <a:lnTo>
                  <a:pt x="911" y="405"/>
                </a:lnTo>
                <a:lnTo>
                  <a:pt x="927" y="395"/>
                </a:lnTo>
                <a:lnTo>
                  <a:pt x="940" y="384"/>
                </a:lnTo>
                <a:lnTo>
                  <a:pt x="954" y="373"/>
                </a:lnTo>
                <a:lnTo>
                  <a:pt x="968" y="361"/>
                </a:lnTo>
                <a:lnTo>
                  <a:pt x="980" y="348"/>
                </a:lnTo>
                <a:lnTo>
                  <a:pt x="990" y="354"/>
                </a:lnTo>
                <a:lnTo>
                  <a:pt x="1001" y="361"/>
                </a:lnTo>
                <a:lnTo>
                  <a:pt x="1013" y="370"/>
                </a:lnTo>
                <a:lnTo>
                  <a:pt x="1019" y="376"/>
                </a:lnTo>
                <a:lnTo>
                  <a:pt x="1024" y="383"/>
                </a:lnTo>
                <a:lnTo>
                  <a:pt x="1030" y="391"/>
                </a:lnTo>
                <a:lnTo>
                  <a:pt x="1035" y="401"/>
                </a:lnTo>
                <a:lnTo>
                  <a:pt x="1039" y="412"/>
                </a:lnTo>
                <a:lnTo>
                  <a:pt x="1044" y="424"/>
                </a:lnTo>
                <a:lnTo>
                  <a:pt x="1048" y="438"/>
                </a:lnTo>
                <a:lnTo>
                  <a:pt x="1050" y="454"/>
                </a:lnTo>
                <a:lnTo>
                  <a:pt x="1052" y="471"/>
                </a:lnTo>
                <a:lnTo>
                  <a:pt x="1052" y="492"/>
                </a:lnTo>
                <a:close/>
                <a:moveTo>
                  <a:pt x="570" y="598"/>
                </a:moveTo>
                <a:lnTo>
                  <a:pt x="505" y="403"/>
                </a:lnTo>
                <a:lnTo>
                  <a:pt x="501" y="384"/>
                </a:lnTo>
                <a:lnTo>
                  <a:pt x="500" y="365"/>
                </a:lnTo>
                <a:lnTo>
                  <a:pt x="501" y="347"/>
                </a:lnTo>
                <a:lnTo>
                  <a:pt x="505" y="329"/>
                </a:lnTo>
                <a:lnTo>
                  <a:pt x="512" y="313"/>
                </a:lnTo>
                <a:lnTo>
                  <a:pt x="522" y="296"/>
                </a:lnTo>
                <a:lnTo>
                  <a:pt x="534" y="280"/>
                </a:lnTo>
                <a:lnTo>
                  <a:pt x="548" y="264"/>
                </a:lnTo>
                <a:lnTo>
                  <a:pt x="564" y="251"/>
                </a:lnTo>
                <a:lnTo>
                  <a:pt x="582" y="237"/>
                </a:lnTo>
                <a:lnTo>
                  <a:pt x="600" y="223"/>
                </a:lnTo>
                <a:lnTo>
                  <a:pt x="621" y="211"/>
                </a:lnTo>
                <a:lnTo>
                  <a:pt x="643" y="200"/>
                </a:lnTo>
                <a:lnTo>
                  <a:pt x="665" y="189"/>
                </a:lnTo>
                <a:lnTo>
                  <a:pt x="688" y="178"/>
                </a:lnTo>
                <a:lnTo>
                  <a:pt x="712" y="169"/>
                </a:lnTo>
                <a:lnTo>
                  <a:pt x="735" y="161"/>
                </a:lnTo>
                <a:lnTo>
                  <a:pt x="760" y="153"/>
                </a:lnTo>
                <a:lnTo>
                  <a:pt x="783" y="146"/>
                </a:lnTo>
                <a:lnTo>
                  <a:pt x="807" y="140"/>
                </a:lnTo>
                <a:lnTo>
                  <a:pt x="830" y="136"/>
                </a:lnTo>
                <a:lnTo>
                  <a:pt x="854" y="132"/>
                </a:lnTo>
                <a:lnTo>
                  <a:pt x="874" y="129"/>
                </a:lnTo>
                <a:lnTo>
                  <a:pt x="895" y="128"/>
                </a:lnTo>
                <a:lnTo>
                  <a:pt x="914" y="127"/>
                </a:lnTo>
                <a:lnTo>
                  <a:pt x="932" y="128"/>
                </a:lnTo>
                <a:lnTo>
                  <a:pt x="949" y="129"/>
                </a:lnTo>
                <a:lnTo>
                  <a:pt x="962" y="132"/>
                </a:lnTo>
                <a:lnTo>
                  <a:pt x="975" y="136"/>
                </a:lnTo>
                <a:lnTo>
                  <a:pt x="986" y="140"/>
                </a:lnTo>
                <a:lnTo>
                  <a:pt x="993" y="147"/>
                </a:lnTo>
                <a:lnTo>
                  <a:pt x="998" y="154"/>
                </a:lnTo>
                <a:lnTo>
                  <a:pt x="1013" y="187"/>
                </a:lnTo>
                <a:lnTo>
                  <a:pt x="1073" y="209"/>
                </a:lnTo>
                <a:lnTo>
                  <a:pt x="1082" y="215"/>
                </a:lnTo>
                <a:lnTo>
                  <a:pt x="1092" y="220"/>
                </a:lnTo>
                <a:lnTo>
                  <a:pt x="1100" y="227"/>
                </a:lnTo>
                <a:lnTo>
                  <a:pt x="1108" y="235"/>
                </a:lnTo>
                <a:lnTo>
                  <a:pt x="1117" y="245"/>
                </a:lnTo>
                <a:lnTo>
                  <a:pt x="1123" y="255"/>
                </a:lnTo>
                <a:lnTo>
                  <a:pt x="1129" y="267"/>
                </a:lnTo>
                <a:lnTo>
                  <a:pt x="1136" y="278"/>
                </a:lnTo>
                <a:lnTo>
                  <a:pt x="1140" y="292"/>
                </a:lnTo>
                <a:lnTo>
                  <a:pt x="1144" y="306"/>
                </a:lnTo>
                <a:lnTo>
                  <a:pt x="1147" y="319"/>
                </a:lnTo>
                <a:lnTo>
                  <a:pt x="1150" y="333"/>
                </a:lnTo>
                <a:lnTo>
                  <a:pt x="1150" y="348"/>
                </a:lnTo>
                <a:lnTo>
                  <a:pt x="1150" y="364"/>
                </a:lnTo>
                <a:lnTo>
                  <a:pt x="1148" y="379"/>
                </a:lnTo>
                <a:lnTo>
                  <a:pt x="1147" y="394"/>
                </a:lnTo>
                <a:lnTo>
                  <a:pt x="1107" y="587"/>
                </a:lnTo>
                <a:lnTo>
                  <a:pt x="1103" y="614"/>
                </a:lnTo>
                <a:lnTo>
                  <a:pt x="1097" y="642"/>
                </a:lnTo>
                <a:lnTo>
                  <a:pt x="1090" y="669"/>
                </a:lnTo>
                <a:lnTo>
                  <a:pt x="1081" y="694"/>
                </a:lnTo>
                <a:lnTo>
                  <a:pt x="1068" y="719"/>
                </a:lnTo>
                <a:lnTo>
                  <a:pt x="1055" y="741"/>
                </a:lnTo>
                <a:lnTo>
                  <a:pt x="1039" y="763"/>
                </a:lnTo>
                <a:lnTo>
                  <a:pt x="1022" y="782"/>
                </a:lnTo>
                <a:lnTo>
                  <a:pt x="1004" y="800"/>
                </a:lnTo>
                <a:lnTo>
                  <a:pt x="983" y="817"/>
                </a:lnTo>
                <a:lnTo>
                  <a:pt x="962" y="830"/>
                </a:lnTo>
                <a:lnTo>
                  <a:pt x="939" y="841"/>
                </a:lnTo>
                <a:lnTo>
                  <a:pt x="916" y="851"/>
                </a:lnTo>
                <a:lnTo>
                  <a:pt x="891" y="858"/>
                </a:lnTo>
                <a:lnTo>
                  <a:pt x="865" y="862"/>
                </a:lnTo>
                <a:lnTo>
                  <a:pt x="837" y="863"/>
                </a:lnTo>
                <a:lnTo>
                  <a:pt x="811" y="862"/>
                </a:lnTo>
                <a:lnTo>
                  <a:pt x="786" y="858"/>
                </a:lnTo>
                <a:lnTo>
                  <a:pt x="761" y="851"/>
                </a:lnTo>
                <a:lnTo>
                  <a:pt x="738" y="843"/>
                </a:lnTo>
                <a:lnTo>
                  <a:pt x="716" y="832"/>
                </a:lnTo>
                <a:lnTo>
                  <a:pt x="695" y="818"/>
                </a:lnTo>
                <a:lnTo>
                  <a:pt x="675" y="803"/>
                </a:lnTo>
                <a:lnTo>
                  <a:pt x="657" y="786"/>
                </a:lnTo>
                <a:lnTo>
                  <a:pt x="639" y="767"/>
                </a:lnTo>
                <a:lnTo>
                  <a:pt x="624" y="746"/>
                </a:lnTo>
                <a:lnTo>
                  <a:pt x="610" y="724"/>
                </a:lnTo>
                <a:lnTo>
                  <a:pt x="598" y="701"/>
                </a:lnTo>
                <a:lnTo>
                  <a:pt x="588" y="676"/>
                </a:lnTo>
                <a:lnTo>
                  <a:pt x="580" y="651"/>
                </a:lnTo>
                <a:lnTo>
                  <a:pt x="574" y="625"/>
                </a:lnTo>
                <a:lnTo>
                  <a:pt x="570" y="598"/>
                </a:lnTo>
                <a:close/>
                <a:moveTo>
                  <a:pt x="2740" y="2532"/>
                </a:moveTo>
                <a:lnTo>
                  <a:pt x="2740" y="2532"/>
                </a:lnTo>
                <a:lnTo>
                  <a:pt x="2748" y="2534"/>
                </a:lnTo>
                <a:lnTo>
                  <a:pt x="2755" y="2535"/>
                </a:lnTo>
                <a:lnTo>
                  <a:pt x="2760" y="2539"/>
                </a:lnTo>
                <a:lnTo>
                  <a:pt x="2767" y="2543"/>
                </a:lnTo>
                <a:lnTo>
                  <a:pt x="2771" y="2549"/>
                </a:lnTo>
                <a:lnTo>
                  <a:pt x="2774" y="2556"/>
                </a:lnTo>
                <a:lnTo>
                  <a:pt x="2777" y="2563"/>
                </a:lnTo>
                <a:lnTo>
                  <a:pt x="2777" y="2571"/>
                </a:lnTo>
                <a:lnTo>
                  <a:pt x="2777" y="2578"/>
                </a:lnTo>
                <a:lnTo>
                  <a:pt x="2774" y="2585"/>
                </a:lnTo>
                <a:lnTo>
                  <a:pt x="2771" y="2591"/>
                </a:lnTo>
                <a:lnTo>
                  <a:pt x="2767" y="2597"/>
                </a:lnTo>
                <a:lnTo>
                  <a:pt x="2760" y="2601"/>
                </a:lnTo>
                <a:lnTo>
                  <a:pt x="2755" y="2605"/>
                </a:lnTo>
                <a:lnTo>
                  <a:pt x="2748" y="2607"/>
                </a:lnTo>
                <a:lnTo>
                  <a:pt x="2740" y="2608"/>
                </a:lnTo>
                <a:lnTo>
                  <a:pt x="2733" y="2607"/>
                </a:lnTo>
                <a:lnTo>
                  <a:pt x="2726" y="2605"/>
                </a:lnTo>
                <a:lnTo>
                  <a:pt x="2719" y="2601"/>
                </a:lnTo>
                <a:lnTo>
                  <a:pt x="2714" y="2597"/>
                </a:lnTo>
                <a:lnTo>
                  <a:pt x="2709" y="2591"/>
                </a:lnTo>
                <a:lnTo>
                  <a:pt x="2705" y="2585"/>
                </a:lnTo>
                <a:lnTo>
                  <a:pt x="2703" y="2578"/>
                </a:lnTo>
                <a:lnTo>
                  <a:pt x="2703" y="2571"/>
                </a:lnTo>
                <a:lnTo>
                  <a:pt x="2703" y="2563"/>
                </a:lnTo>
                <a:lnTo>
                  <a:pt x="2705" y="2556"/>
                </a:lnTo>
                <a:lnTo>
                  <a:pt x="2709" y="2549"/>
                </a:lnTo>
                <a:lnTo>
                  <a:pt x="2714" y="2543"/>
                </a:lnTo>
                <a:lnTo>
                  <a:pt x="2719" y="2539"/>
                </a:lnTo>
                <a:lnTo>
                  <a:pt x="2726" y="2535"/>
                </a:lnTo>
                <a:lnTo>
                  <a:pt x="2733" y="2534"/>
                </a:lnTo>
                <a:lnTo>
                  <a:pt x="2740" y="2532"/>
                </a:lnTo>
                <a:close/>
                <a:moveTo>
                  <a:pt x="1256" y="2571"/>
                </a:moveTo>
                <a:lnTo>
                  <a:pt x="1256" y="2571"/>
                </a:lnTo>
                <a:lnTo>
                  <a:pt x="1256" y="2578"/>
                </a:lnTo>
                <a:lnTo>
                  <a:pt x="1258" y="2585"/>
                </a:lnTo>
                <a:lnTo>
                  <a:pt x="1261" y="2591"/>
                </a:lnTo>
                <a:lnTo>
                  <a:pt x="1267" y="2597"/>
                </a:lnTo>
                <a:lnTo>
                  <a:pt x="1272" y="2601"/>
                </a:lnTo>
                <a:lnTo>
                  <a:pt x="1278" y="2605"/>
                </a:lnTo>
                <a:lnTo>
                  <a:pt x="1285" y="2607"/>
                </a:lnTo>
                <a:lnTo>
                  <a:pt x="1293" y="2608"/>
                </a:lnTo>
                <a:lnTo>
                  <a:pt x="1300" y="2607"/>
                </a:lnTo>
                <a:lnTo>
                  <a:pt x="1308" y="2605"/>
                </a:lnTo>
                <a:lnTo>
                  <a:pt x="1313" y="2601"/>
                </a:lnTo>
                <a:lnTo>
                  <a:pt x="1319" y="2597"/>
                </a:lnTo>
                <a:lnTo>
                  <a:pt x="1324" y="2591"/>
                </a:lnTo>
                <a:lnTo>
                  <a:pt x="1327" y="2585"/>
                </a:lnTo>
                <a:lnTo>
                  <a:pt x="1330" y="2578"/>
                </a:lnTo>
                <a:lnTo>
                  <a:pt x="1330" y="2571"/>
                </a:lnTo>
                <a:lnTo>
                  <a:pt x="1330" y="2563"/>
                </a:lnTo>
                <a:lnTo>
                  <a:pt x="1327" y="2556"/>
                </a:lnTo>
                <a:lnTo>
                  <a:pt x="1324" y="2549"/>
                </a:lnTo>
                <a:lnTo>
                  <a:pt x="1319" y="2543"/>
                </a:lnTo>
                <a:lnTo>
                  <a:pt x="1313" y="2539"/>
                </a:lnTo>
                <a:lnTo>
                  <a:pt x="1308" y="2535"/>
                </a:lnTo>
                <a:lnTo>
                  <a:pt x="1300" y="2534"/>
                </a:lnTo>
                <a:lnTo>
                  <a:pt x="1293" y="2532"/>
                </a:lnTo>
                <a:lnTo>
                  <a:pt x="1285" y="2534"/>
                </a:lnTo>
                <a:lnTo>
                  <a:pt x="1278" y="2535"/>
                </a:lnTo>
                <a:lnTo>
                  <a:pt x="1272" y="2539"/>
                </a:lnTo>
                <a:lnTo>
                  <a:pt x="1267" y="2543"/>
                </a:lnTo>
                <a:lnTo>
                  <a:pt x="1261" y="2549"/>
                </a:lnTo>
                <a:lnTo>
                  <a:pt x="1258" y="2556"/>
                </a:lnTo>
                <a:lnTo>
                  <a:pt x="1256" y="2563"/>
                </a:lnTo>
                <a:lnTo>
                  <a:pt x="1256" y="2571"/>
                </a:lnTo>
                <a:close/>
                <a:moveTo>
                  <a:pt x="1251" y="2704"/>
                </a:moveTo>
                <a:lnTo>
                  <a:pt x="1505" y="3027"/>
                </a:lnTo>
                <a:lnTo>
                  <a:pt x="1486" y="2704"/>
                </a:lnTo>
                <a:lnTo>
                  <a:pt x="1251" y="2704"/>
                </a:lnTo>
                <a:close/>
                <a:moveTo>
                  <a:pt x="2785" y="2704"/>
                </a:moveTo>
                <a:lnTo>
                  <a:pt x="2546" y="2704"/>
                </a:lnTo>
                <a:lnTo>
                  <a:pt x="2526" y="3034"/>
                </a:lnTo>
                <a:lnTo>
                  <a:pt x="2785" y="2704"/>
                </a:lnTo>
                <a:close/>
                <a:moveTo>
                  <a:pt x="3814" y="2411"/>
                </a:moveTo>
                <a:lnTo>
                  <a:pt x="3636" y="2411"/>
                </a:lnTo>
                <a:lnTo>
                  <a:pt x="3704" y="2710"/>
                </a:lnTo>
                <a:lnTo>
                  <a:pt x="3814" y="2412"/>
                </a:lnTo>
                <a:lnTo>
                  <a:pt x="3814" y="2411"/>
                </a:lnTo>
                <a:close/>
                <a:moveTo>
                  <a:pt x="3072" y="1142"/>
                </a:moveTo>
                <a:lnTo>
                  <a:pt x="2858" y="1197"/>
                </a:lnTo>
                <a:lnTo>
                  <a:pt x="2858" y="2601"/>
                </a:lnTo>
                <a:lnTo>
                  <a:pt x="2939" y="2200"/>
                </a:lnTo>
                <a:lnTo>
                  <a:pt x="3552" y="2200"/>
                </a:lnTo>
                <a:lnTo>
                  <a:pt x="3552" y="1625"/>
                </a:lnTo>
                <a:lnTo>
                  <a:pt x="3581" y="1462"/>
                </a:lnTo>
                <a:lnTo>
                  <a:pt x="3635" y="1472"/>
                </a:lnTo>
                <a:lnTo>
                  <a:pt x="3607" y="1630"/>
                </a:lnTo>
                <a:lnTo>
                  <a:pt x="3607" y="2278"/>
                </a:lnTo>
                <a:lnTo>
                  <a:pt x="3624" y="2356"/>
                </a:lnTo>
                <a:lnTo>
                  <a:pt x="3811" y="2356"/>
                </a:lnTo>
                <a:lnTo>
                  <a:pt x="3750" y="1301"/>
                </a:lnTo>
                <a:lnTo>
                  <a:pt x="3749" y="1287"/>
                </a:lnTo>
                <a:lnTo>
                  <a:pt x="3743" y="1275"/>
                </a:lnTo>
                <a:lnTo>
                  <a:pt x="3737" y="1263"/>
                </a:lnTo>
                <a:lnTo>
                  <a:pt x="3727" y="1250"/>
                </a:lnTo>
                <a:lnTo>
                  <a:pt x="3715" y="1239"/>
                </a:lnTo>
                <a:lnTo>
                  <a:pt x="3701" y="1230"/>
                </a:lnTo>
                <a:lnTo>
                  <a:pt x="3686" y="1220"/>
                </a:lnTo>
                <a:lnTo>
                  <a:pt x="3668" y="1213"/>
                </a:lnTo>
                <a:lnTo>
                  <a:pt x="3471" y="1142"/>
                </a:lnTo>
                <a:lnTo>
                  <a:pt x="3388" y="1471"/>
                </a:lnTo>
                <a:lnTo>
                  <a:pt x="3385" y="1483"/>
                </a:lnTo>
                <a:lnTo>
                  <a:pt x="3381" y="1494"/>
                </a:lnTo>
                <a:lnTo>
                  <a:pt x="3376" y="1504"/>
                </a:lnTo>
                <a:lnTo>
                  <a:pt x="3370" y="1513"/>
                </a:lnTo>
                <a:lnTo>
                  <a:pt x="3363" y="1522"/>
                </a:lnTo>
                <a:lnTo>
                  <a:pt x="3357" y="1530"/>
                </a:lnTo>
                <a:lnTo>
                  <a:pt x="3350" y="1537"/>
                </a:lnTo>
                <a:lnTo>
                  <a:pt x="3341" y="1542"/>
                </a:lnTo>
                <a:lnTo>
                  <a:pt x="3333" y="1548"/>
                </a:lnTo>
                <a:lnTo>
                  <a:pt x="3325" y="1552"/>
                </a:lnTo>
                <a:lnTo>
                  <a:pt x="3307" y="1559"/>
                </a:lnTo>
                <a:lnTo>
                  <a:pt x="3289" y="1562"/>
                </a:lnTo>
                <a:lnTo>
                  <a:pt x="3270" y="1562"/>
                </a:lnTo>
                <a:lnTo>
                  <a:pt x="3251" y="1560"/>
                </a:lnTo>
                <a:lnTo>
                  <a:pt x="3233" y="1555"/>
                </a:lnTo>
                <a:lnTo>
                  <a:pt x="3215" y="1546"/>
                </a:lnTo>
                <a:lnTo>
                  <a:pt x="3198" y="1537"/>
                </a:lnTo>
                <a:lnTo>
                  <a:pt x="3183" y="1523"/>
                </a:lnTo>
                <a:lnTo>
                  <a:pt x="3178" y="1516"/>
                </a:lnTo>
                <a:lnTo>
                  <a:pt x="3171" y="1508"/>
                </a:lnTo>
                <a:lnTo>
                  <a:pt x="3165" y="1500"/>
                </a:lnTo>
                <a:lnTo>
                  <a:pt x="3161" y="1491"/>
                </a:lnTo>
                <a:lnTo>
                  <a:pt x="3157" y="1482"/>
                </a:lnTo>
                <a:lnTo>
                  <a:pt x="3154" y="1471"/>
                </a:lnTo>
                <a:lnTo>
                  <a:pt x="3072" y="1142"/>
                </a:lnTo>
                <a:close/>
                <a:moveTo>
                  <a:pt x="114" y="2687"/>
                </a:moveTo>
                <a:lnTo>
                  <a:pt x="179" y="2687"/>
                </a:lnTo>
                <a:lnTo>
                  <a:pt x="346" y="2687"/>
                </a:lnTo>
                <a:lnTo>
                  <a:pt x="295" y="1435"/>
                </a:lnTo>
                <a:lnTo>
                  <a:pt x="350" y="1433"/>
                </a:lnTo>
                <a:lnTo>
                  <a:pt x="392" y="2458"/>
                </a:lnTo>
                <a:lnTo>
                  <a:pt x="1179" y="2458"/>
                </a:lnTo>
                <a:lnTo>
                  <a:pt x="1179" y="1078"/>
                </a:lnTo>
                <a:lnTo>
                  <a:pt x="1035" y="1040"/>
                </a:lnTo>
                <a:lnTo>
                  <a:pt x="1082" y="938"/>
                </a:lnTo>
                <a:lnTo>
                  <a:pt x="1212" y="975"/>
                </a:lnTo>
                <a:lnTo>
                  <a:pt x="1227" y="958"/>
                </a:lnTo>
                <a:lnTo>
                  <a:pt x="1243" y="945"/>
                </a:lnTo>
                <a:lnTo>
                  <a:pt x="1261" y="932"/>
                </a:lnTo>
                <a:lnTo>
                  <a:pt x="1282" y="920"/>
                </a:lnTo>
                <a:lnTo>
                  <a:pt x="1304" y="909"/>
                </a:lnTo>
                <a:lnTo>
                  <a:pt x="1327" y="899"/>
                </a:lnTo>
                <a:lnTo>
                  <a:pt x="1378" y="880"/>
                </a:lnTo>
                <a:lnTo>
                  <a:pt x="1777" y="735"/>
                </a:lnTo>
                <a:lnTo>
                  <a:pt x="1907" y="1502"/>
                </a:lnTo>
                <a:lnTo>
                  <a:pt x="1973" y="949"/>
                </a:lnTo>
                <a:lnTo>
                  <a:pt x="1956" y="940"/>
                </a:lnTo>
                <a:lnTo>
                  <a:pt x="1941" y="931"/>
                </a:lnTo>
                <a:lnTo>
                  <a:pt x="1929" y="918"/>
                </a:lnTo>
                <a:lnTo>
                  <a:pt x="1919" y="905"/>
                </a:lnTo>
                <a:lnTo>
                  <a:pt x="2018" y="810"/>
                </a:lnTo>
                <a:lnTo>
                  <a:pt x="2117" y="905"/>
                </a:lnTo>
                <a:lnTo>
                  <a:pt x="2108" y="918"/>
                </a:lnTo>
                <a:lnTo>
                  <a:pt x="2094" y="931"/>
                </a:lnTo>
                <a:lnTo>
                  <a:pt x="2080" y="940"/>
                </a:lnTo>
                <a:lnTo>
                  <a:pt x="2064" y="949"/>
                </a:lnTo>
                <a:lnTo>
                  <a:pt x="2130" y="1502"/>
                </a:lnTo>
                <a:lnTo>
                  <a:pt x="2259" y="735"/>
                </a:lnTo>
                <a:lnTo>
                  <a:pt x="2659" y="880"/>
                </a:lnTo>
                <a:lnTo>
                  <a:pt x="2698" y="895"/>
                </a:lnTo>
                <a:lnTo>
                  <a:pt x="2736" y="910"/>
                </a:lnTo>
                <a:lnTo>
                  <a:pt x="2754" y="920"/>
                </a:lnTo>
                <a:lnTo>
                  <a:pt x="2770" y="928"/>
                </a:lnTo>
                <a:lnTo>
                  <a:pt x="2785" y="938"/>
                </a:lnTo>
                <a:lnTo>
                  <a:pt x="2799" y="949"/>
                </a:lnTo>
                <a:lnTo>
                  <a:pt x="2811" y="960"/>
                </a:lnTo>
                <a:lnTo>
                  <a:pt x="2824" y="972"/>
                </a:lnTo>
                <a:lnTo>
                  <a:pt x="2833" y="986"/>
                </a:lnTo>
                <a:lnTo>
                  <a:pt x="2842" y="1001"/>
                </a:lnTo>
                <a:lnTo>
                  <a:pt x="2849" y="1018"/>
                </a:lnTo>
                <a:lnTo>
                  <a:pt x="2854" y="1034"/>
                </a:lnTo>
                <a:lnTo>
                  <a:pt x="2857" y="1053"/>
                </a:lnTo>
                <a:lnTo>
                  <a:pt x="2858" y="1074"/>
                </a:lnTo>
                <a:lnTo>
                  <a:pt x="2858" y="1084"/>
                </a:lnTo>
                <a:lnTo>
                  <a:pt x="3098" y="1022"/>
                </a:lnTo>
                <a:lnTo>
                  <a:pt x="3208" y="1458"/>
                </a:lnTo>
                <a:lnTo>
                  <a:pt x="3212" y="1468"/>
                </a:lnTo>
                <a:lnTo>
                  <a:pt x="3218" y="1478"/>
                </a:lnTo>
                <a:lnTo>
                  <a:pt x="3224" y="1484"/>
                </a:lnTo>
                <a:lnTo>
                  <a:pt x="3231" y="1491"/>
                </a:lnTo>
                <a:lnTo>
                  <a:pt x="3241" y="1495"/>
                </a:lnTo>
                <a:lnTo>
                  <a:pt x="3251" y="1500"/>
                </a:lnTo>
                <a:lnTo>
                  <a:pt x="3262" y="1501"/>
                </a:lnTo>
                <a:lnTo>
                  <a:pt x="3271" y="1502"/>
                </a:lnTo>
                <a:lnTo>
                  <a:pt x="3282" y="1501"/>
                </a:lnTo>
                <a:lnTo>
                  <a:pt x="3292" y="1500"/>
                </a:lnTo>
                <a:lnTo>
                  <a:pt x="3301" y="1495"/>
                </a:lnTo>
                <a:lnTo>
                  <a:pt x="3311" y="1491"/>
                </a:lnTo>
                <a:lnTo>
                  <a:pt x="3319" y="1484"/>
                </a:lnTo>
                <a:lnTo>
                  <a:pt x="3326" y="1478"/>
                </a:lnTo>
                <a:lnTo>
                  <a:pt x="3332" y="1468"/>
                </a:lnTo>
                <a:lnTo>
                  <a:pt x="3335" y="1458"/>
                </a:lnTo>
                <a:lnTo>
                  <a:pt x="3446" y="1016"/>
                </a:lnTo>
                <a:lnTo>
                  <a:pt x="3719" y="1115"/>
                </a:lnTo>
                <a:lnTo>
                  <a:pt x="3732" y="1121"/>
                </a:lnTo>
                <a:lnTo>
                  <a:pt x="3748" y="1128"/>
                </a:lnTo>
                <a:lnTo>
                  <a:pt x="3761" y="1136"/>
                </a:lnTo>
                <a:lnTo>
                  <a:pt x="3774" y="1144"/>
                </a:lnTo>
                <a:lnTo>
                  <a:pt x="3786" y="1154"/>
                </a:lnTo>
                <a:lnTo>
                  <a:pt x="3797" y="1164"/>
                </a:lnTo>
                <a:lnTo>
                  <a:pt x="3808" y="1173"/>
                </a:lnTo>
                <a:lnTo>
                  <a:pt x="3818" y="1186"/>
                </a:lnTo>
                <a:lnTo>
                  <a:pt x="3826" y="1197"/>
                </a:lnTo>
                <a:lnTo>
                  <a:pt x="3834" y="1209"/>
                </a:lnTo>
                <a:lnTo>
                  <a:pt x="3841" y="1223"/>
                </a:lnTo>
                <a:lnTo>
                  <a:pt x="3848" y="1235"/>
                </a:lnTo>
                <a:lnTo>
                  <a:pt x="3852" y="1250"/>
                </a:lnTo>
                <a:lnTo>
                  <a:pt x="3856" y="1264"/>
                </a:lnTo>
                <a:lnTo>
                  <a:pt x="3859" y="1279"/>
                </a:lnTo>
                <a:lnTo>
                  <a:pt x="3860" y="1294"/>
                </a:lnTo>
                <a:lnTo>
                  <a:pt x="3925" y="2429"/>
                </a:lnTo>
                <a:lnTo>
                  <a:pt x="3796" y="2777"/>
                </a:lnTo>
                <a:lnTo>
                  <a:pt x="3994" y="3791"/>
                </a:lnTo>
                <a:lnTo>
                  <a:pt x="3943" y="3791"/>
                </a:lnTo>
                <a:lnTo>
                  <a:pt x="3657" y="3791"/>
                </a:lnTo>
                <a:lnTo>
                  <a:pt x="3529" y="4711"/>
                </a:lnTo>
                <a:lnTo>
                  <a:pt x="3417" y="4711"/>
                </a:lnTo>
                <a:lnTo>
                  <a:pt x="3545" y="3791"/>
                </a:lnTo>
                <a:lnTo>
                  <a:pt x="3304" y="3791"/>
                </a:lnTo>
                <a:lnTo>
                  <a:pt x="3299" y="4711"/>
                </a:lnTo>
                <a:lnTo>
                  <a:pt x="3244" y="4711"/>
                </a:lnTo>
                <a:lnTo>
                  <a:pt x="3249" y="3791"/>
                </a:lnTo>
                <a:lnTo>
                  <a:pt x="2970" y="3791"/>
                </a:lnTo>
                <a:lnTo>
                  <a:pt x="3098" y="4711"/>
                </a:lnTo>
                <a:lnTo>
                  <a:pt x="3043" y="4711"/>
                </a:lnTo>
                <a:lnTo>
                  <a:pt x="2915" y="3791"/>
                </a:lnTo>
                <a:lnTo>
                  <a:pt x="2613" y="3791"/>
                </a:lnTo>
                <a:lnTo>
                  <a:pt x="2829" y="2740"/>
                </a:lnTo>
                <a:lnTo>
                  <a:pt x="2519" y="3130"/>
                </a:lnTo>
                <a:lnTo>
                  <a:pt x="2424" y="4704"/>
                </a:lnTo>
                <a:lnTo>
                  <a:pt x="2043" y="4704"/>
                </a:lnTo>
                <a:lnTo>
                  <a:pt x="2043" y="2839"/>
                </a:lnTo>
                <a:lnTo>
                  <a:pt x="1988" y="2839"/>
                </a:lnTo>
                <a:lnTo>
                  <a:pt x="1988" y="4704"/>
                </a:lnTo>
                <a:lnTo>
                  <a:pt x="1607" y="4704"/>
                </a:lnTo>
                <a:lnTo>
                  <a:pt x="1512" y="3123"/>
                </a:lnTo>
                <a:lnTo>
                  <a:pt x="1348" y="2916"/>
                </a:lnTo>
                <a:lnTo>
                  <a:pt x="1231" y="4700"/>
                </a:lnTo>
                <a:lnTo>
                  <a:pt x="865" y="4700"/>
                </a:lnTo>
                <a:lnTo>
                  <a:pt x="865" y="2839"/>
                </a:lnTo>
                <a:lnTo>
                  <a:pt x="810" y="2839"/>
                </a:lnTo>
                <a:lnTo>
                  <a:pt x="810" y="4700"/>
                </a:lnTo>
                <a:lnTo>
                  <a:pt x="423" y="4700"/>
                </a:lnTo>
                <a:lnTo>
                  <a:pt x="304" y="3207"/>
                </a:lnTo>
                <a:lnTo>
                  <a:pt x="112" y="2797"/>
                </a:lnTo>
                <a:lnTo>
                  <a:pt x="0" y="2797"/>
                </a:lnTo>
                <a:lnTo>
                  <a:pt x="52" y="1274"/>
                </a:lnTo>
                <a:lnTo>
                  <a:pt x="54" y="1257"/>
                </a:lnTo>
                <a:lnTo>
                  <a:pt x="56" y="1242"/>
                </a:lnTo>
                <a:lnTo>
                  <a:pt x="59" y="1227"/>
                </a:lnTo>
                <a:lnTo>
                  <a:pt x="65" y="1212"/>
                </a:lnTo>
                <a:lnTo>
                  <a:pt x="70" y="1197"/>
                </a:lnTo>
                <a:lnTo>
                  <a:pt x="78" y="1183"/>
                </a:lnTo>
                <a:lnTo>
                  <a:pt x="87" y="1169"/>
                </a:lnTo>
                <a:lnTo>
                  <a:pt x="95" y="1157"/>
                </a:lnTo>
                <a:lnTo>
                  <a:pt x="106" y="1144"/>
                </a:lnTo>
                <a:lnTo>
                  <a:pt x="117" y="1133"/>
                </a:lnTo>
                <a:lnTo>
                  <a:pt x="128" y="1122"/>
                </a:lnTo>
                <a:lnTo>
                  <a:pt x="140" y="1113"/>
                </a:lnTo>
                <a:lnTo>
                  <a:pt x="154" y="1103"/>
                </a:lnTo>
                <a:lnTo>
                  <a:pt x="168" y="1096"/>
                </a:lnTo>
                <a:lnTo>
                  <a:pt x="183" y="1089"/>
                </a:lnTo>
                <a:lnTo>
                  <a:pt x="198" y="1084"/>
                </a:lnTo>
                <a:lnTo>
                  <a:pt x="596" y="951"/>
                </a:lnTo>
                <a:lnTo>
                  <a:pt x="643" y="1052"/>
                </a:lnTo>
                <a:lnTo>
                  <a:pt x="233" y="1188"/>
                </a:lnTo>
                <a:lnTo>
                  <a:pt x="218" y="1194"/>
                </a:lnTo>
                <a:lnTo>
                  <a:pt x="205" y="1202"/>
                </a:lnTo>
                <a:lnTo>
                  <a:pt x="193" y="1212"/>
                </a:lnTo>
                <a:lnTo>
                  <a:pt x="183" y="1224"/>
                </a:lnTo>
                <a:lnTo>
                  <a:pt x="175" y="1237"/>
                </a:lnTo>
                <a:lnTo>
                  <a:pt x="168" y="1249"/>
                </a:lnTo>
                <a:lnTo>
                  <a:pt x="164" y="1263"/>
                </a:lnTo>
                <a:lnTo>
                  <a:pt x="162" y="1278"/>
                </a:lnTo>
                <a:lnTo>
                  <a:pt x="114" y="2687"/>
                </a:lnTo>
                <a:close/>
                <a:moveTo>
                  <a:pt x="348" y="2742"/>
                </a:moveTo>
                <a:lnTo>
                  <a:pt x="205" y="2742"/>
                </a:lnTo>
                <a:lnTo>
                  <a:pt x="362" y="3069"/>
                </a:lnTo>
                <a:lnTo>
                  <a:pt x="348" y="2742"/>
                </a:lnTo>
                <a:close/>
                <a:moveTo>
                  <a:pt x="2211" y="209"/>
                </a:moveTo>
                <a:lnTo>
                  <a:pt x="2211" y="209"/>
                </a:lnTo>
                <a:lnTo>
                  <a:pt x="2206" y="194"/>
                </a:lnTo>
                <a:lnTo>
                  <a:pt x="2197" y="180"/>
                </a:lnTo>
                <a:lnTo>
                  <a:pt x="2188" y="167"/>
                </a:lnTo>
                <a:lnTo>
                  <a:pt x="2178" y="154"/>
                </a:lnTo>
                <a:lnTo>
                  <a:pt x="2168" y="143"/>
                </a:lnTo>
                <a:lnTo>
                  <a:pt x="2156" y="134"/>
                </a:lnTo>
                <a:lnTo>
                  <a:pt x="2145" y="125"/>
                </a:lnTo>
                <a:lnTo>
                  <a:pt x="2133" y="117"/>
                </a:lnTo>
                <a:lnTo>
                  <a:pt x="2122" y="132"/>
                </a:lnTo>
                <a:lnTo>
                  <a:pt x="2108" y="146"/>
                </a:lnTo>
                <a:lnTo>
                  <a:pt x="2094" y="158"/>
                </a:lnTo>
                <a:lnTo>
                  <a:pt x="2079" y="168"/>
                </a:lnTo>
                <a:lnTo>
                  <a:pt x="2064" y="176"/>
                </a:lnTo>
                <a:lnTo>
                  <a:pt x="2046" y="183"/>
                </a:lnTo>
                <a:lnTo>
                  <a:pt x="2029" y="186"/>
                </a:lnTo>
                <a:lnTo>
                  <a:pt x="2010" y="187"/>
                </a:lnTo>
                <a:lnTo>
                  <a:pt x="1992" y="186"/>
                </a:lnTo>
                <a:lnTo>
                  <a:pt x="1976" y="183"/>
                </a:lnTo>
                <a:lnTo>
                  <a:pt x="1959" y="178"/>
                </a:lnTo>
                <a:lnTo>
                  <a:pt x="1944" y="169"/>
                </a:lnTo>
                <a:lnTo>
                  <a:pt x="1929" y="160"/>
                </a:lnTo>
                <a:lnTo>
                  <a:pt x="1915" y="149"/>
                </a:lnTo>
                <a:lnTo>
                  <a:pt x="1903" y="136"/>
                </a:lnTo>
                <a:lnTo>
                  <a:pt x="1892" y="123"/>
                </a:lnTo>
                <a:lnTo>
                  <a:pt x="1881" y="129"/>
                </a:lnTo>
                <a:lnTo>
                  <a:pt x="1870" y="138"/>
                </a:lnTo>
                <a:lnTo>
                  <a:pt x="1859" y="147"/>
                </a:lnTo>
                <a:lnTo>
                  <a:pt x="1849" y="158"/>
                </a:lnTo>
                <a:lnTo>
                  <a:pt x="1841" y="171"/>
                </a:lnTo>
                <a:lnTo>
                  <a:pt x="1832" y="183"/>
                </a:lnTo>
                <a:lnTo>
                  <a:pt x="1826" y="197"/>
                </a:lnTo>
                <a:lnTo>
                  <a:pt x="1819" y="211"/>
                </a:lnTo>
                <a:lnTo>
                  <a:pt x="1815" y="227"/>
                </a:lnTo>
                <a:lnTo>
                  <a:pt x="1810" y="242"/>
                </a:lnTo>
                <a:lnTo>
                  <a:pt x="1808" y="259"/>
                </a:lnTo>
                <a:lnTo>
                  <a:pt x="1806" y="277"/>
                </a:lnTo>
                <a:lnTo>
                  <a:pt x="1806" y="365"/>
                </a:lnTo>
                <a:lnTo>
                  <a:pt x="1808" y="390"/>
                </a:lnTo>
                <a:lnTo>
                  <a:pt x="1810" y="414"/>
                </a:lnTo>
                <a:lnTo>
                  <a:pt x="1816" y="437"/>
                </a:lnTo>
                <a:lnTo>
                  <a:pt x="1823" y="460"/>
                </a:lnTo>
                <a:lnTo>
                  <a:pt x="1832" y="481"/>
                </a:lnTo>
                <a:lnTo>
                  <a:pt x="1842" y="500"/>
                </a:lnTo>
                <a:lnTo>
                  <a:pt x="1855" y="519"/>
                </a:lnTo>
                <a:lnTo>
                  <a:pt x="1868" y="536"/>
                </a:lnTo>
                <a:lnTo>
                  <a:pt x="1883" y="551"/>
                </a:lnTo>
                <a:lnTo>
                  <a:pt x="1900" y="565"/>
                </a:lnTo>
                <a:lnTo>
                  <a:pt x="1916" y="576"/>
                </a:lnTo>
                <a:lnTo>
                  <a:pt x="1936" y="587"/>
                </a:lnTo>
                <a:lnTo>
                  <a:pt x="1955" y="593"/>
                </a:lnTo>
                <a:lnTo>
                  <a:pt x="1974" y="599"/>
                </a:lnTo>
                <a:lnTo>
                  <a:pt x="1995" y="603"/>
                </a:lnTo>
                <a:lnTo>
                  <a:pt x="2016" y="604"/>
                </a:lnTo>
                <a:lnTo>
                  <a:pt x="2036" y="603"/>
                </a:lnTo>
                <a:lnTo>
                  <a:pt x="2057" y="599"/>
                </a:lnTo>
                <a:lnTo>
                  <a:pt x="2076" y="593"/>
                </a:lnTo>
                <a:lnTo>
                  <a:pt x="2095" y="587"/>
                </a:lnTo>
                <a:lnTo>
                  <a:pt x="2115" y="576"/>
                </a:lnTo>
                <a:lnTo>
                  <a:pt x="2131" y="565"/>
                </a:lnTo>
                <a:lnTo>
                  <a:pt x="2148" y="551"/>
                </a:lnTo>
                <a:lnTo>
                  <a:pt x="2163" y="536"/>
                </a:lnTo>
                <a:lnTo>
                  <a:pt x="2177" y="519"/>
                </a:lnTo>
                <a:lnTo>
                  <a:pt x="2189" y="500"/>
                </a:lnTo>
                <a:lnTo>
                  <a:pt x="2199" y="481"/>
                </a:lnTo>
                <a:lnTo>
                  <a:pt x="2208" y="460"/>
                </a:lnTo>
                <a:lnTo>
                  <a:pt x="2215" y="437"/>
                </a:lnTo>
                <a:lnTo>
                  <a:pt x="2221" y="414"/>
                </a:lnTo>
                <a:lnTo>
                  <a:pt x="2223" y="390"/>
                </a:lnTo>
                <a:lnTo>
                  <a:pt x="2225" y="365"/>
                </a:lnTo>
                <a:lnTo>
                  <a:pt x="2225" y="281"/>
                </a:lnTo>
                <a:lnTo>
                  <a:pt x="2223" y="262"/>
                </a:lnTo>
                <a:lnTo>
                  <a:pt x="2221" y="244"/>
                </a:lnTo>
                <a:lnTo>
                  <a:pt x="2217" y="226"/>
                </a:lnTo>
                <a:lnTo>
                  <a:pt x="2211" y="209"/>
                </a:lnTo>
                <a:close/>
                <a:moveTo>
                  <a:pt x="2016" y="0"/>
                </a:moveTo>
                <a:lnTo>
                  <a:pt x="2016" y="0"/>
                </a:lnTo>
                <a:lnTo>
                  <a:pt x="2043" y="1"/>
                </a:lnTo>
                <a:lnTo>
                  <a:pt x="2069" y="6"/>
                </a:lnTo>
                <a:lnTo>
                  <a:pt x="2095" y="14"/>
                </a:lnTo>
                <a:lnTo>
                  <a:pt x="2120" y="23"/>
                </a:lnTo>
                <a:lnTo>
                  <a:pt x="2144" y="36"/>
                </a:lnTo>
                <a:lnTo>
                  <a:pt x="2164" y="51"/>
                </a:lnTo>
                <a:lnTo>
                  <a:pt x="2185" y="67"/>
                </a:lnTo>
                <a:lnTo>
                  <a:pt x="2204" y="87"/>
                </a:lnTo>
                <a:lnTo>
                  <a:pt x="2221" y="109"/>
                </a:lnTo>
                <a:lnTo>
                  <a:pt x="2236" y="131"/>
                </a:lnTo>
                <a:lnTo>
                  <a:pt x="2248" y="156"/>
                </a:lnTo>
                <a:lnTo>
                  <a:pt x="2259" y="182"/>
                </a:lnTo>
                <a:lnTo>
                  <a:pt x="2269" y="208"/>
                </a:lnTo>
                <a:lnTo>
                  <a:pt x="2274" y="235"/>
                </a:lnTo>
                <a:lnTo>
                  <a:pt x="2279" y="264"/>
                </a:lnTo>
                <a:lnTo>
                  <a:pt x="2280" y="295"/>
                </a:lnTo>
                <a:lnTo>
                  <a:pt x="2280" y="365"/>
                </a:lnTo>
                <a:lnTo>
                  <a:pt x="2279" y="394"/>
                </a:lnTo>
                <a:lnTo>
                  <a:pt x="2274" y="423"/>
                </a:lnTo>
                <a:lnTo>
                  <a:pt x="2269" y="452"/>
                </a:lnTo>
                <a:lnTo>
                  <a:pt x="2259" y="478"/>
                </a:lnTo>
                <a:lnTo>
                  <a:pt x="2248" y="504"/>
                </a:lnTo>
                <a:lnTo>
                  <a:pt x="2236" y="527"/>
                </a:lnTo>
                <a:lnTo>
                  <a:pt x="2221" y="551"/>
                </a:lnTo>
                <a:lnTo>
                  <a:pt x="2204" y="571"/>
                </a:lnTo>
                <a:lnTo>
                  <a:pt x="2185" y="591"/>
                </a:lnTo>
                <a:lnTo>
                  <a:pt x="2164" y="609"/>
                </a:lnTo>
                <a:lnTo>
                  <a:pt x="2144" y="624"/>
                </a:lnTo>
                <a:lnTo>
                  <a:pt x="2120" y="636"/>
                </a:lnTo>
                <a:lnTo>
                  <a:pt x="2095" y="646"/>
                </a:lnTo>
                <a:lnTo>
                  <a:pt x="2069" y="653"/>
                </a:lnTo>
                <a:lnTo>
                  <a:pt x="2043" y="658"/>
                </a:lnTo>
                <a:lnTo>
                  <a:pt x="2016" y="660"/>
                </a:lnTo>
                <a:lnTo>
                  <a:pt x="1988" y="658"/>
                </a:lnTo>
                <a:lnTo>
                  <a:pt x="1962" y="653"/>
                </a:lnTo>
                <a:lnTo>
                  <a:pt x="1936" y="646"/>
                </a:lnTo>
                <a:lnTo>
                  <a:pt x="1911" y="636"/>
                </a:lnTo>
                <a:lnTo>
                  <a:pt x="1888" y="624"/>
                </a:lnTo>
                <a:lnTo>
                  <a:pt x="1867" y="609"/>
                </a:lnTo>
                <a:lnTo>
                  <a:pt x="1846" y="591"/>
                </a:lnTo>
                <a:lnTo>
                  <a:pt x="1827" y="571"/>
                </a:lnTo>
                <a:lnTo>
                  <a:pt x="1810" y="551"/>
                </a:lnTo>
                <a:lnTo>
                  <a:pt x="1795" y="527"/>
                </a:lnTo>
                <a:lnTo>
                  <a:pt x="1783" y="504"/>
                </a:lnTo>
                <a:lnTo>
                  <a:pt x="1772" y="478"/>
                </a:lnTo>
                <a:lnTo>
                  <a:pt x="1762" y="452"/>
                </a:lnTo>
                <a:lnTo>
                  <a:pt x="1757" y="423"/>
                </a:lnTo>
                <a:lnTo>
                  <a:pt x="1753" y="394"/>
                </a:lnTo>
                <a:lnTo>
                  <a:pt x="1751" y="365"/>
                </a:lnTo>
                <a:lnTo>
                  <a:pt x="1751" y="295"/>
                </a:lnTo>
                <a:lnTo>
                  <a:pt x="1753" y="264"/>
                </a:lnTo>
                <a:lnTo>
                  <a:pt x="1757" y="235"/>
                </a:lnTo>
                <a:lnTo>
                  <a:pt x="1762" y="208"/>
                </a:lnTo>
                <a:lnTo>
                  <a:pt x="1772" y="182"/>
                </a:lnTo>
                <a:lnTo>
                  <a:pt x="1783" y="156"/>
                </a:lnTo>
                <a:lnTo>
                  <a:pt x="1795" y="131"/>
                </a:lnTo>
                <a:lnTo>
                  <a:pt x="1810" y="109"/>
                </a:lnTo>
                <a:lnTo>
                  <a:pt x="1827" y="87"/>
                </a:lnTo>
                <a:lnTo>
                  <a:pt x="1846" y="67"/>
                </a:lnTo>
                <a:lnTo>
                  <a:pt x="1867" y="51"/>
                </a:lnTo>
                <a:lnTo>
                  <a:pt x="1888" y="36"/>
                </a:lnTo>
                <a:lnTo>
                  <a:pt x="1911" y="23"/>
                </a:lnTo>
                <a:lnTo>
                  <a:pt x="1936" y="14"/>
                </a:lnTo>
                <a:lnTo>
                  <a:pt x="1962" y="6"/>
                </a:lnTo>
                <a:lnTo>
                  <a:pt x="1988" y="1"/>
                </a:lnTo>
                <a:lnTo>
                  <a:pt x="2016" y="0"/>
                </a:lnTo>
                <a:close/>
                <a:moveTo>
                  <a:pt x="3508" y="792"/>
                </a:moveTo>
                <a:lnTo>
                  <a:pt x="3508" y="792"/>
                </a:lnTo>
                <a:lnTo>
                  <a:pt x="3526" y="800"/>
                </a:lnTo>
                <a:lnTo>
                  <a:pt x="3547" y="806"/>
                </a:lnTo>
                <a:lnTo>
                  <a:pt x="3567" y="808"/>
                </a:lnTo>
                <a:lnTo>
                  <a:pt x="3588" y="808"/>
                </a:lnTo>
                <a:lnTo>
                  <a:pt x="3591" y="807"/>
                </a:lnTo>
                <a:lnTo>
                  <a:pt x="3588" y="819"/>
                </a:lnTo>
                <a:lnTo>
                  <a:pt x="3585" y="830"/>
                </a:lnTo>
                <a:lnTo>
                  <a:pt x="3581" y="841"/>
                </a:lnTo>
                <a:lnTo>
                  <a:pt x="3577" y="852"/>
                </a:lnTo>
                <a:lnTo>
                  <a:pt x="3571" y="862"/>
                </a:lnTo>
                <a:lnTo>
                  <a:pt x="3564" y="872"/>
                </a:lnTo>
                <a:lnTo>
                  <a:pt x="3558" y="881"/>
                </a:lnTo>
                <a:lnTo>
                  <a:pt x="3549" y="890"/>
                </a:lnTo>
                <a:lnTo>
                  <a:pt x="3541" y="896"/>
                </a:lnTo>
                <a:lnTo>
                  <a:pt x="3533" y="903"/>
                </a:lnTo>
                <a:lnTo>
                  <a:pt x="3523" y="910"/>
                </a:lnTo>
                <a:lnTo>
                  <a:pt x="3512" y="914"/>
                </a:lnTo>
                <a:lnTo>
                  <a:pt x="3501" y="920"/>
                </a:lnTo>
                <a:lnTo>
                  <a:pt x="3490" y="923"/>
                </a:lnTo>
                <a:lnTo>
                  <a:pt x="3479" y="925"/>
                </a:lnTo>
                <a:lnTo>
                  <a:pt x="3467" y="927"/>
                </a:lnTo>
                <a:lnTo>
                  <a:pt x="3446" y="927"/>
                </a:lnTo>
                <a:lnTo>
                  <a:pt x="3425" y="924"/>
                </a:lnTo>
                <a:lnTo>
                  <a:pt x="3406" y="920"/>
                </a:lnTo>
                <a:lnTo>
                  <a:pt x="3388" y="912"/>
                </a:lnTo>
                <a:lnTo>
                  <a:pt x="3374" y="920"/>
                </a:lnTo>
                <a:lnTo>
                  <a:pt x="3359" y="927"/>
                </a:lnTo>
                <a:lnTo>
                  <a:pt x="3346" y="934"/>
                </a:lnTo>
                <a:lnTo>
                  <a:pt x="3329" y="938"/>
                </a:lnTo>
                <a:lnTo>
                  <a:pt x="3314" y="942"/>
                </a:lnTo>
                <a:lnTo>
                  <a:pt x="3297" y="945"/>
                </a:lnTo>
                <a:lnTo>
                  <a:pt x="3281" y="947"/>
                </a:lnTo>
                <a:lnTo>
                  <a:pt x="3264" y="947"/>
                </a:lnTo>
                <a:lnTo>
                  <a:pt x="3248" y="947"/>
                </a:lnTo>
                <a:lnTo>
                  <a:pt x="3231" y="945"/>
                </a:lnTo>
                <a:lnTo>
                  <a:pt x="3215" y="942"/>
                </a:lnTo>
                <a:lnTo>
                  <a:pt x="3200" y="938"/>
                </a:lnTo>
                <a:lnTo>
                  <a:pt x="3184" y="934"/>
                </a:lnTo>
                <a:lnTo>
                  <a:pt x="3169" y="927"/>
                </a:lnTo>
                <a:lnTo>
                  <a:pt x="3154" y="920"/>
                </a:lnTo>
                <a:lnTo>
                  <a:pt x="3140" y="912"/>
                </a:lnTo>
                <a:lnTo>
                  <a:pt x="3123" y="920"/>
                </a:lnTo>
                <a:lnTo>
                  <a:pt x="3103" y="924"/>
                </a:lnTo>
                <a:lnTo>
                  <a:pt x="3083" y="927"/>
                </a:lnTo>
                <a:lnTo>
                  <a:pt x="3063" y="927"/>
                </a:lnTo>
                <a:lnTo>
                  <a:pt x="3051" y="925"/>
                </a:lnTo>
                <a:lnTo>
                  <a:pt x="3039" y="923"/>
                </a:lnTo>
                <a:lnTo>
                  <a:pt x="3028" y="920"/>
                </a:lnTo>
                <a:lnTo>
                  <a:pt x="3016" y="914"/>
                </a:lnTo>
                <a:lnTo>
                  <a:pt x="3007" y="910"/>
                </a:lnTo>
                <a:lnTo>
                  <a:pt x="2997" y="903"/>
                </a:lnTo>
                <a:lnTo>
                  <a:pt x="2988" y="896"/>
                </a:lnTo>
                <a:lnTo>
                  <a:pt x="2979" y="890"/>
                </a:lnTo>
                <a:lnTo>
                  <a:pt x="2971" y="881"/>
                </a:lnTo>
                <a:lnTo>
                  <a:pt x="2964" y="872"/>
                </a:lnTo>
                <a:lnTo>
                  <a:pt x="2957" y="862"/>
                </a:lnTo>
                <a:lnTo>
                  <a:pt x="2952" y="852"/>
                </a:lnTo>
                <a:lnTo>
                  <a:pt x="2948" y="841"/>
                </a:lnTo>
                <a:lnTo>
                  <a:pt x="2944" y="830"/>
                </a:lnTo>
                <a:lnTo>
                  <a:pt x="2941" y="819"/>
                </a:lnTo>
                <a:lnTo>
                  <a:pt x="2939" y="807"/>
                </a:lnTo>
                <a:lnTo>
                  <a:pt x="2941" y="808"/>
                </a:lnTo>
                <a:lnTo>
                  <a:pt x="2963" y="808"/>
                </a:lnTo>
                <a:lnTo>
                  <a:pt x="2982" y="806"/>
                </a:lnTo>
                <a:lnTo>
                  <a:pt x="3003" y="800"/>
                </a:lnTo>
                <a:lnTo>
                  <a:pt x="3022" y="792"/>
                </a:lnTo>
                <a:lnTo>
                  <a:pt x="3012" y="777"/>
                </a:lnTo>
                <a:lnTo>
                  <a:pt x="3004" y="761"/>
                </a:lnTo>
                <a:lnTo>
                  <a:pt x="2997" y="745"/>
                </a:lnTo>
                <a:lnTo>
                  <a:pt x="2992" y="726"/>
                </a:lnTo>
                <a:lnTo>
                  <a:pt x="2988" y="706"/>
                </a:lnTo>
                <a:lnTo>
                  <a:pt x="2983" y="687"/>
                </a:lnTo>
                <a:lnTo>
                  <a:pt x="2982" y="665"/>
                </a:lnTo>
                <a:lnTo>
                  <a:pt x="2981" y="642"/>
                </a:lnTo>
                <a:lnTo>
                  <a:pt x="2981" y="574"/>
                </a:lnTo>
                <a:lnTo>
                  <a:pt x="2982" y="541"/>
                </a:lnTo>
                <a:lnTo>
                  <a:pt x="2986" y="508"/>
                </a:lnTo>
                <a:lnTo>
                  <a:pt x="2993" y="475"/>
                </a:lnTo>
                <a:lnTo>
                  <a:pt x="3003" y="445"/>
                </a:lnTo>
                <a:lnTo>
                  <a:pt x="3014" y="414"/>
                </a:lnTo>
                <a:lnTo>
                  <a:pt x="3028" y="387"/>
                </a:lnTo>
                <a:lnTo>
                  <a:pt x="3044" y="361"/>
                </a:lnTo>
                <a:lnTo>
                  <a:pt x="3062" y="336"/>
                </a:lnTo>
                <a:lnTo>
                  <a:pt x="3083" y="314"/>
                </a:lnTo>
                <a:lnTo>
                  <a:pt x="3103" y="293"/>
                </a:lnTo>
                <a:lnTo>
                  <a:pt x="3127" y="275"/>
                </a:lnTo>
                <a:lnTo>
                  <a:pt x="3151" y="262"/>
                </a:lnTo>
                <a:lnTo>
                  <a:pt x="3165" y="255"/>
                </a:lnTo>
                <a:lnTo>
                  <a:pt x="3178" y="249"/>
                </a:lnTo>
                <a:lnTo>
                  <a:pt x="3191" y="245"/>
                </a:lnTo>
                <a:lnTo>
                  <a:pt x="3205" y="241"/>
                </a:lnTo>
                <a:lnTo>
                  <a:pt x="3220" y="237"/>
                </a:lnTo>
                <a:lnTo>
                  <a:pt x="3234" y="235"/>
                </a:lnTo>
                <a:lnTo>
                  <a:pt x="3249" y="234"/>
                </a:lnTo>
                <a:lnTo>
                  <a:pt x="3264" y="233"/>
                </a:lnTo>
                <a:lnTo>
                  <a:pt x="3279" y="234"/>
                </a:lnTo>
                <a:lnTo>
                  <a:pt x="3295" y="235"/>
                </a:lnTo>
                <a:lnTo>
                  <a:pt x="3308" y="237"/>
                </a:lnTo>
                <a:lnTo>
                  <a:pt x="3324" y="241"/>
                </a:lnTo>
                <a:lnTo>
                  <a:pt x="3337" y="245"/>
                </a:lnTo>
                <a:lnTo>
                  <a:pt x="3351" y="249"/>
                </a:lnTo>
                <a:lnTo>
                  <a:pt x="3365" y="255"/>
                </a:lnTo>
                <a:lnTo>
                  <a:pt x="3377" y="262"/>
                </a:lnTo>
                <a:lnTo>
                  <a:pt x="3402" y="275"/>
                </a:lnTo>
                <a:lnTo>
                  <a:pt x="3425" y="293"/>
                </a:lnTo>
                <a:lnTo>
                  <a:pt x="3447" y="314"/>
                </a:lnTo>
                <a:lnTo>
                  <a:pt x="3467" y="336"/>
                </a:lnTo>
                <a:lnTo>
                  <a:pt x="3485" y="361"/>
                </a:lnTo>
                <a:lnTo>
                  <a:pt x="3501" y="387"/>
                </a:lnTo>
                <a:lnTo>
                  <a:pt x="3515" y="414"/>
                </a:lnTo>
                <a:lnTo>
                  <a:pt x="3526" y="445"/>
                </a:lnTo>
                <a:lnTo>
                  <a:pt x="3536" y="475"/>
                </a:lnTo>
                <a:lnTo>
                  <a:pt x="3542" y="508"/>
                </a:lnTo>
                <a:lnTo>
                  <a:pt x="3547" y="541"/>
                </a:lnTo>
                <a:lnTo>
                  <a:pt x="3548" y="574"/>
                </a:lnTo>
                <a:lnTo>
                  <a:pt x="3548" y="642"/>
                </a:lnTo>
                <a:lnTo>
                  <a:pt x="3547" y="665"/>
                </a:lnTo>
                <a:lnTo>
                  <a:pt x="3545" y="687"/>
                </a:lnTo>
                <a:lnTo>
                  <a:pt x="3541" y="706"/>
                </a:lnTo>
                <a:lnTo>
                  <a:pt x="3537" y="726"/>
                </a:lnTo>
                <a:lnTo>
                  <a:pt x="3531" y="745"/>
                </a:lnTo>
                <a:lnTo>
                  <a:pt x="3525" y="761"/>
                </a:lnTo>
                <a:lnTo>
                  <a:pt x="3516" y="777"/>
                </a:lnTo>
                <a:lnTo>
                  <a:pt x="3508" y="792"/>
                </a:lnTo>
                <a:close/>
                <a:moveTo>
                  <a:pt x="3385" y="406"/>
                </a:moveTo>
                <a:lnTo>
                  <a:pt x="3385" y="406"/>
                </a:lnTo>
                <a:lnTo>
                  <a:pt x="3376" y="424"/>
                </a:lnTo>
                <a:lnTo>
                  <a:pt x="3365" y="441"/>
                </a:lnTo>
                <a:lnTo>
                  <a:pt x="3352" y="456"/>
                </a:lnTo>
                <a:lnTo>
                  <a:pt x="3340" y="471"/>
                </a:lnTo>
                <a:lnTo>
                  <a:pt x="3326" y="486"/>
                </a:lnTo>
                <a:lnTo>
                  <a:pt x="3311" y="498"/>
                </a:lnTo>
                <a:lnTo>
                  <a:pt x="3295" y="511"/>
                </a:lnTo>
                <a:lnTo>
                  <a:pt x="3278" y="522"/>
                </a:lnTo>
                <a:lnTo>
                  <a:pt x="3260" y="532"/>
                </a:lnTo>
                <a:lnTo>
                  <a:pt x="3242" y="541"/>
                </a:lnTo>
                <a:lnTo>
                  <a:pt x="3224" y="548"/>
                </a:lnTo>
                <a:lnTo>
                  <a:pt x="3205" y="555"/>
                </a:lnTo>
                <a:lnTo>
                  <a:pt x="3184" y="559"/>
                </a:lnTo>
                <a:lnTo>
                  <a:pt x="3164" y="563"/>
                </a:lnTo>
                <a:lnTo>
                  <a:pt x="3143" y="566"/>
                </a:lnTo>
                <a:lnTo>
                  <a:pt x="3123" y="566"/>
                </a:lnTo>
                <a:lnTo>
                  <a:pt x="3095" y="565"/>
                </a:lnTo>
                <a:lnTo>
                  <a:pt x="3067" y="562"/>
                </a:lnTo>
                <a:lnTo>
                  <a:pt x="3066" y="585"/>
                </a:lnTo>
                <a:lnTo>
                  <a:pt x="3066" y="665"/>
                </a:lnTo>
                <a:lnTo>
                  <a:pt x="3067" y="690"/>
                </a:lnTo>
                <a:lnTo>
                  <a:pt x="3070" y="712"/>
                </a:lnTo>
                <a:lnTo>
                  <a:pt x="3076" y="734"/>
                </a:lnTo>
                <a:lnTo>
                  <a:pt x="3083" y="755"/>
                </a:lnTo>
                <a:lnTo>
                  <a:pt x="3091" y="775"/>
                </a:lnTo>
                <a:lnTo>
                  <a:pt x="3100" y="793"/>
                </a:lnTo>
                <a:lnTo>
                  <a:pt x="3113" y="811"/>
                </a:lnTo>
                <a:lnTo>
                  <a:pt x="3125" y="828"/>
                </a:lnTo>
                <a:lnTo>
                  <a:pt x="3139" y="841"/>
                </a:lnTo>
                <a:lnTo>
                  <a:pt x="3156" y="855"/>
                </a:lnTo>
                <a:lnTo>
                  <a:pt x="3171" y="866"/>
                </a:lnTo>
                <a:lnTo>
                  <a:pt x="3189" y="874"/>
                </a:lnTo>
                <a:lnTo>
                  <a:pt x="3206" y="883"/>
                </a:lnTo>
                <a:lnTo>
                  <a:pt x="3226" y="888"/>
                </a:lnTo>
                <a:lnTo>
                  <a:pt x="3245" y="891"/>
                </a:lnTo>
                <a:lnTo>
                  <a:pt x="3264" y="892"/>
                </a:lnTo>
                <a:lnTo>
                  <a:pt x="3284" y="891"/>
                </a:lnTo>
                <a:lnTo>
                  <a:pt x="3303" y="888"/>
                </a:lnTo>
                <a:lnTo>
                  <a:pt x="3322" y="883"/>
                </a:lnTo>
                <a:lnTo>
                  <a:pt x="3340" y="874"/>
                </a:lnTo>
                <a:lnTo>
                  <a:pt x="3358" y="866"/>
                </a:lnTo>
                <a:lnTo>
                  <a:pt x="3374" y="855"/>
                </a:lnTo>
                <a:lnTo>
                  <a:pt x="3390" y="841"/>
                </a:lnTo>
                <a:lnTo>
                  <a:pt x="3403" y="828"/>
                </a:lnTo>
                <a:lnTo>
                  <a:pt x="3416" y="811"/>
                </a:lnTo>
                <a:lnTo>
                  <a:pt x="3428" y="793"/>
                </a:lnTo>
                <a:lnTo>
                  <a:pt x="3438" y="775"/>
                </a:lnTo>
                <a:lnTo>
                  <a:pt x="3446" y="755"/>
                </a:lnTo>
                <a:lnTo>
                  <a:pt x="3453" y="734"/>
                </a:lnTo>
                <a:lnTo>
                  <a:pt x="3458" y="712"/>
                </a:lnTo>
                <a:lnTo>
                  <a:pt x="3461" y="690"/>
                </a:lnTo>
                <a:lnTo>
                  <a:pt x="3463" y="665"/>
                </a:lnTo>
                <a:lnTo>
                  <a:pt x="3463" y="585"/>
                </a:lnTo>
                <a:lnTo>
                  <a:pt x="3461" y="558"/>
                </a:lnTo>
                <a:lnTo>
                  <a:pt x="3457" y="532"/>
                </a:lnTo>
                <a:lnTo>
                  <a:pt x="3450" y="507"/>
                </a:lnTo>
                <a:lnTo>
                  <a:pt x="3442" y="483"/>
                </a:lnTo>
                <a:lnTo>
                  <a:pt x="3431" y="461"/>
                </a:lnTo>
                <a:lnTo>
                  <a:pt x="3417" y="441"/>
                </a:lnTo>
                <a:lnTo>
                  <a:pt x="3402" y="423"/>
                </a:lnTo>
                <a:lnTo>
                  <a:pt x="3385" y="406"/>
                </a:lnTo>
                <a:close/>
                <a:moveTo>
                  <a:pt x="186" y="2587"/>
                </a:moveTo>
                <a:lnTo>
                  <a:pt x="186" y="2587"/>
                </a:lnTo>
                <a:lnTo>
                  <a:pt x="186" y="2579"/>
                </a:lnTo>
                <a:lnTo>
                  <a:pt x="189" y="2572"/>
                </a:lnTo>
                <a:lnTo>
                  <a:pt x="193" y="2565"/>
                </a:lnTo>
                <a:lnTo>
                  <a:pt x="197" y="2560"/>
                </a:lnTo>
                <a:lnTo>
                  <a:pt x="202" y="2556"/>
                </a:lnTo>
                <a:lnTo>
                  <a:pt x="209" y="2552"/>
                </a:lnTo>
                <a:lnTo>
                  <a:pt x="216" y="2550"/>
                </a:lnTo>
                <a:lnTo>
                  <a:pt x="223" y="2549"/>
                </a:lnTo>
                <a:lnTo>
                  <a:pt x="231" y="2550"/>
                </a:lnTo>
                <a:lnTo>
                  <a:pt x="238" y="2552"/>
                </a:lnTo>
                <a:lnTo>
                  <a:pt x="244" y="2556"/>
                </a:lnTo>
                <a:lnTo>
                  <a:pt x="249" y="2560"/>
                </a:lnTo>
                <a:lnTo>
                  <a:pt x="255" y="2565"/>
                </a:lnTo>
                <a:lnTo>
                  <a:pt x="257" y="2572"/>
                </a:lnTo>
                <a:lnTo>
                  <a:pt x="260" y="2579"/>
                </a:lnTo>
                <a:lnTo>
                  <a:pt x="260" y="2587"/>
                </a:lnTo>
                <a:lnTo>
                  <a:pt x="260" y="2594"/>
                </a:lnTo>
                <a:lnTo>
                  <a:pt x="257" y="2601"/>
                </a:lnTo>
                <a:lnTo>
                  <a:pt x="255" y="2608"/>
                </a:lnTo>
                <a:lnTo>
                  <a:pt x="249" y="2614"/>
                </a:lnTo>
                <a:lnTo>
                  <a:pt x="244" y="2618"/>
                </a:lnTo>
                <a:lnTo>
                  <a:pt x="238" y="2622"/>
                </a:lnTo>
                <a:lnTo>
                  <a:pt x="231" y="2623"/>
                </a:lnTo>
                <a:lnTo>
                  <a:pt x="223" y="2625"/>
                </a:lnTo>
                <a:lnTo>
                  <a:pt x="216" y="2623"/>
                </a:lnTo>
                <a:lnTo>
                  <a:pt x="209" y="2622"/>
                </a:lnTo>
                <a:lnTo>
                  <a:pt x="202" y="2618"/>
                </a:lnTo>
                <a:lnTo>
                  <a:pt x="197" y="2614"/>
                </a:lnTo>
                <a:lnTo>
                  <a:pt x="193" y="2608"/>
                </a:lnTo>
                <a:lnTo>
                  <a:pt x="189" y="2601"/>
                </a:lnTo>
                <a:lnTo>
                  <a:pt x="186" y="2594"/>
                </a:lnTo>
                <a:lnTo>
                  <a:pt x="186" y="2587"/>
                </a:lnTo>
                <a:close/>
                <a:moveTo>
                  <a:pt x="720" y="2260"/>
                </a:moveTo>
                <a:lnTo>
                  <a:pt x="792" y="1121"/>
                </a:lnTo>
                <a:lnTo>
                  <a:pt x="783" y="1115"/>
                </a:lnTo>
                <a:lnTo>
                  <a:pt x="776" y="1108"/>
                </a:lnTo>
                <a:lnTo>
                  <a:pt x="770" y="1102"/>
                </a:lnTo>
                <a:lnTo>
                  <a:pt x="764" y="1095"/>
                </a:lnTo>
                <a:lnTo>
                  <a:pt x="760" y="1086"/>
                </a:lnTo>
                <a:lnTo>
                  <a:pt x="756" y="1078"/>
                </a:lnTo>
                <a:lnTo>
                  <a:pt x="753" y="1069"/>
                </a:lnTo>
                <a:lnTo>
                  <a:pt x="752" y="1059"/>
                </a:lnTo>
                <a:lnTo>
                  <a:pt x="837" y="980"/>
                </a:lnTo>
                <a:lnTo>
                  <a:pt x="924" y="1059"/>
                </a:lnTo>
                <a:lnTo>
                  <a:pt x="922" y="1069"/>
                </a:lnTo>
                <a:lnTo>
                  <a:pt x="920" y="1078"/>
                </a:lnTo>
                <a:lnTo>
                  <a:pt x="916" y="1086"/>
                </a:lnTo>
                <a:lnTo>
                  <a:pt x="910" y="1095"/>
                </a:lnTo>
                <a:lnTo>
                  <a:pt x="905" y="1102"/>
                </a:lnTo>
                <a:lnTo>
                  <a:pt x="899" y="1108"/>
                </a:lnTo>
                <a:lnTo>
                  <a:pt x="892" y="1115"/>
                </a:lnTo>
                <a:lnTo>
                  <a:pt x="884" y="1121"/>
                </a:lnTo>
                <a:lnTo>
                  <a:pt x="955" y="2260"/>
                </a:lnTo>
                <a:lnTo>
                  <a:pt x="837" y="2397"/>
                </a:lnTo>
                <a:lnTo>
                  <a:pt x="720" y="2260"/>
                </a:lnTo>
                <a:close/>
              </a:path>
            </a:pathLst>
          </a:custGeom>
          <a:solidFill>
            <a:srgbClr val="000000"/>
          </a:solidFill>
          <a:ln w="9525">
            <a:noFill/>
            <a:round/>
            <a:headEnd/>
            <a:tailEnd/>
          </a:ln>
        </p:spPr>
        <p:txBody>
          <a:bodyPr lIns="102556" tIns="51275" rIns="102556" bIns="51275"/>
          <a:lstStyle/>
          <a:p>
            <a:endParaRPr lang="de-DE">
              <a:solidFill>
                <a:srgbClr val="000000"/>
              </a:solidFill>
              <a:latin typeface="EYInterstate" panose="02000503020000020004" pitchFamily="2" charset="0"/>
            </a:endParaRPr>
          </a:p>
        </p:txBody>
      </p:sp>
      <p:pic>
        <p:nvPicPr>
          <p:cNvPr id="287" name="Picture 3" descr="C:\Users\deepika.kulshrestha\Desktop\Untitled-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22216" y="909321"/>
            <a:ext cx="674842" cy="473997"/>
          </a:xfrm>
          <a:prstGeom prst="rect">
            <a:avLst/>
          </a:prstGeom>
          <a:noFill/>
          <a:extLst>
            <a:ext uri="{909E8E84-426E-40DD-AFC4-6F175D3DCCD1}">
              <a14:hiddenFill xmlns:a14="http://schemas.microsoft.com/office/drawing/2010/main">
                <a:solidFill>
                  <a:srgbClr val="FFFFFF"/>
                </a:solidFill>
              </a14:hiddenFill>
            </a:ext>
          </a:extLst>
        </p:spPr>
      </p:pic>
      <p:sp>
        <p:nvSpPr>
          <p:cNvPr id="288" name="TextBox 287"/>
          <p:cNvSpPr txBox="1"/>
          <p:nvPr/>
        </p:nvSpPr>
        <p:spPr>
          <a:xfrm>
            <a:off x="6489871" y="1492594"/>
            <a:ext cx="1116844" cy="407667"/>
          </a:xfrm>
          <a:prstGeom prst="rect">
            <a:avLst/>
          </a:prstGeom>
          <a:noFill/>
        </p:spPr>
        <p:txBody>
          <a:bodyPr wrap="square" lIns="0" tIns="41012" rIns="0" bIns="0" rtlCol="0" anchor="ctr">
            <a:spAutoFit/>
          </a:bodyPr>
          <a:lstStyle/>
          <a:p>
            <a:pPr algn="ctr">
              <a:lnSpc>
                <a:spcPct val="85000"/>
              </a:lnSpc>
              <a:spcAft>
                <a:spcPts val="675"/>
              </a:spcAft>
              <a:buClr>
                <a:srgbClr val="FFD200"/>
              </a:buClr>
              <a:buSzPct val="70000"/>
            </a:pPr>
            <a:r>
              <a:rPr lang="en-GB" sz="1400" b="1" kern="0" dirty="0" smtClean="0">
                <a:solidFill>
                  <a:srgbClr val="000000">
                    <a:lumMod val="75000"/>
                    <a:lumOff val="25000"/>
                  </a:srgbClr>
                </a:solidFill>
                <a:latin typeface="EYInterstate" panose="02000503020000020004" pitchFamily="2" charset="0"/>
              </a:rPr>
              <a:t>150 </a:t>
            </a:r>
            <a:r>
              <a:rPr lang="en-GB" sz="1400" b="1" kern="0" dirty="0">
                <a:solidFill>
                  <a:srgbClr val="000000">
                    <a:lumMod val="75000"/>
                    <a:lumOff val="25000"/>
                  </a:srgbClr>
                </a:solidFill>
                <a:latin typeface="EYInterstate" panose="02000503020000020004" pitchFamily="2" charset="0"/>
              </a:rPr>
              <a:t>countries</a:t>
            </a:r>
            <a:endParaRPr lang="en-IN" sz="1400" dirty="0">
              <a:solidFill>
                <a:srgbClr val="000000">
                  <a:lumMod val="75000"/>
                  <a:lumOff val="25000"/>
                </a:srgbClr>
              </a:solidFill>
              <a:latin typeface="EYInterstate" panose="02000503020000020004" pitchFamily="2" charset="0"/>
            </a:endParaRPr>
          </a:p>
        </p:txBody>
      </p:sp>
      <p:pic>
        <p:nvPicPr>
          <p:cNvPr id="289" name="Picture 3" descr="C:\Users\deepika.kulshrestha\Desktop\work\PPT\advisory\genpact-sonamMalik\team.png"/>
          <p:cNvPicPr>
            <a:picLocks noChangeArrowheads="1"/>
          </p:cNvPicPr>
          <p:nvPr/>
        </p:nvPicPr>
        <p:blipFill>
          <a:blip r:embed="rId3" cstate="screen">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a:ext>
            </a:extLst>
          </a:blip>
          <a:srcRect/>
          <a:stretch>
            <a:fillRect/>
          </a:stretch>
        </p:blipFill>
        <p:spPr bwMode="auto">
          <a:xfrm>
            <a:off x="9307964" y="872938"/>
            <a:ext cx="589295" cy="288000"/>
          </a:xfrm>
          <a:prstGeom prst="rect">
            <a:avLst/>
          </a:prstGeom>
          <a:noFill/>
          <a:extLst>
            <a:ext uri="{909E8E84-426E-40DD-AFC4-6F175D3DCCD1}">
              <a14:hiddenFill xmlns:a14="http://schemas.microsoft.com/office/drawing/2010/main">
                <a:solidFill>
                  <a:srgbClr val="FFFFFF"/>
                </a:solidFill>
              </a14:hiddenFill>
            </a:ext>
          </a:extLst>
        </p:spPr>
      </p:pic>
      <p:sp>
        <p:nvSpPr>
          <p:cNvPr id="290" name="TextBox 289"/>
          <p:cNvSpPr txBox="1"/>
          <p:nvPr/>
        </p:nvSpPr>
        <p:spPr>
          <a:xfrm>
            <a:off x="8719407" y="1464117"/>
            <a:ext cx="1497588" cy="407667"/>
          </a:xfrm>
          <a:prstGeom prst="rect">
            <a:avLst/>
          </a:prstGeom>
          <a:noFill/>
        </p:spPr>
        <p:txBody>
          <a:bodyPr wrap="square" lIns="0" tIns="41012" rIns="0" bIns="0" rtlCol="0" anchor="ctr">
            <a:spAutoFit/>
          </a:bodyPr>
          <a:lstStyle>
            <a:defPPr>
              <a:defRPr lang="en-US"/>
            </a:defPPr>
            <a:lvl1pPr algn="ctr">
              <a:lnSpc>
                <a:spcPct val="85000"/>
              </a:lnSpc>
              <a:spcAft>
                <a:spcPts val="675"/>
              </a:spcAft>
              <a:buClr>
                <a:schemeClr val="accent2"/>
              </a:buClr>
              <a:buSzPct val="70000"/>
              <a:defRPr sz="1400" b="1" kern="0">
                <a:solidFill>
                  <a:schemeClr val="tx1">
                    <a:lumMod val="75000"/>
                    <a:lumOff val="25000"/>
                  </a:schemeClr>
                </a:solidFill>
                <a:latin typeface="EYInterstate" panose="02000503020000020004" pitchFamily="2" charset="0"/>
              </a:defRPr>
            </a:lvl1pPr>
          </a:lstStyle>
          <a:p>
            <a:pPr>
              <a:buClr>
                <a:srgbClr val="FFD200"/>
              </a:buClr>
            </a:pPr>
            <a:r>
              <a:rPr lang="en-GB" dirty="0" smtClean="0">
                <a:solidFill>
                  <a:srgbClr val="000000">
                    <a:lumMod val="75000"/>
                    <a:lumOff val="25000"/>
                  </a:srgbClr>
                </a:solidFill>
              </a:rPr>
              <a:t>*45,000+ </a:t>
            </a:r>
            <a:r>
              <a:rPr lang="en-GB" dirty="0">
                <a:solidFill>
                  <a:srgbClr val="000000">
                    <a:lumMod val="75000"/>
                    <a:lumOff val="25000"/>
                  </a:srgbClr>
                </a:solidFill>
              </a:rPr>
              <a:t>professionals</a:t>
            </a:r>
          </a:p>
        </p:txBody>
      </p:sp>
      <p:cxnSp>
        <p:nvCxnSpPr>
          <p:cNvPr id="291" name="Straight Connector 290"/>
          <p:cNvCxnSpPr/>
          <p:nvPr/>
        </p:nvCxnSpPr>
        <p:spPr>
          <a:xfrm>
            <a:off x="512763" y="3"/>
            <a:ext cx="0" cy="266400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292" name="Group 583"/>
          <p:cNvGrpSpPr/>
          <p:nvPr/>
        </p:nvGrpSpPr>
        <p:grpSpPr>
          <a:xfrm>
            <a:off x="342901" y="6689372"/>
            <a:ext cx="9867900" cy="440090"/>
            <a:chOff x="533400" y="1676400"/>
            <a:chExt cx="8277224" cy="381000"/>
          </a:xfrm>
        </p:grpSpPr>
        <p:sp>
          <p:nvSpPr>
            <p:cNvPr id="293" name="Rectangle 292"/>
            <p:cNvSpPr/>
            <p:nvPr/>
          </p:nvSpPr>
          <p:spPr>
            <a:xfrm>
              <a:off x="2743199" y="1676400"/>
              <a:ext cx="6067425" cy="381000"/>
            </a:xfrm>
            <a:prstGeom prst="rect">
              <a:avLst/>
            </a:prstGeom>
            <a:solidFill>
              <a:srgbClr val="FFE60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100" b="1" dirty="0">
                <a:solidFill>
                  <a:srgbClr val="808080"/>
                </a:solidFill>
              </a:endParaRPr>
            </a:p>
          </p:txBody>
        </p:sp>
        <p:sp>
          <p:nvSpPr>
            <p:cNvPr id="294" name="Rectangle 4"/>
            <p:cNvSpPr>
              <a:spLocks noChangeArrowheads="1"/>
            </p:cNvSpPr>
            <p:nvPr/>
          </p:nvSpPr>
          <p:spPr bwMode="auto">
            <a:xfrm>
              <a:off x="2743200" y="1717856"/>
              <a:ext cx="5969000" cy="277110"/>
            </a:xfrm>
            <a:prstGeom prst="rect">
              <a:avLst/>
            </a:prstGeom>
            <a:noFill/>
            <a:ln w="9525">
              <a:noFill/>
              <a:miter lim="800000"/>
              <a:headEnd/>
              <a:tailEnd/>
            </a:ln>
          </p:spPr>
          <p:txBody>
            <a:bodyPr wrap="square" lIns="91440" tIns="0" rIns="0" bIns="0" anchor="ctr">
              <a:spAutoFit/>
            </a:bodyPr>
            <a:lstStyle/>
            <a:p>
              <a:pPr marL="105053" indent="-105053" algn="ctr" eaLnBrk="0" hangingPunct="0">
                <a:lnSpc>
                  <a:spcPct val="130000"/>
                </a:lnSpc>
                <a:spcBef>
                  <a:spcPct val="50000"/>
                </a:spcBef>
                <a:buClr>
                  <a:srgbClr val="00CC00"/>
                </a:buClr>
                <a:defRPr/>
              </a:pPr>
              <a:r>
                <a:rPr lang="en-GB" sz="1600" b="1" kern="0" dirty="0" smtClean="0">
                  <a:solidFill>
                    <a:srgbClr val="000000">
                      <a:lumMod val="65000"/>
                      <a:lumOff val="35000"/>
                    </a:srgbClr>
                  </a:solidFill>
                </a:rPr>
                <a:t>10 </a:t>
              </a:r>
              <a:r>
                <a:rPr lang="en-GB" sz="1600" b="1" kern="0" dirty="0">
                  <a:solidFill>
                    <a:srgbClr val="000000">
                      <a:lumMod val="65000"/>
                      <a:lumOff val="35000"/>
                    </a:srgbClr>
                  </a:solidFill>
                </a:rPr>
                <a:t>locations | </a:t>
              </a:r>
              <a:r>
                <a:rPr lang="en-GB" sz="1600" b="1" kern="0" dirty="0" smtClean="0">
                  <a:solidFill>
                    <a:srgbClr val="000000">
                      <a:lumMod val="65000"/>
                      <a:lumOff val="35000"/>
                    </a:srgbClr>
                  </a:solidFill>
                </a:rPr>
                <a:t>4,500+ </a:t>
              </a:r>
              <a:r>
                <a:rPr lang="en-GB" sz="1600" b="1" kern="0" dirty="0">
                  <a:solidFill>
                    <a:srgbClr val="000000">
                      <a:lumMod val="65000"/>
                      <a:lumOff val="35000"/>
                    </a:srgbClr>
                  </a:solidFill>
                </a:rPr>
                <a:t>professionals | </a:t>
              </a:r>
              <a:r>
                <a:rPr lang="en-GB" sz="1600" b="1" kern="0" dirty="0" smtClean="0">
                  <a:solidFill>
                    <a:srgbClr val="000000">
                      <a:lumMod val="65000"/>
                      <a:lumOff val="35000"/>
                    </a:srgbClr>
                  </a:solidFill>
                </a:rPr>
                <a:t>96 </a:t>
              </a:r>
              <a:r>
                <a:rPr lang="en-GB" sz="1600" b="1" kern="0" dirty="0">
                  <a:solidFill>
                    <a:srgbClr val="000000">
                      <a:lumMod val="65000"/>
                      <a:lumOff val="35000"/>
                    </a:srgbClr>
                  </a:solidFill>
                </a:rPr>
                <a:t>partners</a:t>
              </a:r>
            </a:p>
          </p:txBody>
        </p:sp>
        <p:sp>
          <p:nvSpPr>
            <p:cNvPr id="295" name="Rectangle 294"/>
            <p:cNvSpPr/>
            <p:nvPr/>
          </p:nvSpPr>
          <p:spPr>
            <a:xfrm>
              <a:off x="533400" y="1676400"/>
              <a:ext cx="2164080" cy="365760"/>
            </a:xfrm>
            <a:prstGeom prst="rect">
              <a:avLst/>
            </a:prstGeom>
            <a:solidFill>
              <a:schemeClr val="accent1"/>
            </a:solid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b="1" dirty="0">
                  <a:solidFill>
                    <a:srgbClr val="FFFFFF"/>
                  </a:solidFill>
                </a:rPr>
                <a:t>India Advisory</a:t>
              </a:r>
            </a:p>
          </p:txBody>
        </p:sp>
      </p:grpSp>
      <p:sp>
        <p:nvSpPr>
          <p:cNvPr id="296" name="TextBox 295"/>
          <p:cNvSpPr txBox="1"/>
          <p:nvPr/>
        </p:nvSpPr>
        <p:spPr>
          <a:xfrm>
            <a:off x="546034" y="7295303"/>
            <a:ext cx="7300640" cy="175433"/>
          </a:xfrm>
          <a:prstGeom prst="rect">
            <a:avLst/>
          </a:prstGeom>
          <a:noFill/>
        </p:spPr>
        <p:txBody>
          <a:bodyPr wrap="square" lIns="0" tIns="36576" rIns="0" bIns="0" rtlCol="0">
            <a:spAutoFit/>
          </a:bodyPr>
          <a:lstStyle/>
          <a:p>
            <a:pPr marL="105053" indent="-105053" eaLnBrk="0" hangingPunct="0">
              <a:spcBef>
                <a:spcPts val="338"/>
              </a:spcBef>
              <a:spcAft>
                <a:spcPts val="338"/>
              </a:spcAft>
              <a:buClr>
                <a:srgbClr val="00CC00"/>
              </a:buClr>
              <a:defRPr/>
            </a:pPr>
            <a:r>
              <a:rPr lang="en-GB" sz="900" kern="0" dirty="0" smtClean="0">
                <a:solidFill>
                  <a:srgbClr val="808080">
                    <a:lumMod val="75000"/>
                  </a:srgbClr>
                </a:solidFill>
                <a:latin typeface="EYInterstate" panose="02000503020000020004" pitchFamily="2" charset="0"/>
              </a:rPr>
              <a:t>* Note: The overall advisory headcount numbers also includes the executive headcount numbers (2600+ professionals).</a:t>
            </a:r>
            <a:endParaRPr lang="en-GB" sz="900" kern="0" dirty="0">
              <a:solidFill>
                <a:srgbClr val="808080">
                  <a:lumMod val="75000"/>
                </a:srgbClr>
              </a:solidFill>
              <a:latin typeface="EYInterstate" panose="02000503020000020004" pitchFamily="2" charset="0"/>
            </a:endParaRPr>
          </a:p>
        </p:txBody>
      </p:sp>
    </p:spTree>
    <p:extLst>
      <p:ext uri="{BB962C8B-B14F-4D97-AF65-F5344CB8AC3E}">
        <p14:creationId xmlns:p14="http://schemas.microsoft.com/office/powerpoint/2010/main" val="20168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1"/>
                                        </p:tgtEl>
                                        <p:attrNameLst>
                                          <p:attrName>style.visibility</p:attrName>
                                        </p:attrNameLst>
                                      </p:cBhvr>
                                      <p:to>
                                        <p:strVal val="visible"/>
                                      </p:to>
                                    </p:set>
                                    <p:animEffect transition="in" filter="fade">
                                      <p:cBhvr>
                                        <p:cTn id="11" dur="500"/>
                                        <p:tgtEl>
                                          <p:spTgt spid="28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9"/>
                                        </p:tgtEl>
                                        <p:attrNameLst>
                                          <p:attrName>style.visibility</p:attrName>
                                        </p:attrNameLst>
                                      </p:cBhvr>
                                      <p:to>
                                        <p:strVal val="visible"/>
                                      </p:to>
                                    </p:set>
                                    <p:animEffect transition="in" filter="fade">
                                      <p:cBhvr>
                                        <p:cTn id="15" dur="500"/>
                                        <p:tgtEl>
                                          <p:spTgt spid="27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0"/>
                                        </p:tgtEl>
                                        <p:attrNameLst>
                                          <p:attrName>style.visibility</p:attrName>
                                        </p:attrNameLst>
                                      </p:cBhvr>
                                      <p:to>
                                        <p:strVal val="visible"/>
                                      </p:to>
                                    </p:set>
                                    <p:animEffect transition="in" filter="fade">
                                      <p:cBhvr>
                                        <p:cTn id="19" dur="500"/>
                                        <p:tgtEl>
                                          <p:spTgt spid="28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2"/>
                                        </p:tgtEl>
                                        <p:attrNameLst>
                                          <p:attrName>style.visibility</p:attrName>
                                        </p:attrNameLst>
                                      </p:cBhvr>
                                      <p:to>
                                        <p:strVal val="visible"/>
                                      </p:to>
                                    </p:set>
                                    <p:animEffect transition="in" filter="fade">
                                      <p:cBhvr>
                                        <p:cTn id="23"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Experience</a:t>
            </a:r>
            <a:endParaRPr lang="en-IN" dirty="0"/>
          </a:p>
        </p:txBody>
      </p:sp>
      <p:graphicFrame>
        <p:nvGraphicFramePr>
          <p:cNvPr id="97" name="Content Placeholder 5"/>
          <p:cNvGraphicFramePr>
            <a:graphicFrameLocks/>
          </p:cNvGraphicFramePr>
          <p:nvPr>
            <p:extLst>
              <p:ext uri="{D42A27DB-BD31-4B8C-83A1-F6EECF244321}">
                <p14:modId xmlns:p14="http://schemas.microsoft.com/office/powerpoint/2010/main" val="3798745891"/>
              </p:ext>
            </p:extLst>
          </p:nvPr>
        </p:nvGraphicFramePr>
        <p:xfrm>
          <a:off x="4885240" y="4771899"/>
          <a:ext cx="1693859" cy="594360"/>
        </p:xfrm>
        <a:graphic>
          <a:graphicData uri="http://schemas.openxmlformats.org/drawingml/2006/table">
            <a:tbl>
              <a:tblPr firstRow="1" bandRow="1"/>
              <a:tblGrid>
                <a:gridCol w="1693859"/>
              </a:tblGrid>
              <a:tr h="462453">
                <a:tc>
                  <a:txBody>
                    <a:bodyPr/>
                    <a:lstStyle>
                      <a:defPPr>
                        <a:defRPr lang="en-US"/>
                      </a:defPPr>
                      <a:lvl1pPr marL="0" algn="l" defTabSz="957838" rtl="0" eaLnBrk="1" latinLnBrk="0" hangingPunct="1">
                        <a:defRPr sz="1900" b="1" kern="1200">
                          <a:solidFill>
                            <a:schemeClr val="lt1"/>
                          </a:solidFill>
                          <a:latin typeface="Arial"/>
                          <a:ea typeface=""/>
                          <a:cs typeface=""/>
                        </a:defRPr>
                      </a:lvl1pPr>
                      <a:lvl2pPr marL="478919" algn="l" defTabSz="957838" rtl="0" eaLnBrk="1" latinLnBrk="0" hangingPunct="1">
                        <a:defRPr sz="1900" b="1" kern="1200">
                          <a:solidFill>
                            <a:schemeClr val="lt1"/>
                          </a:solidFill>
                          <a:latin typeface="Arial"/>
                          <a:ea typeface=""/>
                          <a:cs typeface=""/>
                        </a:defRPr>
                      </a:lvl2pPr>
                      <a:lvl3pPr marL="957838" algn="l" defTabSz="957838" rtl="0" eaLnBrk="1" latinLnBrk="0" hangingPunct="1">
                        <a:defRPr sz="1900" b="1" kern="1200">
                          <a:solidFill>
                            <a:schemeClr val="lt1"/>
                          </a:solidFill>
                          <a:latin typeface="Arial"/>
                          <a:ea typeface=""/>
                          <a:cs typeface=""/>
                        </a:defRPr>
                      </a:lvl3pPr>
                      <a:lvl4pPr marL="1436757" algn="l" defTabSz="957838" rtl="0" eaLnBrk="1" latinLnBrk="0" hangingPunct="1">
                        <a:defRPr sz="1900" b="1" kern="1200">
                          <a:solidFill>
                            <a:schemeClr val="lt1"/>
                          </a:solidFill>
                          <a:latin typeface="Arial"/>
                          <a:ea typeface=""/>
                          <a:cs typeface=""/>
                        </a:defRPr>
                      </a:lvl4pPr>
                      <a:lvl5pPr marL="1915677" algn="l" defTabSz="957838" rtl="0" eaLnBrk="1" latinLnBrk="0" hangingPunct="1">
                        <a:defRPr sz="1900" b="1" kern="1200">
                          <a:solidFill>
                            <a:schemeClr val="lt1"/>
                          </a:solidFill>
                          <a:latin typeface="Arial"/>
                          <a:ea typeface=""/>
                          <a:cs typeface=""/>
                        </a:defRPr>
                      </a:lvl5pPr>
                      <a:lvl6pPr marL="2394596" algn="l" defTabSz="957838" rtl="0" eaLnBrk="1" latinLnBrk="0" hangingPunct="1">
                        <a:defRPr sz="1900" b="1" kern="1200">
                          <a:solidFill>
                            <a:schemeClr val="lt1"/>
                          </a:solidFill>
                          <a:latin typeface="Arial"/>
                          <a:ea typeface=""/>
                          <a:cs typeface=""/>
                        </a:defRPr>
                      </a:lvl6pPr>
                      <a:lvl7pPr marL="2873515" algn="l" defTabSz="957838" rtl="0" eaLnBrk="1" latinLnBrk="0" hangingPunct="1">
                        <a:defRPr sz="1900" b="1" kern="1200">
                          <a:solidFill>
                            <a:schemeClr val="lt1"/>
                          </a:solidFill>
                          <a:latin typeface="Arial"/>
                          <a:ea typeface=""/>
                          <a:cs typeface=""/>
                        </a:defRPr>
                      </a:lvl7pPr>
                      <a:lvl8pPr marL="3352434" algn="l" defTabSz="957838" rtl="0" eaLnBrk="1" latinLnBrk="0" hangingPunct="1">
                        <a:defRPr sz="1900" b="1" kern="1200">
                          <a:solidFill>
                            <a:schemeClr val="lt1"/>
                          </a:solidFill>
                          <a:latin typeface="Arial"/>
                          <a:ea typeface=""/>
                          <a:cs typeface=""/>
                        </a:defRPr>
                      </a:lvl8pPr>
                      <a:lvl9pPr marL="3831353" algn="l" defTabSz="957838" rtl="0" eaLnBrk="1" latinLnBrk="0" hangingPunct="1">
                        <a:defRPr sz="1900" b="1" kern="1200">
                          <a:solidFill>
                            <a:schemeClr val="lt1"/>
                          </a:solidFill>
                          <a:latin typeface="Arial"/>
                          <a:ea typeface=""/>
                          <a:cs typeface=""/>
                        </a:defRPr>
                      </a:lvl9pPr>
                    </a:lstStyle>
                    <a:p>
                      <a:pPr marL="0" algn="ctr" defTabSz="914239" rtl="0" eaLnBrk="1" latinLnBrk="0" hangingPunct="1"/>
                      <a:r>
                        <a:rPr lang="en-US" sz="1300" b="1" kern="1200" dirty="0" smtClean="0">
                          <a:solidFill>
                            <a:schemeClr val="tx2"/>
                          </a:solidFill>
                          <a:latin typeface="EYInterstate" pitchFamily="2" charset="0"/>
                          <a:ea typeface="+mn-ea"/>
                          <a:cs typeface="+mn-cs"/>
                        </a:rPr>
                        <a:t>Data Federation </a:t>
                      </a:r>
                    </a:p>
                    <a:p>
                      <a:pPr marL="0" algn="ctr" defTabSz="914239" rtl="0" eaLnBrk="1" latinLnBrk="0" hangingPunct="1"/>
                      <a:r>
                        <a:rPr lang="en-US" sz="1300" b="1" kern="1200" dirty="0" smtClean="0">
                          <a:solidFill>
                            <a:schemeClr val="tx2"/>
                          </a:solidFill>
                          <a:latin typeface="EYInterstate" pitchFamily="2" charset="0"/>
                          <a:ea typeface="+mn-ea"/>
                          <a:cs typeface="+mn-cs"/>
                        </a:rPr>
                        <a:t>&amp; Data Exchange Services </a:t>
                      </a:r>
                      <a:endParaRPr lang="en-US" sz="1300" b="1" kern="1200" dirty="0">
                        <a:solidFill>
                          <a:schemeClr val="tx2"/>
                        </a:solidFill>
                        <a:latin typeface="EYInterstate" pitchFamily="2" charset="0"/>
                        <a:ea typeface="+mn-ea"/>
                        <a:cs typeface="+mn-cs"/>
                      </a:endParaRPr>
                    </a:p>
                  </a:txBody>
                  <a:tcPr marL="70757" marR="70757" marT="0"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646464"/>
                    </a:solidFill>
                  </a:tcPr>
                </a:tc>
              </a:tr>
            </a:tbl>
          </a:graphicData>
        </a:graphic>
      </p:graphicFrame>
      <p:graphicFrame>
        <p:nvGraphicFramePr>
          <p:cNvPr id="98" name="Content Placeholder 5"/>
          <p:cNvGraphicFramePr>
            <a:graphicFrameLocks/>
          </p:cNvGraphicFramePr>
          <p:nvPr>
            <p:extLst>
              <p:ext uri="{D42A27DB-BD31-4B8C-83A1-F6EECF244321}">
                <p14:modId xmlns:p14="http://schemas.microsoft.com/office/powerpoint/2010/main" val="3145387413"/>
              </p:ext>
            </p:extLst>
          </p:nvPr>
        </p:nvGraphicFramePr>
        <p:xfrm>
          <a:off x="1524893" y="4771897"/>
          <a:ext cx="1535775" cy="526868"/>
        </p:xfrm>
        <a:graphic>
          <a:graphicData uri="http://schemas.openxmlformats.org/drawingml/2006/table">
            <a:tbl>
              <a:tblPr firstRow="1" bandRow="1"/>
              <a:tblGrid>
                <a:gridCol w="1535775"/>
              </a:tblGrid>
              <a:tr h="440383">
                <a:tc>
                  <a:txBody>
                    <a:bodyPr/>
                    <a:lstStyle>
                      <a:defPPr>
                        <a:defRPr lang="en-US"/>
                      </a:defPPr>
                      <a:lvl1pPr marL="0" algn="l" defTabSz="957838" rtl="0" eaLnBrk="1" latinLnBrk="0" hangingPunct="1">
                        <a:defRPr sz="1900" b="1" kern="1200">
                          <a:solidFill>
                            <a:schemeClr val="lt1"/>
                          </a:solidFill>
                          <a:latin typeface="Arial"/>
                          <a:ea typeface=""/>
                          <a:cs typeface=""/>
                        </a:defRPr>
                      </a:lvl1pPr>
                      <a:lvl2pPr marL="478919" algn="l" defTabSz="957838" rtl="0" eaLnBrk="1" latinLnBrk="0" hangingPunct="1">
                        <a:defRPr sz="1900" b="1" kern="1200">
                          <a:solidFill>
                            <a:schemeClr val="lt1"/>
                          </a:solidFill>
                          <a:latin typeface="Arial"/>
                          <a:ea typeface=""/>
                          <a:cs typeface=""/>
                        </a:defRPr>
                      </a:lvl2pPr>
                      <a:lvl3pPr marL="957838" algn="l" defTabSz="957838" rtl="0" eaLnBrk="1" latinLnBrk="0" hangingPunct="1">
                        <a:defRPr sz="1900" b="1" kern="1200">
                          <a:solidFill>
                            <a:schemeClr val="lt1"/>
                          </a:solidFill>
                          <a:latin typeface="Arial"/>
                          <a:ea typeface=""/>
                          <a:cs typeface=""/>
                        </a:defRPr>
                      </a:lvl3pPr>
                      <a:lvl4pPr marL="1436757" algn="l" defTabSz="957838" rtl="0" eaLnBrk="1" latinLnBrk="0" hangingPunct="1">
                        <a:defRPr sz="1900" b="1" kern="1200">
                          <a:solidFill>
                            <a:schemeClr val="lt1"/>
                          </a:solidFill>
                          <a:latin typeface="Arial"/>
                          <a:ea typeface=""/>
                          <a:cs typeface=""/>
                        </a:defRPr>
                      </a:lvl4pPr>
                      <a:lvl5pPr marL="1915677" algn="l" defTabSz="957838" rtl="0" eaLnBrk="1" latinLnBrk="0" hangingPunct="1">
                        <a:defRPr sz="1900" b="1" kern="1200">
                          <a:solidFill>
                            <a:schemeClr val="lt1"/>
                          </a:solidFill>
                          <a:latin typeface="Arial"/>
                          <a:ea typeface=""/>
                          <a:cs typeface=""/>
                        </a:defRPr>
                      </a:lvl5pPr>
                      <a:lvl6pPr marL="2394596" algn="l" defTabSz="957838" rtl="0" eaLnBrk="1" latinLnBrk="0" hangingPunct="1">
                        <a:defRPr sz="1900" b="1" kern="1200">
                          <a:solidFill>
                            <a:schemeClr val="lt1"/>
                          </a:solidFill>
                          <a:latin typeface="Arial"/>
                          <a:ea typeface=""/>
                          <a:cs typeface=""/>
                        </a:defRPr>
                      </a:lvl6pPr>
                      <a:lvl7pPr marL="2873515" algn="l" defTabSz="957838" rtl="0" eaLnBrk="1" latinLnBrk="0" hangingPunct="1">
                        <a:defRPr sz="1900" b="1" kern="1200">
                          <a:solidFill>
                            <a:schemeClr val="lt1"/>
                          </a:solidFill>
                          <a:latin typeface="Arial"/>
                          <a:ea typeface=""/>
                          <a:cs typeface=""/>
                        </a:defRPr>
                      </a:lvl7pPr>
                      <a:lvl8pPr marL="3352434" algn="l" defTabSz="957838" rtl="0" eaLnBrk="1" latinLnBrk="0" hangingPunct="1">
                        <a:defRPr sz="1900" b="1" kern="1200">
                          <a:solidFill>
                            <a:schemeClr val="lt1"/>
                          </a:solidFill>
                          <a:latin typeface="Arial"/>
                          <a:ea typeface=""/>
                          <a:cs typeface=""/>
                        </a:defRPr>
                      </a:lvl8pPr>
                      <a:lvl9pPr marL="3831353" algn="l" defTabSz="957838" rtl="0" eaLnBrk="1" latinLnBrk="0" hangingPunct="1">
                        <a:defRPr sz="1900" b="1" kern="1200">
                          <a:solidFill>
                            <a:schemeClr val="lt1"/>
                          </a:solidFill>
                          <a:latin typeface="Arial"/>
                          <a:ea typeface=""/>
                          <a:cs typeface=""/>
                        </a:defRPr>
                      </a:lvl9pPr>
                    </a:lstStyle>
                    <a:p>
                      <a:pPr algn="ctr"/>
                      <a:r>
                        <a:rPr lang="en-US" sz="1300" b="1" dirty="0" smtClean="0">
                          <a:solidFill>
                            <a:schemeClr val="tx2"/>
                          </a:solidFill>
                          <a:latin typeface="EYInterstate" pitchFamily="2" charset="0"/>
                        </a:rPr>
                        <a:t>Data Quality </a:t>
                      </a:r>
                    </a:p>
                    <a:p>
                      <a:pPr algn="ctr"/>
                      <a:r>
                        <a:rPr lang="en-US" sz="1300" b="1" dirty="0" smtClean="0">
                          <a:solidFill>
                            <a:schemeClr val="tx2"/>
                          </a:solidFill>
                          <a:latin typeface="EYInterstate" pitchFamily="2" charset="0"/>
                        </a:rPr>
                        <a:t>Management </a:t>
                      </a:r>
                      <a:endParaRPr lang="en-US" sz="1300" b="1" dirty="0">
                        <a:solidFill>
                          <a:schemeClr val="tx2"/>
                        </a:solidFill>
                        <a:latin typeface="EYInterstate" pitchFamily="2" charset="0"/>
                      </a:endParaRPr>
                    </a:p>
                  </a:txBody>
                  <a:tcPr marL="70757" marR="70757" marT="65314" marB="65314"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646464"/>
                    </a:solidFill>
                  </a:tcPr>
                </a:tc>
              </a:tr>
            </a:tbl>
          </a:graphicData>
        </a:graphic>
      </p:graphicFrame>
      <p:graphicFrame>
        <p:nvGraphicFramePr>
          <p:cNvPr id="99" name="Content Placeholder 5"/>
          <p:cNvGraphicFramePr>
            <a:graphicFrameLocks/>
          </p:cNvGraphicFramePr>
          <p:nvPr>
            <p:extLst>
              <p:ext uri="{D42A27DB-BD31-4B8C-83A1-F6EECF244321}">
                <p14:modId xmlns:p14="http://schemas.microsoft.com/office/powerpoint/2010/main" val="2643126621"/>
              </p:ext>
            </p:extLst>
          </p:nvPr>
        </p:nvGraphicFramePr>
        <p:xfrm>
          <a:off x="6622255" y="4775395"/>
          <a:ext cx="1632780" cy="590864"/>
        </p:xfrm>
        <a:graphic>
          <a:graphicData uri="http://schemas.openxmlformats.org/drawingml/2006/table">
            <a:tbl>
              <a:tblPr firstRow="1" bandRow="1"/>
              <a:tblGrid>
                <a:gridCol w="1632780"/>
              </a:tblGrid>
              <a:tr h="590864">
                <a:tc>
                  <a:txBody>
                    <a:bodyPr/>
                    <a:lstStyle>
                      <a:defPPr>
                        <a:defRPr lang="en-US"/>
                      </a:defPPr>
                      <a:lvl1pPr marL="0" algn="l" defTabSz="957838" rtl="0" eaLnBrk="1" latinLnBrk="0" hangingPunct="1">
                        <a:defRPr sz="1900" b="1" kern="1200">
                          <a:solidFill>
                            <a:schemeClr val="lt1"/>
                          </a:solidFill>
                          <a:latin typeface="Arial"/>
                          <a:ea typeface=""/>
                          <a:cs typeface=""/>
                        </a:defRPr>
                      </a:lvl1pPr>
                      <a:lvl2pPr marL="478919" algn="l" defTabSz="957838" rtl="0" eaLnBrk="1" latinLnBrk="0" hangingPunct="1">
                        <a:defRPr sz="1900" b="1" kern="1200">
                          <a:solidFill>
                            <a:schemeClr val="lt1"/>
                          </a:solidFill>
                          <a:latin typeface="Arial"/>
                          <a:ea typeface=""/>
                          <a:cs typeface=""/>
                        </a:defRPr>
                      </a:lvl2pPr>
                      <a:lvl3pPr marL="957838" algn="l" defTabSz="957838" rtl="0" eaLnBrk="1" latinLnBrk="0" hangingPunct="1">
                        <a:defRPr sz="1900" b="1" kern="1200">
                          <a:solidFill>
                            <a:schemeClr val="lt1"/>
                          </a:solidFill>
                          <a:latin typeface="Arial"/>
                          <a:ea typeface=""/>
                          <a:cs typeface=""/>
                        </a:defRPr>
                      </a:lvl3pPr>
                      <a:lvl4pPr marL="1436757" algn="l" defTabSz="957838" rtl="0" eaLnBrk="1" latinLnBrk="0" hangingPunct="1">
                        <a:defRPr sz="1900" b="1" kern="1200">
                          <a:solidFill>
                            <a:schemeClr val="lt1"/>
                          </a:solidFill>
                          <a:latin typeface="Arial"/>
                          <a:ea typeface=""/>
                          <a:cs typeface=""/>
                        </a:defRPr>
                      </a:lvl4pPr>
                      <a:lvl5pPr marL="1915677" algn="l" defTabSz="957838" rtl="0" eaLnBrk="1" latinLnBrk="0" hangingPunct="1">
                        <a:defRPr sz="1900" b="1" kern="1200">
                          <a:solidFill>
                            <a:schemeClr val="lt1"/>
                          </a:solidFill>
                          <a:latin typeface="Arial"/>
                          <a:ea typeface=""/>
                          <a:cs typeface=""/>
                        </a:defRPr>
                      </a:lvl5pPr>
                      <a:lvl6pPr marL="2394596" algn="l" defTabSz="957838" rtl="0" eaLnBrk="1" latinLnBrk="0" hangingPunct="1">
                        <a:defRPr sz="1900" b="1" kern="1200">
                          <a:solidFill>
                            <a:schemeClr val="lt1"/>
                          </a:solidFill>
                          <a:latin typeface="Arial"/>
                          <a:ea typeface=""/>
                          <a:cs typeface=""/>
                        </a:defRPr>
                      </a:lvl6pPr>
                      <a:lvl7pPr marL="2873515" algn="l" defTabSz="957838" rtl="0" eaLnBrk="1" latinLnBrk="0" hangingPunct="1">
                        <a:defRPr sz="1900" b="1" kern="1200">
                          <a:solidFill>
                            <a:schemeClr val="lt1"/>
                          </a:solidFill>
                          <a:latin typeface="Arial"/>
                          <a:ea typeface=""/>
                          <a:cs typeface=""/>
                        </a:defRPr>
                      </a:lvl7pPr>
                      <a:lvl8pPr marL="3352434" algn="l" defTabSz="957838" rtl="0" eaLnBrk="1" latinLnBrk="0" hangingPunct="1">
                        <a:defRPr sz="1900" b="1" kern="1200">
                          <a:solidFill>
                            <a:schemeClr val="lt1"/>
                          </a:solidFill>
                          <a:latin typeface="Arial"/>
                          <a:ea typeface=""/>
                          <a:cs typeface=""/>
                        </a:defRPr>
                      </a:lvl8pPr>
                      <a:lvl9pPr marL="3831353" algn="l" defTabSz="957838" rtl="0" eaLnBrk="1" latinLnBrk="0" hangingPunct="1">
                        <a:defRPr sz="1900" b="1" kern="1200">
                          <a:solidFill>
                            <a:schemeClr val="lt1"/>
                          </a:solidFill>
                          <a:latin typeface="Arial"/>
                          <a:ea typeface=""/>
                          <a:cs typeface=""/>
                        </a:defRPr>
                      </a:lvl9pPr>
                    </a:lstStyle>
                    <a:p>
                      <a:pPr marL="0" algn="ctr" defTabSz="914239" rtl="0" eaLnBrk="1" latinLnBrk="0" hangingPunct="1"/>
                      <a:r>
                        <a:rPr lang="en-US" sz="1300" b="1" kern="1200" dirty="0" smtClean="0">
                          <a:solidFill>
                            <a:schemeClr val="tx2"/>
                          </a:solidFill>
                          <a:latin typeface="EYInterstate" pitchFamily="2" charset="0"/>
                          <a:ea typeface="+mn-ea"/>
                          <a:cs typeface="+mn-cs"/>
                        </a:rPr>
                        <a:t>Data Warehouse Design &amp; Build </a:t>
                      </a:r>
                      <a:endParaRPr lang="en-US" sz="1300" b="1" kern="1200" dirty="0">
                        <a:solidFill>
                          <a:schemeClr val="tx2"/>
                        </a:solidFill>
                        <a:latin typeface="EYInterstate" pitchFamily="2" charset="0"/>
                        <a:ea typeface="+mn-ea"/>
                        <a:cs typeface="+mn-cs"/>
                      </a:endParaRPr>
                    </a:p>
                  </a:txBody>
                  <a:tcPr marL="70757" marR="70757" marT="0"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646464"/>
                    </a:solidFill>
                  </a:tcPr>
                </a:tc>
              </a:tr>
            </a:tbl>
          </a:graphicData>
        </a:graphic>
      </p:graphicFrame>
      <p:graphicFrame>
        <p:nvGraphicFramePr>
          <p:cNvPr id="100" name="Content Placeholder 5"/>
          <p:cNvGraphicFramePr>
            <a:graphicFrameLocks/>
          </p:cNvGraphicFramePr>
          <p:nvPr>
            <p:extLst>
              <p:ext uri="{D42A27DB-BD31-4B8C-83A1-F6EECF244321}">
                <p14:modId xmlns:p14="http://schemas.microsoft.com/office/powerpoint/2010/main" val="4013785838"/>
              </p:ext>
            </p:extLst>
          </p:nvPr>
        </p:nvGraphicFramePr>
        <p:xfrm>
          <a:off x="3182050" y="4760876"/>
          <a:ext cx="1615633" cy="537889"/>
        </p:xfrm>
        <a:graphic>
          <a:graphicData uri="http://schemas.openxmlformats.org/drawingml/2006/table">
            <a:tbl>
              <a:tblPr firstRow="1" bandRow="1"/>
              <a:tblGrid>
                <a:gridCol w="1615633"/>
              </a:tblGrid>
              <a:tr h="537889">
                <a:tc>
                  <a:txBody>
                    <a:bodyPr/>
                    <a:lstStyle>
                      <a:defPPr>
                        <a:defRPr lang="en-US"/>
                      </a:defPPr>
                      <a:lvl1pPr marL="0" algn="l" defTabSz="957838" rtl="0" eaLnBrk="1" latinLnBrk="0" hangingPunct="1">
                        <a:defRPr sz="1900" b="1" kern="1200">
                          <a:solidFill>
                            <a:schemeClr val="lt1"/>
                          </a:solidFill>
                          <a:latin typeface="Arial"/>
                          <a:ea typeface=""/>
                          <a:cs typeface=""/>
                        </a:defRPr>
                      </a:lvl1pPr>
                      <a:lvl2pPr marL="478919" algn="l" defTabSz="957838" rtl="0" eaLnBrk="1" latinLnBrk="0" hangingPunct="1">
                        <a:defRPr sz="1900" b="1" kern="1200">
                          <a:solidFill>
                            <a:schemeClr val="lt1"/>
                          </a:solidFill>
                          <a:latin typeface="Arial"/>
                          <a:ea typeface=""/>
                          <a:cs typeface=""/>
                        </a:defRPr>
                      </a:lvl2pPr>
                      <a:lvl3pPr marL="957838" algn="l" defTabSz="957838" rtl="0" eaLnBrk="1" latinLnBrk="0" hangingPunct="1">
                        <a:defRPr sz="1900" b="1" kern="1200">
                          <a:solidFill>
                            <a:schemeClr val="lt1"/>
                          </a:solidFill>
                          <a:latin typeface="Arial"/>
                          <a:ea typeface=""/>
                          <a:cs typeface=""/>
                        </a:defRPr>
                      </a:lvl3pPr>
                      <a:lvl4pPr marL="1436757" algn="l" defTabSz="957838" rtl="0" eaLnBrk="1" latinLnBrk="0" hangingPunct="1">
                        <a:defRPr sz="1900" b="1" kern="1200">
                          <a:solidFill>
                            <a:schemeClr val="lt1"/>
                          </a:solidFill>
                          <a:latin typeface="Arial"/>
                          <a:ea typeface=""/>
                          <a:cs typeface=""/>
                        </a:defRPr>
                      </a:lvl4pPr>
                      <a:lvl5pPr marL="1915677" algn="l" defTabSz="957838" rtl="0" eaLnBrk="1" latinLnBrk="0" hangingPunct="1">
                        <a:defRPr sz="1900" b="1" kern="1200">
                          <a:solidFill>
                            <a:schemeClr val="lt1"/>
                          </a:solidFill>
                          <a:latin typeface="Arial"/>
                          <a:ea typeface=""/>
                          <a:cs typeface=""/>
                        </a:defRPr>
                      </a:lvl5pPr>
                      <a:lvl6pPr marL="2394596" algn="l" defTabSz="957838" rtl="0" eaLnBrk="1" latinLnBrk="0" hangingPunct="1">
                        <a:defRPr sz="1900" b="1" kern="1200">
                          <a:solidFill>
                            <a:schemeClr val="lt1"/>
                          </a:solidFill>
                          <a:latin typeface="Arial"/>
                          <a:ea typeface=""/>
                          <a:cs typeface=""/>
                        </a:defRPr>
                      </a:lvl6pPr>
                      <a:lvl7pPr marL="2873515" algn="l" defTabSz="957838" rtl="0" eaLnBrk="1" latinLnBrk="0" hangingPunct="1">
                        <a:defRPr sz="1900" b="1" kern="1200">
                          <a:solidFill>
                            <a:schemeClr val="lt1"/>
                          </a:solidFill>
                          <a:latin typeface="Arial"/>
                          <a:ea typeface=""/>
                          <a:cs typeface=""/>
                        </a:defRPr>
                      </a:lvl7pPr>
                      <a:lvl8pPr marL="3352434" algn="l" defTabSz="957838" rtl="0" eaLnBrk="1" latinLnBrk="0" hangingPunct="1">
                        <a:defRPr sz="1900" b="1" kern="1200">
                          <a:solidFill>
                            <a:schemeClr val="lt1"/>
                          </a:solidFill>
                          <a:latin typeface="Arial"/>
                          <a:ea typeface=""/>
                          <a:cs typeface=""/>
                        </a:defRPr>
                      </a:lvl8pPr>
                      <a:lvl9pPr marL="3831353" algn="l" defTabSz="957838" rtl="0" eaLnBrk="1" latinLnBrk="0" hangingPunct="1">
                        <a:defRPr sz="1900" b="1" kern="1200">
                          <a:solidFill>
                            <a:schemeClr val="lt1"/>
                          </a:solidFill>
                          <a:latin typeface="Arial"/>
                          <a:ea typeface=""/>
                          <a:cs typeface=""/>
                        </a:defRPr>
                      </a:lvl9pPr>
                    </a:lstStyle>
                    <a:p>
                      <a:pPr marL="0" algn="ctr" defTabSz="914239" rtl="0" eaLnBrk="1" latinLnBrk="0" hangingPunct="1"/>
                      <a:r>
                        <a:rPr lang="en-US" sz="1300" b="1" kern="1200" dirty="0" smtClean="0">
                          <a:solidFill>
                            <a:schemeClr val="tx2"/>
                          </a:solidFill>
                          <a:latin typeface="EYInterstate" pitchFamily="2" charset="0"/>
                          <a:ea typeface="+mn-ea"/>
                          <a:cs typeface="+mn-cs"/>
                        </a:rPr>
                        <a:t>Analytics Centre of Excellence </a:t>
                      </a:r>
                      <a:endParaRPr lang="en-US" sz="1300" b="1" kern="1200" dirty="0">
                        <a:solidFill>
                          <a:schemeClr val="tx2"/>
                        </a:solidFill>
                        <a:latin typeface="EYInterstate" pitchFamily="2" charset="0"/>
                        <a:ea typeface="+mn-ea"/>
                        <a:cs typeface="+mn-cs"/>
                      </a:endParaRPr>
                    </a:p>
                  </a:txBody>
                  <a:tcPr marL="70757" marR="70757" marT="0"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646464"/>
                    </a:solidFill>
                  </a:tcPr>
                </a:tc>
              </a:tr>
            </a:tbl>
          </a:graphicData>
        </a:graphic>
      </p:graphicFrame>
      <p:cxnSp>
        <p:nvCxnSpPr>
          <p:cNvPr id="106" name="Straight Arrow Connector 105"/>
          <p:cNvCxnSpPr/>
          <p:nvPr/>
        </p:nvCxnSpPr>
        <p:spPr>
          <a:xfrm>
            <a:off x="764160" y="4542503"/>
            <a:ext cx="0" cy="825910"/>
          </a:xfrm>
          <a:prstGeom prst="straightConnector1">
            <a:avLst/>
          </a:prstGeom>
          <a:noFill/>
          <a:ln w="38100" cap="flat" cmpd="sng" algn="ctr">
            <a:solidFill>
              <a:srgbClr val="FFD200"/>
            </a:solidFill>
            <a:prstDash val="solid"/>
            <a:headEnd type="triangle" w="med" len="med"/>
            <a:tailEnd type="triangle" w="med" len="med"/>
          </a:ln>
          <a:effectLst/>
        </p:spPr>
      </p:cxnSp>
      <p:sp>
        <p:nvSpPr>
          <p:cNvPr id="123" name="TextBox 122"/>
          <p:cNvSpPr txBox="1"/>
          <p:nvPr/>
        </p:nvSpPr>
        <p:spPr>
          <a:xfrm>
            <a:off x="342154" y="4814759"/>
            <a:ext cx="1061357" cy="299906"/>
          </a:xfrm>
          <a:prstGeom prst="rect">
            <a:avLst/>
          </a:prstGeom>
          <a:solidFill>
            <a:srgbClr val="FFFFFF"/>
          </a:solidFill>
        </p:spPr>
        <p:txBody>
          <a:bodyPr wrap="square" lIns="68404" tIns="34203" rIns="68404" bIns="34203" rtlCol="0">
            <a:spAutoFit/>
          </a:bodyPr>
          <a:lstStyle/>
          <a:p>
            <a:pPr marL="0" marR="0" lvl="0" indent="0" defTabSz="914252"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646464"/>
                </a:solidFill>
                <a:effectLst/>
                <a:uLnTx/>
                <a:uFillTx/>
                <a:latin typeface="EYInterstate" panose="02000503020000020004" pitchFamily="2" charset="0"/>
              </a:rPr>
              <a:t>Services</a:t>
            </a:r>
            <a:endParaRPr kumimoji="0" lang="en-IN" sz="1500" b="1" i="0" u="none" strike="noStrike" kern="0" cap="none" spc="0" normalizeH="0" baseline="0" noProof="0" dirty="0" smtClean="0">
              <a:ln>
                <a:noFill/>
              </a:ln>
              <a:solidFill>
                <a:srgbClr val="646464"/>
              </a:solidFill>
              <a:effectLst/>
              <a:uLnTx/>
              <a:uFillTx/>
              <a:latin typeface="EYInterstate" panose="02000503020000020004" pitchFamily="2" charset="0"/>
            </a:endParaRPr>
          </a:p>
        </p:txBody>
      </p:sp>
      <p:cxnSp>
        <p:nvCxnSpPr>
          <p:cNvPr id="125" name="Straight Arrow Connector 124"/>
          <p:cNvCxnSpPr/>
          <p:nvPr/>
        </p:nvCxnSpPr>
        <p:spPr>
          <a:xfrm>
            <a:off x="764160" y="5487066"/>
            <a:ext cx="0" cy="1455206"/>
          </a:xfrm>
          <a:prstGeom prst="straightConnector1">
            <a:avLst/>
          </a:prstGeom>
          <a:noFill/>
          <a:ln w="38100" cap="flat" cmpd="sng" algn="ctr">
            <a:solidFill>
              <a:srgbClr val="FFD200"/>
            </a:solidFill>
            <a:prstDash val="solid"/>
            <a:headEnd type="triangle" w="med" len="med"/>
            <a:tailEnd type="triangle" w="med" len="med"/>
          </a:ln>
          <a:effectLst/>
        </p:spPr>
      </p:cxnSp>
      <p:grpSp>
        <p:nvGrpSpPr>
          <p:cNvPr id="4" name="Group 3"/>
          <p:cNvGrpSpPr/>
          <p:nvPr/>
        </p:nvGrpSpPr>
        <p:grpSpPr>
          <a:xfrm>
            <a:off x="1282716" y="3238053"/>
            <a:ext cx="8859214" cy="1264213"/>
            <a:chOff x="1371204" y="3238053"/>
            <a:chExt cx="8859214" cy="1264213"/>
          </a:xfrm>
        </p:grpSpPr>
        <p:sp>
          <p:nvSpPr>
            <p:cNvPr id="101" name="Rectangle 100"/>
            <p:cNvSpPr/>
            <p:nvPr/>
          </p:nvSpPr>
          <p:spPr>
            <a:xfrm>
              <a:off x="1371204" y="3878553"/>
              <a:ext cx="1733550" cy="623713"/>
            </a:xfrm>
            <a:prstGeom prst="rect">
              <a:avLst/>
            </a:prstGeom>
            <a:noFill/>
            <a:ln w="25400" cap="flat" cmpd="sng" algn="ctr">
              <a:noFill/>
              <a:prstDash val="solid"/>
            </a:ln>
            <a:effectLst/>
          </p:spPr>
          <p:txBody>
            <a:bodyPr lIns="95694" tIns="47848" rIns="95694" bIns="47848" rtlCol="0" anchor="t" anchorCtr="0"/>
            <a:lstStyle/>
            <a:p>
              <a:pPr marL="0" marR="0" lvl="0" indent="0" algn="ctr" defTabSz="914252" eaLnBrk="1" fontAlgn="base" latinLnBrk="0" hangingPunct="1">
                <a:lnSpc>
                  <a:spcPct val="100000"/>
                </a:lnSpc>
                <a:spcBef>
                  <a:spcPct val="0"/>
                </a:spcBef>
                <a:spcAft>
                  <a:spcPct val="0"/>
                </a:spcAft>
                <a:buClrTx/>
                <a:buSzTx/>
                <a:buFontTx/>
                <a:buNone/>
                <a:tabLst/>
                <a:defRPr/>
              </a:pPr>
              <a:r>
                <a:rPr kumimoji="0" lang="en-US" sz="1200" b="0" i="0" u="none" strike="noStrike" kern="400" cap="none" spc="-84" normalizeH="0" baseline="0" noProof="0" dirty="0" smtClean="0">
                  <a:ln>
                    <a:noFill/>
                  </a:ln>
                  <a:solidFill>
                    <a:srgbClr val="000000"/>
                  </a:solidFill>
                  <a:effectLst/>
                  <a:uLnTx/>
                  <a:uFillTx/>
                  <a:latin typeface="EYInterstate Light" panose="02000506000000020004" pitchFamily="2" charset="0"/>
                  <a:cs typeface="Segoe UI" pitchFamily="34" charset="0"/>
                </a:rPr>
                <a:t>Dedicated team of more than 400+ Analytics personnel across Indian cities</a:t>
              </a:r>
            </a:p>
          </p:txBody>
        </p:sp>
        <p:sp>
          <p:nvSpPr>
            <p:cNvPr id="102" name="Rectangle 101"/>
            <p:cNvSpPr/>
            <p:nvPr/>
          </p:nvSpPr>
          <p:spPr>
            <a:xfrm>
              <a:off x="3259448" y="3878553"/>
              <a:ext cx="1626723" cy="623711"/>
            </a:xfrm>
            <a:prstGeom prst="rect">
              <a:avLst/>
            </a:prstGeom>
            <a:noFill/>
            <a:ln w="25400" cap="flat" cmpd="sng" algn="ctr">
              <a:noFill/>
              <a:prstDash val="solid"/>
            </a:ln>
            <a:effectLst/>
          </p:spPr>
          <p:txBody>
            <a:bodyPr lIns="95694" tIns="47848" rIns="95694" bIns="47848" rtlCol="0" anchor="t" anchorCtr="0"/>
            <a:lstStyle/>
            <a:p>
              <a:pPr marL="0" marR="0" lvl="0" indent="0" algn="ctr" defTabSz="914252" eaLnBrk="1" fontAlgn="base" latinLnBrk="0" hangingPunct="1">
                <a:lnSpc>
                  <a:spcPct val="100000"/>
                </a:lnSpc>
                <a:spcBef>
                  <a:spcPct val="0"/>
                </a:spcBef>
                <a:spcAft>
                  <a:spcPct val="0"/>
                </a:spcAft>
                <a:buClrTx/>
                <a:buSzTx/>
                <a:buFontTx/>
                <a:buNone/>
                <a:tabLst/>
                <a:defRPr/>
              </a:pPr>
              <a:r>
                <a:rPr kumimoji="0" lang="en-US" sz="1200" b="0" i="0" u="none" strike="noStrike" kern="400" cap="none" spc="-84" normalizeH="0" baseline="0" noProof="0" dirty="0" smtClean="0">
                  <a:ln>
                    <a:noFill/>
                  </a:ln>
                  <a:solidFill>
                    <a:srgbClr val="000000"/>
                  </a:solidFill>
                  <a:effectLst/>
                  <a:uLnTx/>
                  <a:uFillTx/>
                  <a:latin typeface="EYInterstate Light" panose="02000506000000020004" pitchFamily="2" charset="0"/>
                  <a:cs typeface="Segoe UI" pitchFamily="34" charset="0"/>
                </a:rPr>
                <a:t>Extensive Knowledge across Ministries and State Government</a:t>
              </a:r>
            </a:p>
          </p:txBody>
        </p:sp>
        <p:sp>
          <p:nvSpPr>
            <p:cNvPr id="103" name="Rectangle 102"/>
            <p:cNvSpPr/>
            <p:nvPr/>
          </p:nvSpPr>
          <p:spPr>
            <a:xfrm>
              <a:off x="5040864" y="3878553"/>
              <a:ext cx="1626723" cy="566057"/>
            </a:xfrm>
            <a:prstGeom prst="rect">
              <a:avLst/>
            </a:prstGeom>
            <a:noFill/>
            <a:ln w="25400" cap="flat" cmpd="sng" algn="ctr">
              <a:noFill/>
              <a:prstDash val="solid"/>
            </a:ln>
            <a:effectLst/>
          </p:spPr>
          <p:txBody>
            <a:bodyPr lIns="95694" tIns="47848" rIns="95694" bIns="47848" rtlCol="0" anchor="t" anchorCtr="0"/>
            <a:lstStyle/>
            <a:p>
              <a:pPr marL="0" marR="0" lvl="0" indent="0" algn="ctr" defTabSz="914252" eaLnBrk="1" fontAlgn="base" latinLnBrk="0" hangingPunct="1">
                <a:lnSpc>
                  <a:spcPct val="100000"/>
                </a:lnSpc>
                <a:spcBef>
                  <a:spcPct val="0"/>
                </a:spcBef>
                <a:spcAft>
                  <a:spcPct val="0"/>
                </a:spcAft>
                <a:buClrTx/>
                <a:buSzTx/>
                <a:buFontTx/>
                <a:buNone/>
                <a:tabLst/>
                <a:defRPr/>
              </a:pPr>
              <a:r>
                <a:rPr kumimoji="0" lang="en-US" sz="1200" b="0" i="0" u="none" strike="noStrike" kern="400" cap="none" spc="-84" normalizeH="0" baseline="0" noProof="0" dirty="0" smtClean="0">
                  <a:ln>
                    <a:noFill/>
                  </a:ln>
                  <a:solidFill>
                    <a:srgbClr val="000000"/>
                  </a:solidFill>
                  <a:effectLst/>
                  <a:uLnTx/>
                  <a:uFillTx/>
                  <a:latin typeface="EYInterstate Light" panose="02000506000000020004" pitchFamily="2" charset="0"/>
                  <a:cs typeface="Segoe UI" pitchFamily="34" charset="0"/>
                </a:rPr>
                <a:t>Global Network across 150 countries in the world</a:t>
              </a:r>
            </a:p>
          </p:txBody>
        </p:sp>
        <p:sp>
          <p:nvSpPr>
            <p:cNvPr id="104" name="Rectangle 103"/>
            <p:cNvSpPr/>
            <p:nvPr/>
          </p:nvSpPr>
          <p:spPr>
            <a:xfrm>
              <a:off x="6712605" y="3878547"/>
              <a:ext cx="1794595" cy="620486"/>
            </a:xfrm>
            <a:prstGeom prst="rect">
              <a:avLst/>
            </a:prstGeom>
            <a:noFill/>
            <a:ln w="25400" cap="flat" cmpd="sng" algn="ctr">
              <a:noFill/>
              <a:prstDash val="solid"/>
            </a:ln>
            <a:effectLst/>
          </p:spPr>
          <p:txBody>
            <a:bodyPr lIns="95694" tIns="47848" rIns="95694" bIns="47848" rtlCol="0" anchor="t" anchorCtr="0"/>
            <a:lstStyle/>
            <a:p>
              <a:pPr marL="0" marR="0" lvl="0" indent="0" algn="ctr" defTabSz="914252" eaLnBrk="1" fontAlgn="base" latinLnBrk="0" hangingPunct="1">
                <a:lnSpc>
                  <a:spcPct val="100000"/>
                </a:lnSpc>
                <a:spcBef>
                  <a:spcPct val="0"/>
                </a:spcBef>
                <a:spcAft>
                  <a:spcPct val="0"/>
                </a:spcAft>
                <a:buClrTx/>
                <a:buSzTx/>
                <a:buFontTx/>
                <a:buNone/>
                <a:tabLst/>
                <a:defRPr/>
              </a:pPr>
              <a:r>
                <a:rPr kumimoji="0" lang="en-US" sz="1200" b="0" i="0" u="none" strike="noStrike" kern="400" cap="none" spc="-84" normalizeH="0" baseline="0" noProof="0" dirty="0" smtClean="0">
                  <a:ln>
                    <a:noFill/>
                  </a:ln>
                  <a:solidFill>
                    <a:srgbClr val="000000"/>
                  </a:solidFill>
                  <a:effectLst/>
                  <a:uLnTx/>
                  <a:uFillTx/>
                  <a:latin typeface="EYInterstate Light" panose="02000506000000020004" pitchFamily="2" charset="0"/>
                  <a:cs typeface="Segoe UI" pitchFamily="34" charset="0"/>
                </a:rPr>
                <a:t>Significant experience in system design</a:t>
              </a:r>
              <a:r>
                <a:rPr kumimoji="0" lang="en-US" sz="1200" b="0" i="0" u="none" strike="noStrike" kern="400" cap="none" spc="-84" normalizeH="0" noProof="0" dirty="0" smtClean="0">
                  <a:ln>
                    <a:noFill/>
                  </a:ln>
                  <a:solidFill>
                    <a:srgbClr val="000000"/>
                  </a:solidFill>
                  <a:effectLst/>
                  <a:uLnTx/>
                  <a:uFillTx/>
                  <a:latin typeface="EYInterstate Light" panose="02000506000000020004" pitchFamily="2" charset="0"/>
                  <a:cs typeface="Segoe UI" pitchFamily="34" charset="0"/>
                </a:rPr>
                <a:t> and development</a:t>
              </a:r>
              <a:endParaRPr kumimoji="0" lang="en-US" sz="1200" b="0" i="0" u="none" strike="noStrike" kern="400" cap="none" spc="-84" normalizeH="0" baseline="0" noProof="0" dirty="0" smtClean="0">
                <a:ln>
                  <a:noFill/>
                </a:ln>
                <a:solidFill>
                  <a:srgbClr val="000000"/>
                </a:solidFill>
                <a:effectLst/>
                <a:uLnTx/>
                <a:uFillTx/>
                <a:latin typeface="EYInterstate Light" panose="02000506000000020004" pitchFamily="2" charset="0"/>
                <a:cs typeface="Segoe UI" pitchFamily="34" charset="0"/>
              </a:endParaRPr>
            </a:p>
          </p:txBody>
        </p:sp>
        <p:sp>
          <p:nvSpPr>
            <p:cNvPr id="105" name="Rectangle 104"/>
            <p:cNvSpPr/>
            <p:nvPr/>
          </p:nvSpPr>
          <p:spPr>
            <a:xfrm>
              <a:off x="8603695" y="3878547"/>
              <a:ext cx="1626723" cy="620486"/>
            </a:xfrm>
            <a:prstGeom prst="rect">
              <a:avLst/>
            </a:prstGeom>
            <a:noFill/>
            <a:ln w="25400" cap="flat" cmpd="sng" algn="ctr">
              <a:noFill/>
              <a:prstDash val="solid"/>
            </a:ln>
            <a:effectLst/>
          </p:spPr>
          <p:txBody>
            <a:bodyPr lIns="95694" tIns="47848" rIns="95694" bIns="47848" rtlCol="0" anchor="t" anchorCtr="0"/>
            <a:lstStyle/>
            <a:p>
              <a:pPr marL="0" marR="0" lvl="0" indent="0" algn="ctr" defTabSz="914252" eaLnBrk="1" fontAlgn="base" latinLnBrk="0" hangingPunct="1">
                <a:lnSpc>
                  <a:spcPct val="100000"/>
                </a:lnSpc>
                <a:spcBef>
                  <a:spcPct val="0"/>
                </a:spcBef>
                <a:spcAft>
                  <a:spcPct val="0"/>
                </a:spcAft>
                <a:buClrTx/>
                <a:buSzTx/>
                <a:buFontTx/>
                <a:buNone/>
                <a:tabLst/>
                <a:defRPr/>
              </a:pPr>
              <a:r>
                <a:rPr kumimoji="0" lang="en-US" sz="1200" b="0" i="0" u="none" strike="noStrike" kern="400" cap="none" spc="-84" normalizeH="0" baseline="0" noProof="0" dirty="0" smtClean="0">
                  <a:ln>
                    <a:noFill/>
                  </a:ln>
                  <a:solidFill>
                    <a:srgbClr val="000000"/>
                  </a:solidFill>
                  <a:effectLst/>
                  <a:uLnTx/>
                  <a:uFillTx/>
                  <a:latin typeface="EYInterstate Light" panose="02000506000000020004" pitchFamily="2" charset="0"/>
                  <a:cs typeface="Segoe UI" pitchFamily="34" charset="0"/>
                </a:rPr>
                <a:t>Globally, EY provides services to over 1000 Government units</a:t>
              </a:r>
            </a:p>
          </p:txBody>
        </p:sp>
        <p:sp>
          <p:nvSpPr>
            <p:cNvPr id="107" name="Oval 106"/>
            <p:cNvSpPr/>
            <p:nvPr/>
          </p:nvSpPr>
          <p:spPr>
            <a:xfrm>
              <a:off x="1900529" y="3241274"/>
              <a:ext cx="664685" cy="541576"/>
            </a:xfrm>
            <a:prstGeom prst="ellipse">
              <a:avLst/>
            </a:prstGeom>
            <a:noFill/>
            <a:ln w="28575" cap="flat" cmpd="sng" algn="ctr">
              <a:solidFill>
                <a:srgbClr val="FFD200"/>
              </a:solidFill>
              <a:prstDash val="solid"/>
            </a:ln>
            <a:effectLst/>
          </p:spPr>
          <p:txBody>
            <a:bodyPr lIns="68404" tIns="34203" rIns="68404" bIns="34203" rtlCol="0" anchor="ctr" anchorCtr="0"/>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300" b="0" i="0" u="none" strike="noStrike" kern="400" cap="none" spc="-84" normalizeH="0" baseline="0" noProof="0" dirty="0" smtClean="0">
                <a:ln>
                  <a:noFill/>
                </a:ln>
                <a:solidFill>
                  <a:srgbClr val="000000"/>
                </a:solidFill>
                <a:effectLst/>
                <a:uLnTx/>
                <a:uFillTx/>
                <a:latin typeface="EYInterstate Light" pitchFamily="2" charset="0"/>
                <a:ea typeface="+mn-ea"/>
                <a:cs typeface="+mn-cs"/>
              </a:endParaRPr>
            </a:p>
          </p:txBody>
        </p:sp>
        <p:sp>
          <p:nvSpPr>
            <p:cNvPr id="108" name="TextBox 107"/>
            <p:cNvSpPr txBox="1"/>
            <p:nvPr/>
          </p:nvSpPr>
          <p:spPr>
            <a:xfrm>
              <a:off x="1799748" y="3333297"/>
              <a:ext cx="883393" cy="346073"/>
            </a:xfrm>
            <a:prstGeom prst="rect">
              <a:avLst/>
            </a:prstGeom>
            <a:noFill/>
          </p:spPr>
          <p:txBody>
            <a:bodyPr wrap="square" lIns="68404" tIns="34203" rIns="68404" bIns="34203" rtlCol="0" anchor="ctr" anchorCtr="0">
              <a:spAutoFit/>
            </a:bodyPr>
            <a:lstStyle/>
            <a:p>
              <a:pPr algn="ctr" defTabSz="914252" fontAlgn="base">
                <a:spcBef>
                  <a:spcPct val="0"/>
                </a:spcBef>
                <a:spcAft>
                  <a:spcPct val="0"/>
                </a:spcAft>
              </a:pPr>
              <a:r>
                <a:rPr lang="en-US" b="1" kern="500" spc="-105" dirty="0" smtClean="0">
                  <a:solidFill>
                    <a:srgbClr val="FFD200"/>
                  </a:solidFill>
                  <a:latin typeface="Segoe UI" pitchFamily="34" charset="0"/>
                  <a:cs typeface="Segoe UI" pitchFamily="34" charset="0"/>
                </a:rPr>
                <a:t>400+</a:t>
              </a:r>
              <a:endParaRPr lang="en-US" b="1" kern="500" spc="-105" dirty="0">
                <a:solidFill>
                  <a:srgbClr val="FFD200"/>
                </a:solidFill>
                <a:latin typeface="Segoe UI" pitchFamily="34" charset="0"/>
                <a:cs typeface="Segoe UI" pitchFamily="34" charset="0"/>
              </a:endParaRPr>
            </a:p>
          </p:txBody>
        </p:sp>
        <p:grpSp>
          <p:nvGrpSpPr>
            <p:cNvPr id="109" name="Group 52"/>
            <p:cNvGrpSpPr/>
            <p:nvPr/>
          </p:nvGrpSpPr>
          <p:grpSpPr>
            <a:xfrm>
              <a:off x="3803466" y="3255046"/>
              <a:ext cx="495301" cy="457200"/>
              <a:chOff x="3429000" y="5715000"/>
              <a:chExt cx="457200" cy="457200"/>
            </a:xfrm>
          </p:grpSpPr>
          <p:sp>
            <p:nvSpPr>
              <p:cNvPr id="110" name="Oval 109"/>
              <p:cNvSpPr/>
              <p:nvPr/>
            </p:nvSpPr>
            <p:spPr>
              <a:xfrm>
                <a:off x="3429000" y="5715000"/>
                <a:ext cx="457200" cy="457200"/>
              </a:xfrm>
              <a:prstGeom prst="ellipse">
                <a:avLst/>
              </a:prstGeom>
              <a:noFill/>
              <a:ln w="28575" cap="flat" cmpd="sng" algn="ctr">
                <a:solidFill>
                  <a:srgbClr val="FFD200"/>
                </a:solidFill>
                <a:prstDash val="solid"/>
              </a:ln>
              <a:effectLst/>
            </p:spPr>
            <p:txBody>
              <a:bodyPr rtlCol="0" anchor="ctr"/>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300" b="0" i="0" u="none" strike="noStrike" kern="400" cap="none" spc="-84" normalizeH="0" baseline="0" noProof="0" dirty="0" smtClean="0">
                  <a:ln>
                    <a:noFill/>
                  </a:ln>
                  <a:solidFill>
                    <a:srgbClr val="000000"/>
                  </a:solidFill>
                  <a:effectLst/>
                  <a:uLnTx/>
                  <a:uFillTx/>
                  <a:latin typeface="EYInterstate Light" pitchFamily="2" charset="0"/>
                  <a:ea typeface="+mn-ea"/>
                  <a:cs typeface="+mn-cs"/>
                </a:endParaRPr>
              </a:p>
            </p:txBody>
          </p:sp>
          <p:sp>
            <p:nvSpPr>
              <p:cNvPr id="111" name="Left-Right Arrow 110"/>
              <p:cNvSpPr/>
              <p:nvPr/>
            </p:nvSpPr>
            <p:spPr>
              <a:xfrm>
                <a:off x="3472926" y="5878158"/>
                <a:ext cx="381000" cy="152400"/>
              </a:xfrm>
              <a:prstGeom prst="leftRightArrow">
                <a:avLst/>
              </a:prstGeom>
              <a:solidFill>
                <a:srgbClr val="FFD200"/>
              </a:solidFill>
              <a:ln w="25400" cap="flat" cmpd="sng" algn="ctr">
                <a:noFill/>
                <a:prstDash val="solid"/>
              </a:ln>
              <a:effectLst/>
            </p:spPr>
            <p:txBody>
              <a:bodyPr rtlCol="0" anchor="ctr"/>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500" b="0" i="0" u="none" strike="noStrike" kern="400" cap="none" spc="-84" normalizeH="0" baseline="0" noProof="0" dirty="0" smtClean="0">
                  <a:ln>
                    <a:noFill/>
                  </a:ln>
                  <a:solidFill>
                    <a:srgbClr val="000000"/>
                  </a:solidFill>
                  <a:effectLst/>
                  <a:uLnTx/>
                  <a:uFillTx/>
                  <a:latin typeface="EYInterstate Light" pitchFamily="2" charset="0"/>
                  <a:ea typeface="+mn-ea"/>
                  <a:cs typeface="+mn-cs"/>
                </a:endParaRPr>
              </a:p>
            </p:txBody>
          </p:sp>
          <p:cxnSp>
            <p:nvCxnSpPr>
              <p:cNvPr id="112" name="Straight Connector 111"/>
              <p:cNvCxnSpPr/>
              <p:nvPr/>
            </p:nvCxnSpPr>
            <p:spPr>
              <a:xfrm>
                <a:off x="3537474" y="6063726"/>
                <a:ext cx="228600" cy="0"/>
              </a:xfrm>
              <a:prstGeom prst="line">
                <a:avLst/>
              </a:prstGeom>
              <a:noFill/>
              <a:ln w="9525" cap="flat" cmpd="sng" algn="ctr">
                <a:solidFill>
                  <a:srgbClr val="FFC000"/>
                </a:solidFill>
                <a:prstDash val="solid"/>
              </a:ln>
              <a:effectLst/>
            </p:spPr>
          </p:cxnSp>
          <p:cxnSp>
            <p:nvCxnSpPr>
              <p:cNvPr id="113" name="Straight Connector 112"/>
              <p:cNvCxnSpPr/>
              <p:nvPr/>
            </p:nvCxnSpPr>
            <p:spPr>
              <a:xfrm>
                <a:off x="3537474" y="5824368"/>
                <a:ext cx="228600" cy="0"/>
              </a:xfrm>
              <a:prstGeom prst="line">
                <a:avLst/>
              </a:prstGeom>
              <a:noFill/>
              <a:ln w="9525" cap="flat" cmpd="sng" algn="ctr">
                <a:solidFill>
                  <a:srgbClr val="FFC000"/>
                </a:solidFill>
                <a:prstDash val="solid"/>
              </a:ln>
              <a:effectLst/>
            </p:spPr>
          </p:cxnSp>
        </p:grpSp>
        <p:sp>
          <p:nvSpPr>
            <p:cNvPr id="114" name="Oval 113"/>
            <p:cNvSpPr/>
            <p:nvPr/>
          </p:nvSpPr>
          <p:spPr>
            <a:xfrm>
              <a:off x="9086667" y="3255046"/>
              <a:ext cx="495301" cy="457200"/>
            </a:xfrm>
            <a:prstGeom prst="ellipse">
              <a:avLst/>
            </a:prstGeom>
            <a:noFill/>
            <a:ln w="28575" cap="flat" cmpd="sng" algn="ctr">
              <a:solidFill>
                <a:srgbClr val="FFD200"/>
              </a:solidFill>
              <a:prstDash val="solid"/>
            </a:ln>
            <a:effectLst/>
          </p:spPr>
          <p:txBody>
            <a:bodyPr lIns="95694" tIns="47848" rIns="95694" bIns="47848" rtlCol="0" anchor="ctr"/>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300" b="0" i="0" u="none" strike="noStrike" kern="400" cap="none" spc="-84" normalizeH="0" baseline="0" noProof="0" dirty="0" smtClean="0">
                <a:ln>
                  <a:noFill/>
                </a:ln>
                <a:solidFill>
                  <a:srgbClr val="000000"/>
                </a:solidFill>
                <a:effectLst/>
                <a:uLnTx/>
                <a:uFillTx/>
                <a:latin typeface="EYInterstate Light" pitchFamily="2" charset="0"/>
                <a:ea typeface="+mn-ea"/>
                <a:cs typeface="+mn-cs"/>
              </a:endParaRPr>
            </a:p>
          </p:txBody>
        </p:sp>
        <p:sp>
          <p:nvSpPr>
            <p:cNvPr id="115" name="Oval 114"/>
            <p:cNvSpPr/>
            <p:nvPr/>
          </p:nvSpPr>
          <p:spPr>
            <a:xfrm>
              <a:off x="7353117" y="3263854"/>
              <a:ext cx="495301" cy="457200"/>
            </a:xfrm>
            <a:prstGeom prst="ellipse">
              <a:avLst/>
            </a:prstGeom>
            <a:noFill/>
            <a:ln w="28575" cap="flat" cmpd="sng" algn="ctr">
              <a:solidFill>
                <a:srgbClr val="FFD200"/>
              </a:solidFill>
              <a:prstDash val="solid"/>
            </a:ln>
            <a:effectLst/>
          </p:spPr>
          <p:txBody>
            <a:bodyPr lIns="95694" tIns="47848" rIns="95694" bIns="47848" rtlCol="0" anchor="ctr"/>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300" b="0" i="0" u="none" strike="noStrike" kern="400" cap="none" spc="-84" normalizeH="0" baseline="0" noProof="0" dirty="0" smtClean="0">
                <a:ln>
                  <a:noFill/>
                </a:ln>
                <a:solidFill>
                  <a:srgbClr val="000000"/>
                </a:solidFill>
                <a:effectLst/>
                <a:uLnTx/>
                <a:uFillTx/>
                <a:latin typeface="EYInterstate Light" pitchFamily="2" charset="0"/>
                <a:ea typeface="+mn-ea"/>
                <a:cs typeface="+mn-cs"/>
              </a:endParaRPr>
            </a:p>
          </p:txBody>
        </p:sp>
        <p:grpSp>
          <p:nvGrpSpPr>
            <p:cNvPr id="116" name="Group 57"/>
            <p:cNvGrpSpPr/>
            <p:nvPr/>
          </p:nvGrpSpPr>
          <p:grpSpPr>
            <a:xfrm>
              <a:off x="9169212" y="3340064"/>
              <a:ext cx="330200" cy="295399"/>
              <a:chOff x="7022275" y="762000"/>
              <a:chExt cx="304800" cy="295399"/>
            </a:xfrm>
            <a:solidFill>
              <a:srgbClr val="FFD200"/>
            </a:solidFill>
          </p:grpSpPr>
          <p:sp>
            <p:nvSpPr>
              <p:cNvPr id="117" name="Isosceles Triangle 116"/>
              <p:cNvSpPr/>
              <p:nvPr/>
            </p:nvSpPr>
            <p:spPr>
              <a:xfrm>
                <a:off x="7022275" y="762000"/>
                <a:ext cx="304800" cy="76200"/>
              </a:xfrm>
              <a:prstGeom prst="triangle">
                <a:avLst/>
              </a:prstGeom>
              <a:grpFill/>
              <a:ln w="25400" cap="flat" cmpd="sng" algn="ctr">
                <a:noFill/>
                <a:prstDash val="solid"/>
              </a:ln>
              <a:effectLst/>
            </p:spPr>
            <p:txBody>
              <a:bodyPr tIns="91440" bIns="91440" rtlCol="0" anchor="ctr"/>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500" b="0" i="0" u="none" strike="noStrike" kern="400" cap="none" spc="-84" normalizeH="0" baseline="0" noProof="0" dirty="0" smtClean="0">
                  <a:ln>
                    <a:noFill/>
                  </a:ln>
                  <a:solidFill>
                    <a:srgbClr val="000000"/>
                  </a:solidFill>
                  <a:effectLst/>
                  <a:uLnTx/>
                  <a:uFillTx/>
                  <a:latin typeface="Segoe UI" pitchFamily="34" charset="0"/>
                  <a:ea typeface="+mn-ea"/>
                  <a:cs typeface="Segoe UI" pitchFamily="34" charset="0"/>
                </a:endParaRPr>
              </a:p>
            </p:txBody>
          </p:sp>
          <p:sp>
            <p:nvSpPr>
              <p:cNvPr id="118" name="Rectangle 117"/>
              <p:cNvSpPr/>
              <p:nvPr/>
            </p:nvSpPr>
            <p:spPr>
              <a:xfrm>
                <a:off x="7086600" y="838200"/>
                <a:ext cx="45719" cy="182880"/>
              </a:xfrm>
              <a:prstGeom prst="rect">
                <a:avLst/>
              </a:prstGeom>
              <a:grpFill/>
              <a:ln w="25400" cap="flat" cmpd="sng" algn="ctr">
                <a:noFill/>
                <a:prstDash val="solid"/>
              </a:ln>
              <a:effectLst/>
            </p:spPr>
            <p:txBody>
              <a:bodyPr tIns="91440" bIns="91440" rtlCol="0" anchor="ctr"/>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500" b="0" i="0" u="none" strike="noStrike" kern="400" cap="none" spc="-84" normalizeH="0" baseline="0" noProof="0" dirty="0" smtClean="0">
                  <a:ln>
                    <a:noFill/>
                  </a:ln>
                  <a:solidFill>
                    <a:srgbClr val="000000"/>
                  </a:solidFill>
                  <a:effectLst/>
                  <a:uLnTx/>
                  <a:uFillTx/>
                  <a:latin typeface="Segoe UI" pitchFamily="34" charset="0"/>
                  <a:ea typeface="+mn-ea"/>
                  <a:cs typeface="Segoe UI" pitchFamily="34" charset="0"/>
                </a:endParaRPr>
              </a:p>
            </p:txBody>
          </p:sp>
          <p:sp>
            <p:nvSpPr>
              <p:cNvPr id="119" name="Rectangle 118"/>
              <p:cNvSpPr/>
              <p:nvPr/>
            </p:nvSpPr>
            <p:spPr>
              <a:xfrm>
                <a:off x="7162800" y="838200"/>
                <a:ext cx="45719" cy="182880"/>
              </a:xfrm>
              <a:prstGeom prst="rect">
                <a:avLst/>
              </a:prstGeom>
              <a:grpFill/>
              <a:ln w="25400" cap="flat" cmpd="sng" algn="ctr">
                <a:noFill/>
                <a:prstDash val="solid"/>
              </a:ln>
              <a:effectLst/>
            </p:spPr>
            <p:txBody>
              <a:bodyPr tIns="91440" bIns="91440" rtlCol="0" anchor="ctr"/>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500" b="0" i="0" u="none" strike="noStrike" kern="400" cap="none" spc="-84" normalizeH="0" baseline="0" noProof="0" dirty="0" smtClean="0">
                  <a:ln>
                    <a:noFill/>
                  </a:ln>
                  <a:solidFill>
                    <a:srgbClr val="000000"/>
                  </a:solidFill>
                  <a:effectLst/>
                  <a:uLnTx/>
                  <a:uFillTx/>
                  <a:latin typeface="Segoe UI" pitchFamily="34" charset="0"/>
                  <a:ea typeface="+mn-ea"/>
                  <a:cs typeface="Segoe UI" pitchFamily="34" charset="0"/>
                </a:endParaRPr>
              </a:p>
            </p:txBody>
          </p:sp>
          <p:sp>
            <p:nvSpPr>
              <p:cNvPr id="120" name="Rectangle 119"/>
              <p:cNvSpPr/>
              <p:nvPr/>
            </p:nvSpPr>
            <p:spPr>
              <a:xfrm>
                <a:off x="7227125" y="838200"/>
                <a:ext cx="45719" cy="182880"/>
              </a:xfrm>
              <a:prstGeom prst="rect">
                <a:avLst/>
              </a:prstGeom>
              <a:grpFill/>
              <a:ln w="25400" cap="flat" cmpd="sng" algn="ctr">
                <a:noFill/>
                <a:prstDash val="solid"/>
              </a:ln>
              <a:effectLst/>
            </p:spPr>
            <p:txBody>
              <a:bodyPr tIns="91440" bIns="91440" rtlCol="0" anchor="ctr"/>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500" b="0" i="0" u="none" strike="noStrike" kern="400" cap="none" spc="-84" normalizeH="0" baseline="0" noProof="0" dirty="0" smtClean="0">
                  <a:ln>
                    <a:noFill/>
                  </a:ln>
                  <a:solidFill>
                    <a:srgbClr val="000000"/>
                  </a:solidFill>
                  <a:effectLst/>
                  <a:uLnTx/>
                  <a:uFillTx/>
                  <a:latin typeface="Segoe UI" pitchFamily="34" charset="0"/>
                  <a:ea typeface="+mn-ea"/>
                  <a:cs typeface="Segoe UI" pitchFamily="34" charset="0"/>
                </a:endParaRPr>
              </a:p>
            </p:txBody>
          </p:sp>
          <p:sp>
            <p:nvSpPr>
              <p:cNvPr id="121" name="Rectangle 120"/>
              <p:cNvSpPr/>
              <p:nvPr/>
            </p:nvSpPr>
            <p:spPr>
              <a:xfrm rot="16200000">
                <a:off x="7153401" y="897380"/>
                <a:ext cx="45719" cy="274320"/>
              </a:xfrm>
              <a:prstGeom prst="rect">
                <a:avLst/>
              </a:prstGeom>
              <a:grpFill/>
              <a:ln w="25400" cap="flat" cmpd="sng" algn="ctr">
                <a:noFill/>
                <a:prstDash val="solid"/>
              </a:ln>
              <a:effectLst/>
            </p:spPr>
            <p:txBody>
              <a:bodyPr tIns="91440" bIns="91440" rtlCol="0" anchor="ctr"/>
              <a:lstStyle/>
              <a:p>
                <a:pPr marL="0" marR="0" lvl="0" indent="0" algn="ctr" defTabSz="914252" eaLnBrk="1" fontAlgn="base" latinLnBrk="0" hangingPunct="1">
                  <a:lnSpc>
                    <a:spcPct val="100000"/>
                  </a:lnSpc>
                  <a:spcBef>
                    <a:spcPct val="0"/>
                  </a:spcBef>
                  <a:spcAft>
                    <a:spcPct val="0"/>
                  </a:spcAft>
                  <a:buClrTx/>
                  <a:buSzTx/>
                  <a:buFontTx/>
                  <a:buNone/>
                  <a:tabLst/>
                  <a:defRPr/>
                </a:pPr>
                <a:endParaRPr kumimoji="0" lang="en-US" sz="1500" b="0" i="0" u="none" strike="noStrike" kern="400" cap="none" spc="-84" normalizeH="0" baseline="0" noProof="0" dirty="0" smtClean="0">
                  <a:ln>
                    <a:noFill/>
                  </a:ln>
                  <a:solidFill>
                    <a:srgbClr val="000000"/>
                  </a:solidFill>
                  <a:effectLst/>
                  <a:uLnTx/>
                  <a:uFillTx/>
                  <a:latin typeface="Segoe UI" pitchFamily="34" charset="0"/>
                  <a:ea typeface="+mn-ea"/>
                  <a:cs typeface="Segoe UI" pitchFamily="34" charset="0"/>
                </a:endParaRPr>
              </a:p>
            </p:txBody>
          </p:sp>
        </p:grpSp>
        <p:sp>
          <p:nvSpPr>
            <p:cNvPr id="122" name="Up Arrow 121"/>
            <p:cNvSpPr/>
            <p:nvPr/>
          </p:nvSpPr>
          <p:spPr>
            <a:xfrm rot="2640000">
              <a:off x="7498407" y="3303906"/>
              <a:ext cx="247650" cy="381001"/>
            </a:xfrm>
            <a:prstGeom prst="upArrow">
              <a:avLst/>
            </a:prstGeom>
            <a:solidFill>
              <a:srgbClr val="FFD200"/>
            </a:solidFill>
            <a:ln w="25400" cap="flat" cmpd="sng" algn="ctr">
              <a:noFill/>
              <a:prstDash val="solid"/>
            </a:ln>
            <a:effectLst/>
          </p:spPr>
          <p:txBody>
            <a:bodyPr lIns="95694" tIns="95694" rIns="95694" bIns="95694" rtlCol="0" anchor="ctr"/>
            <a:lstStyle/>
            <a:p>
              <a:pPr marL="0" marR="0" lvl="0" indent="0" algn="ctr" defTabSz="914252" eaLnBrk="1" fontAlgn="auto" latinLnBrk="0" hangingPunct="1">
                <a:lnSpc>
                  <a:spcPct val="100000"/>
                </a:lnSpc>
                <a:spcBef>
                  <a:spcPts val="0"/>
                </a:spcBef>
                <a:spcAft>
                  <a:spcPts val="0"/>
                </a:spcAft>
                <a:buClrTx/>
                <a:buSzTx/>
                <a:buFontTx/>
                <a:buNone/>
                <a:tabLst/>
                <a:defRPr/>
              </a:pPr>
              <a:endParaRPr kumimoji="0" lang="en-US" sz="1500" b="0" i="0" u="none" strike="noStrike" kern="400" cap="none" spc="-84" normalizeH="0" baseline="0" noProof="0" dirty="0" smtClean="0">
                <a:ln>
                  <a:noFill/>
                </a:ln>
                <a:solidFill>
                  <a:srgbClr val="000000"/>
                </a:solidFill>
                <a:effectLst/>
                <a:uLnTx/>
                <a:uFillTx/>
                <a:latin typeface="Segoe UI" pitchFamily="34" charset="0"/>
                <a:ea typeface="+mn-ea"/>
                <a:cs typeface="Segoe UI" pitchFamily="34" charset="0"/>
              </a:endParaRPr>
            </a:p>
          </p:txBody>
        </p:sp>
        <p:pic>
          <p:nvPicPr>
            <p:cNvPr id="124" name="Picture 2"/>
            <p:cNvPicPr>
              <a:picLocks noChangeAspect="1" noChangeArrowheads="1"/>
            </p:cNvPicPr>
            <p:nvPr/>
          </p:nvPicPr>
          <p:blipFill>
            <a:blip r:embed="rId2" cstate="email">
              <a:clrChange>
                <a:clrFrom>
                  <a:srgbClr val="FFFFFF"/>
                </a:clrFrom>
                <a:clrTo>
                  <a:srgbClr val="FFFFFF">
                    <a:alpha val="0"/>
                  </a:srgbClr>
                </a:clrTo>
              </a:clrChange>
              <a:duotone>
                <a:srgbClr val="FFD20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631354" y="3238053"/>
              <a:ext cx="412750" cy="526879"/>
            </a:xfrm>
            <a:prstGeom prst="rect">
              <a:avLst/>
            </a:prstGeom>
            <a:noFill/>
          </p:spPr>
        </p:pic>
      </p:grpSp>
      <p:cxnSp>
        <p:nvCxnSpPr>
          <p:cNvPr id="127" name="Straight Arrow Connector 126"/>
          <p:cNvCxnSpPr/>
          <p:nvPr/>
        </p:nvCxnSpPr>
        <p:spPr>
          <a:xfrm>
            <a:off x="745451" y="3333292"/>
            <a:ext cx="0" cy="1050539"/>
          </a:xfrm>
          <a:prstGeom prst="straightConnector1">
            <a:avLst/>
          </a:prstGeom>
          <a:noFill/>
          <a:ln w="38100" cap="flat" cmpd="sng" algn="ctr">
            <a:solidFill>
              <a:srgbClr val="FFD200"/>
            </a:solidFill>
            <a:prstDash val="solid"/>
            <a:headEnd type="triangle" w="med" len="med"/>
            <a:tailEnd type="triangle" w="med" len="med"/>
          </a:ln>
          <a:effectLst/>
        </p:spPr>
      </p:cxnSp>
      <p:sp>
        <p:nvSpPr>
          <p:cNvPr id="128" name="TextBox 127"/>
          <p:cNvSpPr txBox="1"/>
          <p:nvPr/>
        </p:nvSpPr>
        <p:spPr>
          <a:xfrm>
            <a:off x="342154" y="3707340"/>
            <a:ext cx="1046616" cy="299906"/>
          </a:xfrm>
          <a:prstGeom prst="rect">
            <a:avLst/>
          </a:prstGeom>
          <a:solidFill>
            <a:srgbClr val="FFFFFF"/>
          </a:solidFill>
        </p:spPr>
        <p:txBody>
          <a:bodyPr wrap="square" lIns="68404" tIns="34203" rIns="68404" bIns="34203" rtlCol="0">
            <a:spAutoFit/>
          </a:bodyPr>
          <a:lstStyle/>
          <a:p>
            <a:pPr marL="0" marR="0" lvl="0" indent="0" defTabSz="914252"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646464"/>
                </a:solidFill>
                <a:effectLst/>
                <a:uLnTx/>
                <a:uFillTx/>
                <a:latin typeface="EYInterstate" panose="02000503020000020004" pitchFamily="2" charset="0"/>
              </a:rPr>
              <a:t>Strength</a:t>
            </a:r>
            <a:endParaRPr kumimoji="0" lang="en-IN" sz="1500" b="1" i="0" u="none" strike="noStrike" kern="0" cap="none" spc="0" normalizeH="0" baseline="0" noProof="0" dirty="0" smtClean="0">
              <a:ln>
                <a:noFill/>
              </a:ln>
              <a:solidFill>
                <a:srgbClr val="646464"/>
              </a:solidFill>
              <a:effectLst/>
              <a:uLnTx/>
              <a:uFillTx/>
              <a:latin typeface="EYInterstate" panose="02000503020000020004" pitchFamily="2" charset="0"/>
            </a:endParaRPr>
          </a:p>
        </p:txBody>
      </p:sp>
      <p:sp>
        <p:nvSpPr>
          <p:cNvPr id="134" name="Rectangle 133"/>
          <p:cNvSpPr/>
          <p:nvPr/>
        </p:nvSpPr>
        <p:spPr>
          <a:xfrm>
            <a:off x="745451" y="1252637"/>
            <a:ext cx="9739155" cy="646331"/>
          </a:xfrm>
          <a:prstGeom prst="rect">
            <a:avLst/>
          </a:prstGeom>
        </p:spPr>
        <p:txBody>
          <a:bodyPr wrap="square">
            <a:spAutoFit/>
          </a:bodyPr>
          <a:lstStyle/>
          <a:p>
            <a:r>
              <a:rPr lang="en-IN" i="1" dirty="0">
                <a:latin typeface="EYInterstate Light" panose="02000506000000020004" pitchFamily="2" charset="0"/>
              </a:rPr>
              <a:t>We have significant expertise in providing </a:t>
            </a:r>
            <a:r>
              <a:rPr lang="en-IN" i="1" dirty="0" smtClean="0">
                <a:latin typeface="EYInterstate Light" panose="02000506000000020004" pitchFamily="2" charset="0"/>
              </a:rPr>
              <a:t>IT advisory and enablement </a:t>
            </a:r>
            <a:r>
              <a:rPr lang="en-IN" i="1" dirty="0">
                <a:latin typeface="EYInterstate Light" panose="02000506000000020004" pitchFamily="2" charset="0"/>
              </a:rPr>
              <a:t>services to various </a:t>
            </a:r>
            <a:r>
              <a:rPr lang="en-US" i="1" dirty="0">
                <a:latin typeface="EYInterstate Light" panose="02000506000000020004" pitchFamily="2" charset="0"/>
              </a:rPr>
              <a:t>Government and Public Sector </a:t>
            </a:r>
            <a:r>
              <a:rPr lang="en-US" i="1" dirty="0" smtClean="0">
                <a:latin typeface="EYInterstate Light" panose="02000506000000020004" pitchFamily="2" charset="0"/>
              </a:rPr>
              <a:t>Enterprises across geographies and market sectors.</a:t>
            </a:r>
            <a:endParaRPr lang="en-IN" i="1" dirty="0">
              <a:latin typeface="EYInterstate Light" panose="02000506000000020004" pitchFamily="2" charset="0"/>
            </a:endParaRPr>
          </a:p>
        </p:txBody>
      </p:sp>
      <p:grpSp>
        <p:nvGrpSpPr>
          <p:cNvPr id="52" name="Group 51"/>
          <p:cNvGrpSpPr/>
          <p:nvPr/>
        </p:nvGrpSpPr>
        <p:grpSpPr>
          <a:xfrm>
            <a:off x="1448693" y="5410866"/>
            <a:ext cx="1603541" cy="1418559"/>
            <a:chOff x="9047611" y="8132000"/>
            <a:chExt cx="1509449" cy="1418559"/>
          </a:xfrm>
        </p:grpSpPr>
        <p:sp>
          <p:nvSpPr>
            <p:cNvPr id="53" name="Rectangle 52"/>
            <p:cNvSpPr/>
            <p:nvPr/>
          </p:nvSpPr>
          <p:spPr>
            <a:xfrm>
              <a:off x="9047611" y="8132000"/>
              <a:ext cx="1509449" cy="141855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200" dirty="0">
                <a:solidFill>
                  <a:schemeClr val="tx1"/>
                </a:solidFill>
                <a:latin typeface="EYInterstate Light" panose="02000506000000020004" pitchFamily="2" charset="0"/>
              </a:endParaRPr>
            </a:p>
          </p:txBody>
        </p:sp>
        <p:sp>
          <p:nvSpPr>
            <p:cNvPr id="54" name="TextBox 57"/>
            <p:cNvSpPr txBox="1"/>
            <p:nvPr/>
          </p:nvSpPr>
          <p:spPr>
            <a:xfrm>
              <a:off x="9127283" y="8397811"/>
              <a:ext cx="1411274" cy="220060"/>
            </a:xfrm>
            <a:prstGeom prst="rect">
              <a:avLst/>
            </a:prstGeom>
            <a:solidFill>
              <a:schemeClr val="bg2">
                <a:lumMod val="20000"/>
                <a:lumOff val="80000"/>
              </a:schemeClr>
            </a:solidFill>
            <a:ln>
              <a:noFill/>
            </a:ln>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5000"/>
                </a:lnSpc>
                <a:spcAft>
                  <a:spcPts val="600"/>
                </a:spcAft>
                <a:buClr>
                  <a:schemeClr val="accent2"/>
                </a:buClr>
                <a:buSzPct val="70000"/>
              </a:pPr>
              <a:endParaRPr lang="en-IN" sz="1400" b="1" dirty="0">
                <a:latin typeface="EYInterstate Light" panose="02000506000000020004" pitchFamily="2" charset="0"/>
              </a:endParaRPr>
            </a:p>
          </p:txBody>
        </p:sp>
      </p:grpSp>
      <p:grpSp>
        <p:nvGrpSpPr>
          <p:cNvPr id="55" name="Group 54"/>
          <p:cNvGrpSpPr/>
          <p:nvPr/>
        </p:nvGrpSpPr>
        <p:grpSpPr>
          <a:xfrm>
            <a:off x="3117216" y="5410866"/>
            <a:ext cx="1593826" cy="1418559"/>
            <a:chOff x="3487348" y="8195784"/>
            <a:chExt cx="1509449" cy="1346241"/>
          </a:xfrm>
        </p:grpSpPr>
        <p:sp>
          <p:nvSpPr>
            <p:cNvPr id="56" name="Rectangle 55"/>
            <p:cNvSpPr/>
            <p:nvPr/>
          </p:nvSpPr>
          <p:spPr>
            <a:xfrm>
              <a:off x="3487348" y="8195784"/>
              <a:ext cx="1509449" cy="1346241"/>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200" dirty="0">
                <a:solidFill>
                  <a:schemeClr val="tx1"/>
                </a:solidFill>
                <a:latin typeface="EYInterstate Light" panose="02000506000000020004" pitchFamily="2" charset="0"/>
              </a:endParaRPr>
            </a:p>
          </p:txBody>
        </p:sp>
        <p:sp>
          <p:nvSpPr>
            <p:cNvPr id="57" name="TextBox 54"/>
            <p:cNvSpPr txBox="1"/>
            <p:nvPr/>
          </p:nvSpPr>
          <p:spPr>
            <a:xfrm>
              <a:off x="3549600" y="8399195"/>
              <a:ext cx="1411274" cy="220060"/>
            </a:xfrm>
            <a:prstGeom prst="rect">
              <a:avLst/>
            </a:prstGeom>
            <a:solidFill>
              <a:schemeClr val="bg2">
                <a:lumMod val="20000"/>
                <a:lumOff val="80000"/>
              </a:schemeClr>
            </a:solidFill>
            <a:ln>
              <a:noFill/>
            </a:ln>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5000"/>
                </a:lnSpc>
                <a:spcAft>
                  <a:spcPts val="600"/>
                </a:spcAft>
                <a:buClr>
                  <a:schemeClr val="accent2"/>
                </a:buClr>
                <a:buSzPct val="70000"/>
              </a:pPr>
              <a:endParaRPr lang="en-IN" sz="1400" b="1" dirty="0" smtClean="0">
                <a:latin typeface="EYInterstate Light" panose="02000506000000020004" pitchFamily="2" charset="0"/>
              </a:endParaRPr>
            </a:p>
          </p:txBody>
        </p:sp>
      </p:grpSp>
      <p:sp>
        <p:nvSpPr>
          <p:cNvPr id="59" name="Rectangle 58"/>
          <p:cNvSpPr/>
          <p:nvPr/>
        </p:nvSpPr>
        <p:spPr>
          <a:xfrm>
            <a:off x="4857932" y="5421404"/>
            <a:ext cx="1710235" cy="1408021"/>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200" dirty="0">
              <a:solidFill>
                <a:schemeClr val="tx1"/>
              </a:solidFill>
              <a:latin typeface="EYInterstate Light" panose="02000506000000020004" pitchFamily="2" charset="0"/>
            </a:endParaRPr>
          </a:p>
        </p:txBody>
      </p:sp>
      <p:sp>
        <p:nvSpPr>
          <p:cNvPr id="62" name="Rectangle 61"/>
          <p:cNvSpPr/>
          <p:nvPr/>
        </p:nvSpPr>
        <p:spPr>
          <a:xfrm>
            <a:off x="8349093" y="5383305"/>
            <a:ext cx="1948715" cy="1446120"/>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200" dirty="0">
              <a:solidFill>
                <a:schemeClr val="tx1"/>
              </a:solidFill>
              <a:latin typeface="EYInterstate Light" panose="02000506000000020004" pitchFamily="2" charset="0"/>
            </a:endParaRPr>
          </a:p>
        </p:txBody>
      </p:sp>
      <p:grpSp>
        <p:nvGrpSpPr>
          <p:cNvPr id="64" name="Group 63"/>
          <p:cNvGrpSpPr/>
          <p:nvPr/>
        </p:nvGrpSpPr>
        <p:grpSpPr>
          <a:xfrm>
            <a:off x="6624118" y="5410865"/>
            <a:ext cx="1635032" cy="1418560"/>
            <a:chOff x="7002433" y="8195784"/>
            <a:chExt cx="1635032" cy="1418560"/>
          </a:xfrm>
        </p:grpSpPr>
        <p:sp>
          <p:nvSpPr>
            <p:cNvPr id="65" name="Rectangle 64"/>
            <p:cNvSpPr/>
            <p:nvPr/>
          </p:nvSpPr>
          <p:spPr>
            <a:xfrm>
              <a:off x="7002433" y="8195784"/>
              <a:ext cx="1635032" cy="1418560"/>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200" dirty="0">
                <a:solidFill>
                  <a:schemeClr val="tx1"/>
                </a:solidFill>
                <a:latin typeface="EYInterstate Light" panose="02000506000000020004" pitchFamily="2" charset="0"/>
              </a:endParaRPr>
            </a:p>
          </p:txBody>
        </p:sp>
        <p:sp>
          <p:nvSpPr>
            <p:cNvPr id="66" name="TextBox 56"/>
            <p:cNvSpPr txBox="1"/>
            <p:nvPr/>
          </p:nvSpPr>
          <p:spPr>
            <a:xfrm>
              <a:off x="7153032" y="8351566"/>
              <a:ext cx="1411274" cy="220060"/>
            </a:xfrm>
            <a:prstGeom prst="rect">
              <a:avLst/>
            </a:prstGeom>
            <a:solidFill>
              <a:schemeClr val="bg2">
                <a:lumMod val="20000"/>
                <a:lumOff val="80000"/>
              </a:schemeClr>
            </a:solidFill>
            <a:ln>
              <a:noFill/>
            </a:ln>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5000"/>
                </a:lnSpc>
                <a:spcAft>
                  <a:spcPts val="600"/>
                </a:spcAft>
                <a:buClr>
                  <a:schemeClr val="accent2"/>
                </a:buClr>
                <a:buSzPct val="70000"/>
              </a:pPr>
              <a:endParaRPr lang="en-IN" sz="1400" b="1" dirty="0" smtClean="0">
                <a:latin typeface="EYInterstate Light" panose="02000506000000020004" pitchFamily="2" charset="0"/>
              </a:endParaRPr>
            </a:p>
          </p:txBody>
        </p:sp>
      </p:grpSp>
      <p:sp>
        <p:nvSpPr>
          <p:cNvPr id="69" name="TextBox 68"/>
          <p:cNvSpPr txBox="1"/>
          <p:nvPr/>
        </p:nvSpPr>
        <p:spPr>
          <a:xfrm>
            <a:off x="147484" y="5949294"/>
            <a:ext cx="1226223" cy="299906"/>
          </a:xfrm>
          <a:prstGeom prst="rect">
            <a:avLst/>
          </a:prstGeom>
          <a:solidFill>
            <a:srgbClr val="FFFFFF"/>
          </a:solidFill>
        </p:spPr>
        <p:txBody>
          <a:bodyPr wrap="square" lIns="68404" tIns="34203" rIns="68404" bIns="34203" rtlCol="0">
            <a:spAutoFit/>
          </a:bodyPr>
          <a:lstStyle/>
          <a:p>
            <a:pPr marL="0" marR="0" lvl="0" indent="0" defTabSz="914252"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646464"/>
                </a:solidFill>
                <a:effectLst/>
                <a:uLnTx/>
                <a:uFillTx/>
                <a:latin typeface="EYInterstate" panose="02000503020000020004" pitchFamily="2" charset="0"/>
              </a:rPr>
              <a:t>Credentials</a:t>
            </a:r>
            <a:endParaRPr kumimoji="0" lang="en-IN" sz="1500" b="1" i="0" u="none" strike="noStrike" kern="0" cap="none" spc="0" normalizeH="0" baseline="0" noProof="0" dirty="0" smtClean="0">
              <a:ln>
                <a:noFill/>
              </a:ln>
              <a:solidFill>
                <a:srgbClr val="646464"/>
              </a:solidFill>
              <a:effectLst/>
              <a:uLnTx/>
              <a:uFillTx/>
              <a:latin typeface="EYInterstate" panose="02000503020000020004" pitchFamily="2" charset="0"/>
            </a:endParaRPr>
          </a:p>
        </p:txBody>
      </p:sp>
      <p:cxnSp>
        <p:nvCxnSpPr>
          <p:cNvPr id="82" name="Straight Arrow Connector 81"/>
          <p:cNvCxnSpPr/>
          <p:nvPr/>
        </p:nvCxnSpPr>
        <p:spPr>
          <a:xfrm>
            <a:off x="760192" y="1866724"/>
            <a:ext cx="0" cy="1251857"/>
          </a:xfrm>
          <a:prstGeom prst="straightConnector1">
            <a:avLst/>
          </a:prstGeom>
          <a:noFill/>
          <a:ln w="38100" cap="flat" cmpd="sng" algn="ctr">
            <a:solidFill>
              <a:srgbClr val="FFD200"/>
            </a:solidFill>
            <a:prstDash val="solid"/>
            <a:headEnd type="triangle" w="med" len="med"/>
            <a:tailEnd type="triangle" w="med" len="med"/>
          </a:ln>
          <a:effectLst/>
        </p:spPr>
      </p:cxnSp>
      <p:sp>
        <p:nvSpPr>
          <p:cNvPr id="83" name="TextBox 82"/>
          <p:cNvSpPr txBox="1"/>
          <p:nvPr/>
        </p:nvSpPr>
        <p:spPr>
          <a:xfrm>
            <a:off x="356895" y="2264519"/>
            <a:ext cx="1046616" cy="299906"/>
          </a:xfrm>
          <a:prstGeom prst="rect">
            <a:avLst/>
          </a:prstGeom>
          <a:solidFill>
            <a:srgbClr val="FFFFFF"/>
          </a:solidFill>
        </p:spPr>
        <p:txBody>
          <a:bodyPr wrap="square" lIns="68404" tIns="34203" rIns="68404" bIns="34203" rtlCol="0">
            <a:spAutoFit/>
          </a:bodyPr>
          <a:lstStyle/>
          <a:p>
            <a:pPr marL="0" marR="0" lvl="0" indent="0" defTabSz="914252"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646464"/>
                </a:solidFill>
                <a:effectLst/>
                <a:uLnTx/>
                <a:uFillTx/>
                <a:latin typeface="EYInterstate" panose="02000503020000020004" pitchFamily="2" charset="0"/>
              </a:rPr>
              <a:t>Sectors</a:t>
            </a:r>
            <a:endParaRPr kumimoji="0" lang="en-IN" sz="1500" b="1" i="0" u="none" strike="noStrike" kern="0" cap="none" spc="0" normalizeH="0" baseline="0" noProof="0" dirty="0" smtClean="0">
              <a:ln>
                <a:noFill/>
              </a:ln>
              <a:solidFill>
                <a:srgbClr val="646464"/>
              </a:solidFill>
              <a:effectLst/>
              <a:uLnTx/>
              <a:uFillTx/>
              <a:latin typeface="EYInterstate" panose="02000503020000020004" pitchFamily="2" charset="0"/>
            </a:endParaRPr>
          </a:p>
        </p:txBody>
      </p:sp>
      <p:sp>
        <p:nvSpPr>
          <p:cNvPr id="70" name="Rectangle 69"/>
          <p:cNvSpPr/>
          <p:nvPr/>
        </p:nvSpPr>
        <p:spPr>
          <a:xfrm>
            <a:off x="1954749" y="1974738"/>
            <a:ext cx="1687421" cy="461665"/>
          </a:xfrm>
          <a:prstGeom prst="rect">
            <a:avLst/>
          </a:prstGeom>
        </p:spPr>
        <p:txBody>
          <a:bodyPr wrap="square">
            <a:spAutoFit/>
          </a:bodyPr>
          <a:lstStyle/>
          <a:p>
            <a:r>
              <a:rPr lang="en-US" sz="12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rPr>
              <a:t>Urban Infra &amp; Smart Cities, e-Governance</a:t>
            </a:r>
            <a:endParaRPr lang="en-IN" sz="11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71" name="Rectangle 70"/>
          <p:cNvSpPr/>
          <p:nvPr/>
        </p:nvSpPr>
        <p:spPr>
          <a:xfrm>
            <a:off x="4612834" y="2022271"/>
            <a:ext cx="1304843" cy="276999"/>
          </a:xfrm>
          <a:prstGeom prst="rect">
            <a:avLst/>
          </a:prstGeom>
        </p:spPr>
        <p:txBody>
          <a:bodyPr wrap="square">
            <a:spAutoFit/>
          </a:bodyPr>
          <a:lstStyle/>
          <a:p>
            <a:r>
              <a:rPr lang="en-US" sz="12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rPr>
              <a:t>Transport</a:t>
            </a:r>
            <a:endParaRPr lang="en-IN" sz="11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72" name="Rectangle 71"/>
          <p:cNvSpPr/>
          <p:nvPr/>
        </p:nvSpPr>
        <p:spPr>
          <a:xfrm>
            <a:off x="7274849" y="2034504"/>
            <a:ext cx="1239072" cy="461665"/>
          </a:xfrm>
          <a:prstGeom prst="rect">
            <a:avLst/>
          </a:prstGeom>
        </p:spPr>
        <p:txBody>
          <a:bodyPr wrap="square">
            <a:spAutoFit/>
          </a:bodyPr>
          <a:lstStyle/>
          <a:p>
            <a:r>
              <a:rPr lang="en-US" sz="12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rPr>
              <a:t>Power &amp; Utilities</a:t>
            </a:r>
            <a:endParaRPr lang="en-IN" sz="11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73" name="Rectangle 72"/>
          <p:cNvSpPr/>
          <p:nvPr/>
        </p:nvSpPr>
        <p:spPr>
          <a:xfrm>
            <a:off x="9289116" y="1969681"/>
            <a:ext cx="1304843" cy="461665"/>
          </a:xfrm>
          <a:prstGeom prst="rect">
            <a:avLst/>
          </a:prstGeom>
        </p:spPr>
        <p:txBody>
          <a:bodyPr wrap="square">
            <a:spAutoFit/>
          </a:bodyPr>
          <a:lstStyle/>
          <a:p>
            <a:r>
              <a:rPr lang="en-US" sz="12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rPr>
              <a:t>EDA, Defense &amp; Security</a:t>
            </a:r>
            <a:endParaRPr lang="en-IN" sz="11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74" name="Freeform 73"/>
          <p:cNvSpPr>
            <a:spLocks noChangeAspect="1" noEditPoints="1"/>
          </p:cNvSpPr>
          <p:nvPr/>
        </p:nvSpPr>
        <p:spPr bwMode="auto">
          <a:xfrm flipH="1">
            <a:off x="8858470" y="1986418"/>
            <a:ext cx="427946" cy="400178"/>
          </a:xfrm>
          <a:custGeom>
            <a:avLst/>
            <a:gdLst>
              <a:gd name="T0" fmla="*/ 2147483647 w 4992"/>
              <a:gd name="T1" fmla="*/ 2147483647 h 4763"/>
              <a:gd name="T2" fmla="*/ 2147483647 w 4992"/>
              <a:gd name="T3" fmla="*/ 2147483647 h 4763"/>
              <a:gd name="T4" fmla="*/ 2147483647 w 4992"/>
              <a:gd name="T5" fmla="*/ 2147483647 h 4763"/>
              <a:gd name="T6" fmla="*/ 2147483647 w 4992"/>
              <a:gd name="T7" fmla="*/ 2147483647 h 4763"/>
              <a:gd name="T8" fmla="*/ 2147483647 w 4992"/>
              <a:gd name="T9" fmla="*/ 2147483647 h 4763"/>
              <a:gd name="T10" fmla="*/ 2147483647 w 4992"/>
              <a:gd name="T11" fmla="*/ 2147483647 h 4763"/>
              <a:gd name="T12" fmla="*/ 2147483647 w 4992"/>
              <a:gd name="T13" fmla="*/ 2147483647 h 4763"/>
              <a:gd name="T14" fmla="*/ 2147483647 w 4992"/>
              <a:gd name="T15" fmla="*/ 2147483647 h 4763"/>
              <a:gd name="T16" fmla="*/ 2147483647 w 4992"/>
              <a:gd name="T17" fmla="*/ 2147483647 h 4763"/>
              <a:gd name="T18" fmla="*/ 2147483647 w 4992"/>
              <a:gd name="T19" fmla="*/ 2147483647 h 4763"/>
              <a:gd name="T20" fmla="*/ 2147483647 w 4992"/>
              <a:gd name="T21" fmla="*/ 2147483647 h 4763"/>
              <a:gd name="T22" fmla="*/ 2147483647 w 4992"/>
              <a:gd name="T23" fmla="*/ 2147483647 h 4763"/>
              <a:gd name="T24" fmla="*/ 0 w 4992"/>
              <a:gd name="T25" fmla="*/ 2147483647 h 4763"/>
              <a:gd name="T26" fmla="*/ 2147483647 w 4992"/>
              <a:gd name="T27" fmla="*/ 2147483647 h 4763"/>
              <a:gd name="T28" fmla="*/ 2147483647 w 4992"/>
              <a:gd name="T29" fmla="*/ 2147483647 h 4763"/>
              <a:gd name="T30" fmla="*/ 2147483647 w 4992"/>
              <a:gd name="T31" fmla="*/ 2147483647 h 4763"/>
              <a:gd name="T32" fmla="*/ 2147483647 w 4992"/>
              <a:gd name="T33" fmla="*/ 2147483647 h 4763"/>
              <a:gd name="T34" fmla="*/ 2147483647 w 4992"/>
              <a:gd name="T35" fmla="*/ 2147483647 h 4763"/>
              <a:gd name="T36" fmla="*/ 2147483647 w 4992"/>
              <a:gd name="T37" fmla="*/ 2147483647 h 4763"/>
              <a:gd name="T38" fmla="*/ 2147483647 w 4992"/>
              <a:gd name="T39" fmla="*/ 2147483647 h 4763"/>
              <a:gd name="T40" fmla="*/ 2147483647 w 4992"/>
              <a:gd name="T41" fmla="*/ 2147483647 h 4763"/>
              <a:gd name="T42" fmla="*/ 0 w 4992"/>
              <a:gd name="T43" fmla="*/ 2147483647 h 4763"/>
              <a:gd name="T44" fmla="*/ 2147483647 w 4992"/>
              <a:gd name="T45" fmla="*/ 2147483647 h 4763"/>
              <a:gd name="T46" fmla="*/ 2147483647 w 4992"/>
              <a:gd name="T47" fmla="*/ 2147483647 h 4763"/>
              <a:gd name="T48" fmla="*/ 2147483647 w 4992"/>
              <a:gd name="T49" fmla="*/ 2147483647 h 4763"/>
              <a:gd name="T50" fmla="*/ 2147483647 w 4992"/>
              <a:gd name="T51" fmla="*/ 2147483647 h 4763"/>
              <a:gd name="T52" fmla="*/ 2147483647 w 4992"/>
              <a:gd name="T53" fmla="*/ 2147483647 h 4763"/>
              <a:gd name="T54" fmla="*/ 2147483647 w 4992"/>
              <a:gd name="T55" fmla="*/ 2147483647 h 4763"/>
              <a:gd name="T56" fmla="*/ 2147483647 w 4992"/>
              <a:gd name="T57" fmla="*/ 2147483647 h 4763"/>
              <a:gd name="T58" fmla="*/ 2147483647 w 4992"/>
              <a:gd name="T59" fmla="*/ 2147483647 h 4763"/>
              <a:gd name="T60" fmla="*/ 2147483647 w 4992"/>
              <a:gd name="T61" fmla="*/ 2147483647 h 4763"/>
              <a:gd name="T62" fmla="*/ 2147483647 w 4992"/>
              <a:gd name="T63" fmla="*/ 2147483647 h 4763"/>
              <a:gd name="T64" fmla="*/ 2147483647 w 4992"/>
              <a:gd name="T65" fmla="*/ 2147483647 h 4763"/>
              <a:gd name="T66" fmla="*/ 2147483647 w 4992"/>
              <a:gd name="T67" fmla="*/ 2147483647 h 4763"/>
              <a:gd name="T68" fmla="*/ 2147483647 w 4992"/>
              <a:gd name="T69" fmla="*/ 2147483647 h 47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92"/>
              <a:gd name="T106" fmla="*/ 0 h 4763"/>
              <a:gd name="T107" fmla="*/ 4992 w 4992"/>
              <a:gd name="T108" fmla="*/ 4763 h 47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92" h="4763">
                <a:moveTo>
                  <a:pt x="3917" y="940"/>
                </a:moveTo>
                <a:lnTo>
                  <a:pt x="3003" y="1756"/>
                </a:lnTo>
                <a:lnTo>
                  <a:pt x="2275" y="568"/>
                </a:lnTo>
                <a:lnTo>
                  <a:pt x="1826" y="1031"/>
                </a:lnTo>
                <a:lnTo>
                  <a:pt x="1194" y="0"/>
                </a:lnTo>
                <a:lnTo>
                  <a:pt x="516" y="764"/>
                </a:lnTo>
                <a:lnTo>
                  <a:pt x="676" y="907"/>
                </a:lnTo>
                <a:lnTo>
                  <a:pt x="1161" y="362"/>
                </a:lnTo>
                <a:lnTo>
                  <a:pt x="1786" y="1381"/>
                </a:lnTo>
                <a:lnTo>
                  <a:pt x="2236" y="918"/>
                </a:lnTo>
                <a:lnTo>
                  <a:pt x="2953" y="2089"/>
                </a:lnTo>
                <a:lnTo>
                  <a:pt x="3599" y="1517"/>
                </a:lnTo>
                <a:lnTo>
                  <a:pt x="4515" y="2707"/>
                </a:lnTo>
                <a:lnTo>
                  <a:pt x="4933" y="2765"/>
                </a:lnTo>
                <a:lnTo>
                  <a:pt x="4992" y="2348"/>
                </a:lnTo>
                <a:lnTo>
                  <a:pt x="3917" y="940"/>
                </a:lnTo>
                <a:close/>
                <a:moveTo>
                  <a:pt x="3426" y="3555"/>
                </a:moveTo>
                <a:lnTo>
                  <a:pt x="3426" y="2631"/>
                </a:lnTo>
                <a:lnTo>
                  <a:pt x="2559" y="2631"/>
                </a:lnTo>
                <a:lnTo>
                  <a:pt x="2356" y="2828"/>
                </a:lnTo>
                <a:lnTo>
                  <a:pt x="2356" y="1924"/>
                </a:lnTo>
                <a:lnTo>
                  <a:pt x="1489" y="1924"/>
                </a:lnTo>
                <a:lnTo>
                  <a:pt x="1287" y="2120"/>
                </a:lnTo>
                <a:lnTo>
                  <a:pt x="1287" y="1368"/>
                </a:lnTo>
                <a:lnTo>
                  <a:pt x="420" y="1368"/>
                </a:lnTo>
                <a:lnTo>
                  <a:pt x="0" y="1773"/>
                </a:lnTo>
                <a:lnTo>
                  <a:pt x="0" y="4446"/>
                </a:lnTo>
                <a:lnTo>
                  <a:pt x="216" y="4446"/>
                </a:lnTo>
                <a:lnTo>
                  <a:pt x="216" y="1873"/>
                </a:lnTo>
                <a:lnTo>
                  <a:pt x="801" y="1873"/>
                </a:lnTo>
                <a:lnTo>
                  <a:pt x="801" y="4446"/>
                </a:lnTo>
                <a:lnTo>
                  <a:pt x="1285" y="4446"/>
                </a:lnTo>
                <a:lnTo>
                  <a:pt x="1287" y="2429"/>
                </a:lnTo>
                <a:lnTo>
                  <a:pt x="1871" y="2429"/>
                </a:lnTo>
                <a:lnTo>
                  <a:pt x="1871" y="4446"/>
                </a:lnTo>
                <a:lnTo>
                  <a:pt x="2355" y="4446"/>
                </a:lnTo>
                <a:lnTo>
                  <a:pt x="2356" y="3138"/>
                </a:lnTo>
                <a:lnTo>
                  <a:pt x="2941" y="3138"/>
                </a:lnTo>
                <a:lnTo>
                  <a:pt x="2941" y="4446"/>
                </a:lnTo>
                <a:lnTo>
                  <a:pt x="3426" y="4446"/>
                </a:lnTo>
                <a:lnTo>
                  <a:pt x="3426" y="3864"/>
                </a:lnTo>
                <a:lnTo>
                  <a:pt x="4010" y="3864"/>
                </a:lnTo>
                <a:lnTo>
                  <a:pt x="4010" y="4554"/>
                </a:lnTo>
                <a:lnTo>
                  <a:pt x="0" y="4554"/>
                </a:lnTo>
                <a:lnTo>
                  <a:pt x="0" y="4763"/>
                </a:lnTo>
                <a:lnTo>
                  <a:pt x="4077" y="4763"/>
                </a:lnTo>
                <a:lnTo>
                  <a:pt x="4496" y="4357"/>
                </a:lnTo>
                <a:lnTo>
                  <a:pt x="4496" y="3359"/>
                </a:lnTo>
                <a:lnTo>
                  <a:pt x="3630" y="3359"/>
                </a:lnTo>
                <a:lnTo>
                  <a:pt x="3426" y="3555"/>
                </a:lnTo>
                <a:close/>
                <a:moveTo>
                  <a:pt x="801" y="1765"/>
                </a:moveTo>
                <a:lnTo>
                  <a:pt x="242" y="1765"/>
                </a:lnTo>
                <a:lnTo>
                  <a:pt x="485" y="1530"/>
                </a:lnTo>
                <a:lnTo>
                  <a:pt x="1045" y="1530"/>
                </a:lnTo>
                <a:lnTo>
                  <a:pt x="801" y="1765"/>
                </a:lnTo>
                <a:close/>
                <a:moveTo>
                  <a:pt x="1871" y="2321"/>
                </a:moveTo>
                <a:lnTo>
                  <a:pt x="1311" y="2321"/>
                </a:lnTo>
                <a:lnTo>
                  <a:pt x="1554" y="2086"/>
                </a:lnTo>
                <a:lnTo>
                  <a:pt x="2115" y="2086"/>
                </a:lnTo>
                <a:lnTo>
                  <a:pt x="1871" y="2321"/>
                </a:lnTo>
                <a:close/>
                <a:moveTo>
                  <a:pt x="2941" y="3030"/>
                </a:moveTo>
                <a:lnTo>
                  <a:pt x="2381" y="3030"/>
                </a:lnTo>
                <a:lnTo>
                  <a:pt x="2625" y="2793"/>
                </a:lnTo>
                <a:lnTo>
                  <a:pt x="3184" y="2793"/>
                </a:lnTo>
                <a:lnTo>
                  <a:pt x="2941" y="3030"/>
                </a:lnTo>
                <a:close/>
                <a:moveTo>
                  <a:pt x="4255" y="3521"/>
                </a:moveTo>
                <a:lnTo>
                  <a:pt x="4010" y="3756"/>
                </a:lnTo>
                <a:lnTo>
                  <a:pt x="3451" y="3756"/>
                </a:lnTo>
                <a:lnTo>
                  <a:pt x="3694" y="3521"/>
                </a:lnTo>
                <a:lnTo>
                  <a:pt x="4255" y="3521"/>
                </a:lnTo>
                <a:close/>
              </a:path>
            </a:pathLst>
          </a:custGeom>
          <a:solidFill>
            <a:schemeClr val="bg2"/>
          </a:solidFill>
          <a:ln w="9525">
            <a:noFill/>
            <a:round/>
            <a:headEnd/>
            <a:tailEnd/>
          </a:ln>
        </p:spPr>
        <p:txBody>
          <a:bodyPr/>
          <a:lstStyle/>
          <a:p>
            <a:endParaRPr lang="de-DE" sz="2000"/>
          </a:p>
        </p:txBody>
      </p:sp>
      <p:grpSp>
        <p:nvGrpSpPr>
          <p:cNvPr id="75" name="Group 74"/>
          <p:cNvGrpSpPr/>
          <p:nvPr/>
        </p:nvGrpSpPr>
        <p:grpSpPr>
          <a:xfrm>
            <a:off x="6785460" y="2072570"/>
            <a:ext cx="292242" cy="460484"/>
            <a:chOff x="6426939" y="1761133"/>
            <a:chExt cx="331032" cy="520700"/>
          </a:xfrm>
        </p:grpSpPr>
        <p:sp>
          <p:nvSpPr>
            <p:cNvPr id="76" name="Freeform 64"/>
            <p:cNvSpPr>
              <a:spLocks/>
            </p:cNvSpPr>
            <p:nvPr/>
          </p:nvSpPr>
          <p:spPr bwMode="auto">
            <a:xfrm>
              <a:off x="6426939" y="1761133"/>
              <a:ext cx="331032" cy="385493"/>
            </a:xfrm>
            <a:custGeom>
              <a:avLst/>
              <a:gdLst>
                <a:gd name="T0" fmla="*/ 599 w 1330"/>
                <a:gd name="T1" fmla="*/ 0 h 1549"/>
                <a:gd name="T2" fmla="*/ 727 w 1330"/>
                <a:gd name="T3" fmla="*/ 0 h 1549"/>
                <a:gd name="T4" fmla="*/ 1303 w 1330"/>
                <a:gd name="T5" fmla="*/ 696 h 1549"/>
                <a:gd name="T6" fmla="*/ 983 w 1330"/>
                <a:gd name="T7" fmla="*/ 1200 h 1549"/>
                <a:gd name="T8" fmla="*/ 895 w 1330"/>
                <a:gd name="T9" fmla="*/ 1532 h 1549"/>
                <a:gd name="T10" fmla="*/ 663 w 1330"/>
                <a:gd name="T11" fmla="*/ 1536 h 1549"/>
                <a:gd name="T12" fmla="*/ 427 w 1330"/>
                <a:gd name="T13" fmla="*/ 1532 h 1549"/>
                <a:gd name="T14" fmla="*/ 343 w 1330"/>
                <a:gd name="T15" fmla="*/ 1196 h 1549"/>
                <a:gd name="T16" fmla="*/ 23 w 1330"/>
                <a:gd name="T17" fmla="*/ 584 h 1549"/>
                <a:gd name="T18" fmla="*/ 599 w 1330"/>
                <a:gd name="T19" fmla="*/ 0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0" h="1549">
                  <a:moveTo>
                    <a:pt x="599" y="0"/>
                  </a:moveTo>
                  <a:cubicBezTo>
                    <a:pt x="642" y="0"/>
                    <a:pt x="684" y="0"/>
                    <a:pt x="727" y="0"/>
                  </a:cubicBezTo>
                  <a:cubicBezTo>
                    <a:pt x="1071" y="46"/>
                    <a:pt x="1330" y="323"/>
                    <a:pt x="1303" y="696"/>
                  </a:cubicBezTo>
                  <a:cubicBezTo>
                    <a:pt x="1285" y="940"/>
                    <a:pt x="1135" y="1090"/>
                    <a:pt x="983" y="1200"/>
                  </a:cubicBezTo>
                  <a:cubicBezTo>
                    <a:pt x="968" y="1337"/>
                    <a:pt x="1030" y="1495"/>
                    <a:pt x="895" y="1532"/>
                  </a:cubicBezTo>
                  <a:cubicBezTo>
                    <a:pt x="842" y="1546"/>
                    <a:pt x="741" y="1536"/>
                    <a:pt x="663" y="1536"/>
                  </a:cubicBezTo>
                  <a:cubicBezTo>
                    <a:pt x="584" y="1536"/>
                    <a:pt x="485" y="1549"/>
                    <a:pt x="427" y="1532"/>
                  </a:cubicBezTo>
                  <a:cubicBezTo>
                    <a:pt x="307" y="1496"/>
                    <a:pt x="351" y="1338"/>
                    <a:pt x="343" y="1196"/>
                  </a:cubicBezTo>
                  <a:cubicBezTo>
                    <a:pt x="160" y="1070"/>
                    <a:pt x="0" y="894"/>
                    <a:pt x="23" y="584"/>
                  </a:cubicBezTo>
                  <a:cubicBezTo>
                    <a:pt x="46" y="266"/>
                    <a:pt x="306" y="35"/>
                    <a:pt x="599" y="0"/>
                  </a:cubicBez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77" name="Freeform 65"/>
            <p:cNvSpPr>
              <a:spLocks/>
            </p:cNvSpPr>
            <p:nvPr/>
          </p:nvSpPr>
          <p:spPr bwMode="auto">
            <a:xfrm>
              <a:off x="6525799" y="2155387"/>
              <a:ext cx="131892" cy="41083"/>
            </a:xfrm>
            <a:custGeom>
              <a:avLst/>
              <a:gdLst>
                <a:gd name="T0" fmla="*/ 54 w 530"/>
                <a:gd name="T1" fmla="*/ 20 h 165"/>
                <a:gd name="T2" fmla="*/ 290 w 530"/>
                <a:gd name="T3" fmla="*/ 16 h 165"/>
                <a:gd name="T4" fmla="*/ 506 w 530"/>
                <a:gd name="T5" fmla="*/ 32 h 165"/>
                <a:gd name="T6" fmla="*/ 506 w 530"/>
                <a:gd name="T7" fmla="*/ 128 h 165"/>
                <a:gd name="T8" fmla="*/ 262 w 530"/>
                <a:gd name="T9" fmla="*/ 144 h 165"/>
                <a:gd name="T10" fmla="*/ 10 w 530"/>
                <a:gd name="T11" fmla="*/ 100 h 165"/>
                <a:gd name="T12" fmla="*/ 54 w 530"/>
                <a:gd name="T13" fmla="*/ 20 h 165"/>
              </a:gdLst>
              <a:ahLst/>
              <a:cxnLst>
                <a:cxn ang="0">
                  <a:pos x="T0" y="T1"/>
                </a:cxn>
                <a:cxn ang="0">
                  <a:pos x="T2" y="T3"/>
                </a:cxn>
                <a:cxn ang="0">
                  <a:pos x="T4" y="T5"/>
                </a:cxn>
                <a:cxn ang="0">
                  <a:pos x="T6" y="T7"/>
                </a:cxn>
                <a:cxn ang="0">
                  <a:pos x="T8" y="T9"/>
                </a:cxn>
                <a:cxn ang="0">
                  <a:pos x="T10" y="T11"/>
                </a:cxn>
                <a:cxn ang="0">
                  <a:pos x="T12" y="T13"/>
                </a:cxn>
              </a:cxnLst>
              <a:rect l="0" t="0" r="r" b="b"/>
              <a:pathLst>
                <a:path w="530" h="165">
                  <a:moveTo>
                    <a:pt x="54" y="20"/>
                  </a:moveTo>
                  <a:cubicBezTo>
                    <a:pt x="105" y="5"/>
                    <a:pt x="216" y="16"/>
                    <a:pt x="290" y="16"/>
                  </a:cubicBezTo>
                  <a:cubicBezTo>
                    <a:pt x="312" y="16"/>
                    <a:pt x="474" y="0"/>
                    <a:pt x="506" y="32"/>
                  </a:cubicBezTo>
                  <a:cubicBezTo>
                    <a:pt x="530" y="56"/>
                    <a:pt x="526" y="108"/>
                    <a:pt x="506" y="128"/>
                  </a:cubicBezTo>
                  <a:cubicBezTo>
                    <a:pt x="476" y="158"/>
                    <a:pt x="336" y="144"/>
                    <a:pt x="262" y="144"/>
                  </a:cubicBezTo>
                  <a:cubicBezTo>
                    <a:pt x="166" y="144"/>
                    <a:pt x="24" y="165"/>
                    <a:pt x="10" y="100"/>
                  </a:cubicBezTo>
                  <a:cubicBezTo>
                    <a:pt x="0" y="55"/>
                    <a:pt x="31" y="27"/>
                    <a:pt x="54" y="20"/>
                  </a:cubicBez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78" name="Freeform 66"/>
            <p:cNvSpPr>
              <a:spLocks/>
            </p:cNvSpPr>
            <p:nvPr/>
          </p:nvSpPr>
          <p:spPr bwMode="auto">
            <a:xfrm>
              <a:off x="6521536" y="2204166"/>
              <a:ext cx="139943" cy="77667"/>
            </a:xfrm>
            <a:custGeom>
              <a:avLst/>
              <a:gdLst>
                <a:gd name="T0" fmla="*/ 475 w 562"/>
                <a:gd name="T1" fmla="*/ 140 h 312"/>
                <a:gd name="T2" fmla="*/ 103 w 562"/>
                <a:gd name="T3" fmla="*/ 200 h 312"/>
                <a:gd name="T4" fmla="*/ 91 w 562"/>
                <a:gd name="T5" fmla="*/ 144 h 312"/>
                <a:gd name="T6" fmla="*/ 75 w 562"/>
                <a:gd name="T7" fmla="*/ 12 h 312"/>
                <a:gd name="T8" fmla="*/ 295 w 562"/>
                <a:gd name="T9" fmla="*/ 12 h 312"/>
                <a:gd name="T10" fmla="*/ 507 w 562"/>
                <a:gd name="T11" fmla="*/ 16 h 312"/>
                <a:gd name="T12" fmla="*/ 475 w 562"/>
                <a:gd name="T13" fmla="*/ 140 h 312"/>
              </a:gdLst>
              <a:ahLst/>
              <a:cxnLst>
                <a:cxn ang="0">
                  <a:pos x="T0" y="T1"/>
                </a:cxn>
                <a:cxn ang="0">
                  <a:pos x="T2" y="T3"/>
                </a:cxn>
                <a:cxn ang="0">
                  <a:pos x="T4" y="T5"/>
                </a:cxn>
                <a:cxn ang="0">
                  <a:pos x="T6" y="T7"/>
                </a:cxn>
                <a:cxn ang="0">
                  <a:pos x="T8" y="T9"/>
                </a:cxn>
                <a:cxn ang="0">
                  <a:pos x="T10" y="T11"/>
                </a:cxn>
                <a:cxn ang="0">
                  <a:pos x="T12" y="T13"/>
                </a:cxn>
              </a:cxnLst>
              <a:rect l="0" t="0" r="r" b="b"/>
              <a:pathLst>
                <a:path w="562" h="312">
                  <a:moveTo>
                    <a:pt x="475" y="140"/>
                  </a:moveTo>
                  <a:cubicBezTo>
                    <a:pt x="498" y="304"/>
                    <a:pt x="158" y="312"/>
                    <a:pt x="103" y="200"/>
                  </a:cubicBezTo>
                  <a:cubicBezTo>
                    <a:pt x="95" y="184"/>
                    <a:pt x="90" y="163"/>
                    <a:pt x="91" y="144"/>
                  </a:cubicBezTo>
                  <a:cubicBezTo>
                    <a:pt x="18" y="144"/>
                    <a:pt x="0" y="29"/>
                    <a:pt x="75" y="12"/>
                  </a:cubicBezTo>
                  <a:cubicBezTo>
                    <a:pt x="127" y="0"/>
                    <a:pt x="207" y="12"/>
                    <a:pt x="295" y="12"/>
                  </a:cubicBezTo>
                  <a:cubicBezTo>
                    <a:pt x="380" y="12"/>
                    <a:pt x="472" y="1"/>
                    <a:pt x="507" y="16"/>
                  </a:cubicBezTo>
                  <a:cubicBezTo>
                    <a:pt x="562" y="40"/>
                    <a:pt x="547" y="150"/>
                    <a:pt x="475" y="140"/>
                  </a:cubicBez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grpSp>
      <p:grpSp>
        <p:nvGrpSpPr>
          <p:cNvPr id="79" name="Group 78"/>
          <p:cNvGrpSpPr/>
          <p:nvPr/>
        </p:nvGrpSpPr>
        <p:grpSpPr>
          <a:xfrm>
            <a:off x="4153871" y="2047645"/>
            <a:ext cx="473700" cy="310265"/>
            <a:chOff x="3699310" y="1843251"/>
            <a:chExt cx="536575" cy="350838"/>
          </a:xfrm>
        </p:grpSpPr>
        <p:sp>
          <p:nvSpPr>
            <p:cNvPr id="80" name="Rectangle 106"/>
            <p:cNvSpPr>
              <a:spLocks noChangeArrowheads="1"/>
            </p:cNvSpPr>
            <p:nvPr/>
          </p:nvSpPr>
          <p:spPr bwMode="auto">
            <a:xfrm>
              <a:off x="3912035" y="1843251"/>
              <a:ext cx="290513" cy="234950"/>
            </a:xfrm>
            <a:prstGeom prst="rect">
              <a:avLst/>
            </a:pr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81" name="Freeform 107"/>
            <p:cNvSpPr>
              <a:spLocks/>
            </p:cNvSpPr>
            <p:nvPr/>
          </p:nvSpPr>
          <p:spPr bwMode="auto">
            <a:xfrm>
              <a:off x="4207310" y="2078201"/>
              <a:ext cx="28575" cy="74613"/>
            </a:xfrm>
            <a:custGeom>
              <a:avLst/>
              <a:gdLst>
                <a:gd name="T0" fmla="*/ 12 w 19"/>
                <a:gd name="T1" fmla="*/ 0 h 49"/>
                <a:gd name="T2" fmla="*/ 7 w 19"/>
                <a:gd name="T3" fmla="*/ 0 h 49"/>
                <a:gd name="T4" fmla="*/ 0 w 19"/>
                <a:gd name="T5" fmla="*/ 7 h 49"/>
                <a:gd name="T6" fmla="*/ 0 w 19"/>
                <a:gd name="T7" fmla="*/ 42 h 49"/>
                <a:gd name="T8" fmla="*/ 7 w 19"/>
                <a:gd name="T9" fmla="*/ 49 h 49"/>
                <a:gd name="T10" fmla="*/ 12 w 19"/>
                <a:gd name="T11" fmla="*/ 49 h 49"/>
                <a:gd name="T12" fmla="*/ 19 w 19"/>
                <a:gd name="T13" fmla="*/ 42 h 49"/>
                <a:gd name="T14" fmla="*/ 19 w 19"/>
                <a:gd name="T15" fmla="*/ 7 h 49"/>
                <a:gd name="T16" fmla="*/ 12 w 1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9">
                  <a:moveTo>
                    <a:pt x="12" y="0"/>
                  </a:moveTo>
                  <a:cubicBezTo>
                    <a:pt x="7" y="0"/>
                    <a:pt x="7" y="0"/>
                    <a:pt x="7" y="0"/>
                  </a:cubicBezTo>
                  <a:cubicBezTo>
                    <a:pt x="3" y="0"/>
                    <a:pt x="0" y="3"/>
                    <a:pt x="0" y="7"/>
                  </a:cubicBezTo>
                  <a:cubicBezTo>
                    <a:pt x="0" y="42"/>
                    <a:pt x="0" y="42"/>
                    <a:pt x="0" y="42"/>
                  </a:cubicBezTo>
                  <a:cubicBezTo>
                    <a:pt x="0" y="46"/>
                    <a:pt x="3" y="49"/>
                    <a:pt x="7" y="49"/>
                  </a:cubicBezTo>
                  <a:cubicBezTo>
                    <a:pt x="12" y="49"/>
                    <a:pt x="12" y="49"/>
                    <a:pt x="12" y="49"/>
                  </a:cubicBezTo>
                  <a:cubicBezTo>
                    <a:pt x="16" y="49"/>
                    <a:pt x="19" y="46"/>
                    <a:pt x="19" y="42"/>
                  </a:cubicBezTo>
                  <a:cubicBezTo>
                    <a:pt x="19" y="7"/>
                    <a:pt x="19" y="7"/>
                    <a:pt x="19" y="7"/>
                  </a:cubicBezTo>
                  <a:cubicBezTo>
                    <a:pt x="19" y="3"/>
                    <a:pt x="16" y="0"/>
                    <a:pt x="12" y="0"/>
                  </a:cubicBezTo>
                  <a:close/>
                </a:path>
              </a:pathLst>
            </a:cu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84" name="Freeform 108"/>
            <p:cNvSpPr>
              <a:spLocks/>
            </p:cNvSpPr>
            <p:nvPr/>
          </p:nvSpPr>
          <p:spPr bwMode="auto">
            <a:xfrm>
              <a:off x="3699310" y="1843251"/>
              <a:ext cx="196850" cy="66675"/>
            </a:xfrm>
            <a:custGeom>
              <a:avLst/>
              <a:gdLst>
                <a:gd name="T0" fmla="*/ 131 w 131"/>
                <a:gd name="T1" fmla="*/ 0 h 45"/>
                <a:gd name="T2" fmla="*/ 0 w 131"/>
                <a:gd name="T3" fmla="*/ 33 h 45"/>
                <a:gd name="T4" fmla="*/ 0 w 131"/>
                <a:gd name="T5" fmla="*/ 45 h 45"/>
                <a:gd name="T6" fmla="*/ 131 w 131"/>
                <a:gd name="T7" fmla="*/ 45 h 45"/>
                <a:gd name="T8" fmla="*/ 131 w 131"/>
                <a:gd name="T9" fmla="*/ 0 h 45"/>
              </a:gdLst>
              <a:ahLst/>
              <a:cxnLst>
                <a:cxn ang="0">
                  <a:pos x="T0" y="T1"/>
                </a:cxn>
                <a:cxn ang="0">
                  <a:pos x="T2" y="T3"/>
                </a:cxn>
                <a:cxn ang="0">
                  <a:pos x="T4" y="T5"/>
                </a:cxn>
                <a:cxn ang="0">
                  <a:pos x="T6" y="T7"/>
                </a:cxn>
                <a:cxn ang="0">
                  <a:pos x="T8" y="T9"/>
                </a:cxn>
              </a:cxnLst>
              <a:rect l="0" t="0" r="r" b="b"/>
              <a:pathLst>
                <a:path w="131" h="45">
                  <a:moveTo>
                    <a:pt x="131" y="0"/>
                  </a:moveTo>
                  <a:cubicBezTo>
                    <a:pt x="88" y="5"/>
                    <a:pt x="44" y="21"/>
                    <a:pt x="0" y="33"/>
                  </a:cubicBezTo>
                  <a:cubicBezTo>
                    <a:pt x="0" y="37"/>
                    <a:pt x="0" y="41"/>
                    <a:pt x="0" y="45"/>
                  </a:cubicBezTo>
                  <a:cubicBezTo>
                    <a:pt x="44" y="45"/>
                    <a:pt x="88" y="45"/>
                    <a:pt x="131" y="45"/>
                  </a:cubicBezTo>
                  <a:cubicBezTo>
                    <a:pt x="131" y="30"/>
                    <a:pt x="131" y="15"/>
                    <a:pt x="131" y="0"/>
                  </a:cubicBezTo>
                  <a:close/>
                </a:path>
              </a:pathLst>
            </a:cu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85" name="Freeform 109"/>
            <p:cNvSpPr>
              <a:spLocks/>
            </p:cNvSpPr>
            <p:nvPr/>
          </p:nvSpPr>
          <p:spPr bwMode="auto">
            <a:xfrm>
              <a:off x="3699310" y="1919451"/>
              <a:ext cx="406400" cy="223838"/>
            </a:xfrm>
            <a:custGeom>
              <a:avLst/>
              <a:gdLst>
                <a:gd name="T0" fmla="*/ 271 w 271"/>
                <a:gd name="T1" fmla="*/ 112 h 149"/>
                <a:gd name="T2" fmla="*/ 131 w 271"/>
                <a:gd name="T3" fmla="*/ 112 h 149"/>
                <a:gd name="T4" fmla="*/ 131 w 271"/>
                <a:gd name="T5" fmla="*/ 0 h 149"/>
                <a:gd name="T6" fmla="*/ 0 w 271"/>
                <a:gd name="T7" fmla="*/ 0 h 149"/>
                <a:gd name="T8" fmla="*/ 0 w 271"/>
                <a:gd name="T9" fmla="*/ 12 h 149"/>
                <a:gd name="T10" fmla="*/ 114 w 271"/>
                <a:gd name="T11" fmla="*/ 12 h 149"/>
                <a:gd name="T12" fmla="*/ 114 w 271"/>
                <a:gd name="T13" fmla="*/ 91 h 149"/>
                <a:gd name="T14" fmla="*/ 0 w 271"/>
                <a:gd name="T15" fmla="*/ 91 h 149"/>
                <a:gd name="T16" fmla="*/ 0 w 271"/>
                <a:gd name="T17" fmla="*/ 149 h 149"/>
                <a:gd name="T18" fmla="*/ 26 w 271"/>
                <a:gd name="T19" fmla="*/ 149 h 149"/>
                <a:gd name="T20" fmla="*/ 66 w 271"/>
                <a:gd name="T21" fmla="*/ 110 h 149"/>
                <a:gd name="T22" fmla="*/ 105 w 271"/>
                <a:gd name="T23" fmla="*/ 149 h 149"/>
                <a:gd name="T24" fmla="*/ 131 w 271"/>
                <a:gd name="T25" fmla="*/ 149 h 149"/>
                <a:gd name="T26" fmla="*/ 244 w 271"/>
                <a:gd name="T27" fmla="*/ 149 h 149"/>
                <a:gd name="T28" fmla="*/ 271 w 271"/>
                <a:gd name="T29" fmla="*/ 1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149">
                  <a:moveTo>
                    <a:pt x="271" y="112"/>
                  </a:moveTo>
                  <a:cubicBezTo>
                    <a:pt x="131" y="112"/>
                    <a:pt x="131" y="112"/>
                    <a:pt x="131" y="112"/>
                  </a:cubicBezTo>
                  <a:cubicBezTo>
                    <a:pt x="131" y="0"/>
                    <a:pt x="131" y="0"/>
                    <a:pt x="131" y="0"/>
                  </a:cubicBezTo>
                  <a:cubicBezTo>
                    <a:pt x="0" y="0"/>
                    <a:pt x="0" y="0"/>
                    <a:pt x="0" y="0"/>
                  </a:cubicBezTo>
                  <a:cubicBezTo>
                    <a:pt x="0" y="12"/>
                    <a:pt x="0" y="12"/>
                    <a:pt x="0" y="12"/>
                  </a:cubicBezTo>
                  <a:cubicBezTo>
                    <a:pt x="114" y="12"/>
                    <a:pt x="114" y="12"/>
                    <a:pt x="114" y="12"/>
                  </a:cubicBezTo>
                  <a:cubicBezTo>
                    <a:pt x="114" y="91"/>
                    <a:pt x="114" y="91"/>
                    <a:pt x="114" y="91"/>
                  </a:cubicBezTo>
                  <a:cubicBezTo>
                    <a:pt x="0" y="91"/>
                    <a:pt x="0" y="91"/>
                    <a:pt x="0" y="91"/>
                  </a:cubicBezTo>
                  <a:cubicBezTo>
                    <a:pt x="0" y="149"/>
                    <a:pt x="0" y="149"/>
                    <a:pt x="0" y="149"/>
                  </a:cubicBezTo>
                  <a:cubicBezTo>
                    <a:pt x="26" y="149"/>
                    <a:pt x="26" y="149"/>
                    <a:pt x="26" y="149"/>
                  </a:cubicBezTo>
                  <a:cubicBezTo>
                    <a:pt x="26" y="128"/>
                    <a:pt x="44" y="110"/>
                    <a:pt x="66" y="110"/>
                  </a:cubicBezTo>
                  <a:cubicBezTo>
                    <a:pt x="87" y="110"/>
                    <a:pt x="105" y="128"/>
                    <a:pt x="105" y="149"/>
                  </a:cubicBezTo>
                  <a:cubicBezTo>
                    <a:pt x="131" y="149"/>
                    <a:pt x="131" y="149"/>
                    <a:pt x="131" y="149"/>
                  </a:cubicBezTo>
                  <a:cubicBezTo>
                    <a:pt x="244" y="149"/>
                    <a:pt x="244" y="149"/>
                    <a:pt x="244" y="149"/>
                  </a:cubicBezTo>
                  <a:cubicBezTo>
                    <a:pt x="244" y="132"/>
                    <a:pt x="255" y="117"/>
                    <a:pt x="271" y="112"/>
                  </a:cubicBezTo>
                  <a:close/>
                </a:path>
              </a:pathLst>
            </a:cu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86" name="Freeform 110"/>
            <p:cNvSpPr>
              <a:spLocks noEditPoints="1"/>
            </p:cNvSpPr>
            <p:nvPr/>
          </p:nvSpPr>
          <p:spPr bwMode="auto">
            <a:xfrm>
              <a:off x="3748522" y="2094076"/>
              <a:ext cx="98425" cy="100013"/>
            </a:xfrm>
            <a:custGeom>
              <a:avLst/>
              <a:gdLst>
                <a:gd name="T0" fmla="*/ 33 w 66"/>
                <a:gd name="T1" fmla="*/ 0 h 67"/>
                <a:gd name="T2" fmla="*/ 0 w 66"/>
                <a:gd name="T3" fmla="*/ 33 h 67"/>
                <a:gd name="T4" fmla="*/ 33 w 66"/>
                <a:gd name="T5" fmla="*/ 67 h 67"/>
                <a:gd name="T6" fmla="*/ 66 w 66"/>
                <a:gd name="T7" fmla="*/ 33 h 67"/>
                <a:gd name="T8" fmla="*/ 33 w 66"/>
                <a:gd name="T9" fmla="*/ 0 h 67"/>
                <a:gd name="T10" fmla="*/ 33 w 66"/>
                <a:gd name="T11" fmla="*/ 54 h 67"/>
                <a:gd name="T12" fmla="*/ 12 w 66"/>
                <a:gd name="T13" fmla="*/ 33 h 67"/>
                <a:gd name="T14" fmla="*/ 33 w 66"/>
                <a:gd name="T15" fmla="*/ 12 h 67"/>
                <a:gd name="T16" fmla="*/ 54 w 66"/>
                <a:gd name="T17" fmla="*/ 33 h 67"/>
                <a:gd name="T18" fmla="*/ 33 w 66"/>
                <a:gd name="T19"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7">
                  <a:moveTo>
                    <a:pt x="33" y="0"/>
                  </a:moveTo>
                  <a:cubicBezTo>
                    <a:pt x="14" y="0"/>
                    <a:pt x="0" y="15"/>
                    <a:pt x="0" y="33"/>
                  </a:cubicBezTo>
                  <a:cubicBezTo>
                    <a:pt x="0" y="52"/>
                    <a:pt x="14" y="67"/>
                    <a:pt x="33" y="67"/>
                  </a:cubicBezTo>
                  <a:cubicBezTo>
                    <a:pt x="51" y="67"/>
                    <a:pt x="66" y="52"/>
                    <a:pt x="66" y="33"/>
                  </a:cubicBezTo>
                  <a:cubicBezTo>
                    <a:pt x="66" y="15"/>
                    <a:pt x="51" y="0"/>
                    <a:pt x="33" y="0"/>
                  </a:cubicBezTo>
                  <a:close/>
                  <a:moveTo>
                    <a:pt x="33" y="54"/>
                  </a:moveTo>
                  <a:cubicBezTo>
                    <a:pt x="21" y="54"/>
                    <a:pt x="12" y="45"/>
                    <a:pt x="12" y="33"/>
                  </a:cubicBezTo>
                  <a:cubicBezTo>
                    <a:pt x="12" y="22"/>
                    <a:pt x="21" y="12"/>
                    <a:pt x="33" y="12"/>
                  </a:cubicBezTo>
                  <a:cubicBezTo>
                    <a:pt x="44" y="12"/>
                    <a:pt x="54" y="22"/>
                    <a:pt x="54" y="33"/>
                  </a:cubicBezTo>
                  <a:cubicBezTo>
                    <a:pt x="54" y="45"/>
                    <a:pt x="44" y="54"/>
                    <a:pt x="33" y="54"/>
                  </a:cubicBezTo>
                  <a:close/>
                </a:path>
              </a:pathLst>
            </a:cu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87" name="Freeform 111"/>
            <p:cNvSpPr>
              <a:spLocks noEditPoints="1"/>
            </p:cNvSpPr>
            <p:nvPr/>
          </p:nvSpPr>
          <p:spPr bwMode="auto">
            <a:xfrm>
              <a:off x="4073960" y="2094076"/>
              <a:ext cx="98425" cy="100013"/>
            </a:xfrm>
            <a:custGeom>
              <a:avLst/>
              <a:gdLst>
                <a:gd name="T0" fmla="*/ 33 w 66"/>
                <a:gd name="T1" fmla="*/ 0 h 67"/>
                <a:gd name="T2" fmla="*/ 0 w 66"/>
                <a:gd name="T3" fmla="*/ 33 h 67"/>
                <a:gd name="T4" fmla="*/ 33 w 66"/>
                <a:gd name="T5" fmla="*/ 67 h 67"/>
                <a:gd name="T6" fmla="*/ 66 w 66"/>
                <a:gd name="T7" fmla="*/ 33 h 67"/>
                <a:gd name="T8" fmla="*/ 33 w 66"/>
                <a:gd name="T9" fmla="*/ 0 h 67"/>
                <a:gd name="T10" fmla="*/ 33 w 66"/>
                <a:gd name="T11" fmla="*/ 54 h 67"/>
                <a:gd name="T12" fmla="*/ 12 w 66"/>
                <a:gd name="T13" fmla="*/ 33 h 67"/>
                <a:gd name="T14" fmla="*/ 33 w 66"/>
                <a:gd name="T15" fmla="*/ 12 h 67"/>
                <a:gd name="T16" fmla="*/ 54 w 66"/>
                <a:gd name="T17" fmla="*/ 33 h 67"/>
                <a:gd name="T18" fmla="*/ 33 w 66"/>
                <a:gd name="T19"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7">
                  <a:moveTo>
                    <a:pt x="33" y="0"/>
                  </a:moveTo>
                  <a:cubicBezTo>
                    <a:pt x="15" y="0"/>
                    <a:pt x="0" y="15"/>
                    <a:pt x="0" y="33"/>
                  </a:cubicBezTo>
                  <a:cubicBezTo>
                    <a:pt x="0" y="52"/>
                    <a:pt x="15" y="67"/>
                    <a:pt x="33" y="67"/>
                  </a:cubicBezTo>
                  <a:cubicBezTo>
                    <a:pt x="51" y="67"/>
                    <a:pt x="66" y="52"/>
                    <a:pt x="66" y="33"/>
                  </a:cubicBezTo>
                  <a:cubicBezTo>
                    <a:pt x="66" y="15"/>
                    <a:pt x="51" y="0"/>
                    <a:pt x="33" y="0"/>
                  </a:cubicBezTo>
                  <a:close/>
                  <a:moveTo>
                    <a:pt x="33" y="54"/>
                  </a:moveTo>
                  <a:cubicBezTo>
                    <a:pt x="22" y="54"/>
                    <a:pt x="12" y="45"/>
                    <a:pt x="12" y="33"/>
                  </a:cubicBezTo>
                  <a:cubicBezTo>
                    <a:pt x="12" y="22"/>
                    <a:pt x="22" y="12"/>
                    <a:pt x="33" y="12"/>
                  </a:cubicBezTo>
                  <a:cubicBezTo>
                    <a:pt x="45" y="12"/>
                    <a:pt x="54" y="22"/>
                    <a:pt x="54" y="33"/>
                  </a:cubicBezTo>
                  <a:cubicBezTo>
                    <a:pt x="54" y="45"/>
                    <a:pt x="45" y="54"/>
                    <a:pt x="33" y="54"/>
                  </a:cubicBezTo>
                  <a:close/>
                </a:path>
              </a:pathLst>
            </a:cu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88" name="Oval 112"/>
            <p:cNvSpPr>
              <a:spLocks noChangeArrowheads="1"/>
            </p:cNvSpPr>
            <p:nvPr/>
          </p:nvSpPr>
          <p:spPr bwMode="auto">
            <a:xfrm>
              <a:off x="3777097" y="2122651"/>
              <a:ext cx="41275" cy="42863"/>
            </a:xfrm>
            <a:prstGeom prst="ellipse">
              <a:avLst/>
            </a:pr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89" name="Oval 113"/>
            <p:cNvSpPr>
              <a:spLocks noChangeArrowheads="1"/>
            </p:cNvSpPr>
            <p:nvPr/>
          </p:nvSpPr>
          <p:spPr bwMode="auto">
            <a:xfrm>
              <a:off x="4102535" y="2122651"/>
              <a:ext cx="41275" cy="42863"/>
            </a:xfrm>
            <a:prstGeom prst="ellipse">
              <a:avLst/>
            </a:pr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90" name="Rectangle 114"/>
            <p:cNvSpPr>
              <a:spLocks noChangeArrowheads="1"/>
            </p:cNvSpPr>
            <p:nvPr/>
          </p:nvSpPr>
          <p:spPr bwMode="auto">
            <a:xfrm>
              <a:off x="3699310" y="1948026"/>
              <a:ext cx="160338" cy="96838"/>
            </a:xfrm>
            <a:prstGeom prst="rect">
              <a:avLst/>
            </a:pr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sp>
          <p:nvSpPr>
            <p:cNvPr id="91" name="Freeform 115"/>
            <p:cNvSpPr>
              <a:spLocks/>
            </p:cNvSpPr>
            <p:nvPr/>
          </p:nvSpPr>
          <p:spPr bwMode="auto">
            <a:xfrm>
              <a:off x="4142222" y="2087726"/>
              <a:ext cx="58738" cy="55563"/>
            </a:xfrm>
            <a:custGeom>
              <a:avLst/>
              <a:gdLst>
                <a:gd name="T0" fmla="*/ 40 w 40"/>
                <a:gd name="T1" fmla="*/ 0 h 37"/>
                <a:gd name="T2" fmla="*/ 0 w 40"/>
                <a:gd name="T3" fmla="*/ 0 h 37"/>
                <a:gd name="T4" fmla="*/ 27 w 40"/>
                <a:gd name="T5" fmla="*/ 37 h 37"/>
                <a:gd name="T6" fmla="*/ 40 w 40"/>
                <a:gd name="T7" fmla="*/ 37 h 37"/>
                <a:gd name="T8" fmla="*/ 40 w 40"/>
                <a:gd name="T9" fmla="*/ 36 h 37"/>
                <a:gd name="T10" fmla="*/ 40 w 40"/>
                <a:gd name="T11" fmla="*/ 1 h 37"/>
                <a:gd name="T12" fmla="*/ 40 w 40"/>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0" h="37">
                  <a:moveTo>
                    <a:pt x="40" y="0"/>
                  </a:moveTo>
                  <a:cubicBezTo>
                    <a:pt x="0" y="0"/>
                    <a:pt x="0" y="0"/>
                    <a:pt x="0" y="0"/>
                  </a:cubicBezTo>
                  <a:cubicBezTo>
                    <a:pt x="16" y="5"/>
                    <a:pt x="27" y="20"/>
                    <a:pt x="27" y="37"/>
                  </a:cubicBezTo>
                  <a:cubicBezTo>
                    <a:pt x="40" y="37"/>
                    <a:pt x="40" y="37"/>
                    <a:pt x="40" y="37"/>
                  </a:cubicBezTo>
                  <a:cubicBezTo>
                    <a:pt x="40" y="37"/>
                    <a:pt x="40" y="37"/>
                    <a:pt x="40" y="36"/>
                  </a:cubicBezTo>
                  <a:cubicBezTo>
                    <a:pt x="40" y="1"/>
                    <a:pt x="40" y="1"/>
                    <a:pt x="40" y="1"/>
                  </a:cubicBezTo>
                  <a:cubicBezTo>
                    <a:pt x="40" y="1"/>
                    <a:pt x="40" y="1"/>
                    <a:pt x="40" y="0"/>
                  </a:cubicBezTo>
                  <a:close/>
                </a:path>
              </a:pathLst>
            </a:custGeom>
            <a:solidFill>
              <a:schemeClr val="tx1">
                <a:lumMod val="50000"/>
                <a:lumOff val="50000"/>
              </a:schemeClr>
            </a:solidFill>
            <a:ln>
              <a:solidFill>
                <a:schemeClr val="tx2">
                  <a:lumMod val="95000"/>
                </a:schemeClr>
              </a:solidFill>
            </a:ln>
            <a:extLst/>
          </p:spPr>
          <p:txBody>
            <a:bodyPr vert="horz" wrap="square" lIns="91440" tIns="45720" rIns="91440" bIns="45720" numCol="1" anchor="t" anchorCtr="0" compatLnSpc="1">
              <a:prstTxWarp prst="textNoShape">
                <a:avLst/>
              </a:prstTxWarp>
            </a:bodyPr>
            <a:lstStyle/>
            <a:p>
              <a:endParaRPr lang="en-IE" sz="2000">
                <a:solidFill>
                  <a:schemeClr val="bg2"/>
                </a:solidFill>
              </a:endParaRPr>
            </a:p>
          </p:txBody>
        </p:sp>
      </p:grpSp>
      <p:grpSp>
        <p:nvGrpSpPr>
          <p:cNvPr id="92" name="Group 91"/>
          <p:cNvGrpSpPr/>
          <p:nvPr/>
        </p:nvGrpSpPr>
        <p:grpSpPr>
          <a:xfrm>
            <a:off x="1403341" y="2047645"/>
            <a:ext cx="459964" cy="353519"/>
            <a:chOff x="739337" y="1843251"/>
            <a:chExt cx="521016" cy="399748"/>
          </a:xfrm>
        </p:grpSpPr>
        <p:sp>
          <p:nvSpPr>
            <p:cNvPr id="93" name="AutoShape 122"/>
            <p:cNvSpPr>
              <a:spLocks noChangeAspect="1" noChangeArrowheads="1" noTextEdit="1"/>
            </p:cNvSpPr>
            <p:nvPr/>
          </p:nvSpPr>
          <p:spPr bwMode="auto">
            <a:xfrm>
              <a:off x="745000" y="1843251"/>
              <a:ext cx="515353" cy="39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sz="2000"/>
            </a:p>
          </p:txBody>
        </p:sp>
        <p:sp>
          <p:nvSpPr>
            <p:cNvPr id="94" name="Freeform 124"/>
            <p:cNvSpPr>
              <a:spLocks noEditPoints="1"/>
            </p:cNvSpPr>
            <p:nvPr/>
          </p:nvSpPr>
          <p:spPr bwMode="auto">
            <a:xfrm>
              <a:off x="934718" y="2118462"/>
              <a:ext cx="325635" cy="124537"/>
            </a:xfrm>
            <a:custGeom>
              <a:avLst/>
              <a:gdLst>
                <a:gd name="T0" fmla="*/ 887 w 1075"/>
                <a:gd name="T1" fmla="*/ 0 h 378"/>
                <a:gd name="T2" fmla="*/ 188 w 1075"/>
                <a:gd name="T3" fmla="*/ 0 h 378"/>
                <a:gd name="T4" fmla="*/ 0 w 1075"/>
                <a:gd name="T5" fmla="*/ 189 h 378"/>
                <a:gd name="T6" fmla="*/ 188 w 1075"/>
                <a:gd name="T7" fmla="*/ 378 h 378"/>
                <a:gd name="T8" fmla="*/ 887 w 1075"/>
                <a:gd name="T9" fmla="*/ 378 h 378"/>
                <a:gd name="T10" fmla="*/ 1075 w 1075"/>
                <a:gd name="T11" fmla="*/ 189 h 378"/>
                <a:gd name="T12" fmla="*/ 887 w 1075"/>
                <a:gd name="T13" fmla="*/ 0 h 378"/>
                <a:gd name="T14" fmla="*/ 887 w 1075"/>
                <a:gd name="T15" fmla="*/ 322 h 378"/>
                <a:gd name="T16" fmla="*/ 188 w 1075"/>
                <a:gd name="T17" fmla="*/ 322 h 378"/>
                <a:gd name="T18" fmla="*/ 56 w 1075"/>
                <a:gd name="T19" fmla="*/ 189 h 378"/>
                <a:gd name="T20" fmla="*/ 188 w 1075"/>
                <a:gd name="T21" fmla="*/ 56 h 378"/>
                <a:gd name="T22" fmla="*/ 887 w 1075"/>
                <a:gd name="T23" fmla="*/ 56 h 378"/>
                <a:gd name="T24" fmla="*/ 1019 w 1075"/>
                <a:gd name="T25" fmla="*/ 189 h 378"/>
                <a:gd name="T26" fmla="*/ 887 w 1075"/>
                <a:gd name="T27" fmla="*/ 32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5" h="378">
                  <a:moveTo>
                    <a:pt x="887" y="0"/>
                  </a:moveTo>
                  <a:cubicBezTo>
                    <a:pt x="188" y="0"/>
                    <a:pt x="188" y="0"/>
                    <a:pt x="188" y="0"/>
                  </a:cubicBezTo>
                  <a:cubicBezTo>
                    <a:pt x="84" y="0"/>
                    <a:pt x="0" y="85"/>
                    <a:pt x="0" y="189"/>
                  </a:cubicBezTo>
                  <a:cubicBezTo>
                    <a:pt x="0" y="293"/>
                    <a:pt x="84" y="378"/>
                    <a:pt x="188" y="378"/>
                  </a:cubicBezTo>
                  <a:cubicBezTo>
                    <a:pt x="887" y="378"/>
                    <a:pt x="887" y="378"/>
                    <a:pt x="887" y="378"/>
                  </a:cubicBezTo>
                  <a:cubicBezTo>
                    <a:pt x="991" y="378"/>
                    <a:pt x="1075" y="293"/>
                    <a:pt x="1075" y="189"/>
                  </a:cubicBezTo>
                  <a:cubicBezTo>
                    <a:pt x="1075" y="85"/>
                    <a:pt x="991" y="0"/>
                    <a:pt x="887" y="0"/>
                  </a:cubicBezTo>
                  <a:close/>
                  <a:moveTo>
                    <a:pt x="887" y="322"/>
                  </a:moveTo>
                  <a:cubicBezTo>
                    <a:pt x="188" y="322"/>
                    <a:pt x="188" y="322"/>
                    <a:pt x="188" y="322"/>
                  </a:cubicBezTo>
                  <a:cubicBezTo>
                    <a:pt x="115" y="322"/>
                    <a:pt x="56" y="262"/>
                    <a:pt x="56" y="189"/>
                  </a:cubicBezTo>
                  <a:cubicBezTo>
                    <a:pt x="56" y="116"/>
                    <a:pt x="115" y="56"/>
                    <a:pt x="188" y="56"/>
                  </a:cubicBezTo>
                  <a:cubicBezTo>
                    <a:pt x="887" y="56"/>
                    <a:pt x="887" y="56"/>
                    <a:pt x="887" y="56"/>
                  </a:cubicBezTo>
                  <a:cubicBezTo>
                    <a:pt x="960" y="56"/>
                    <a:pt x="1019" y="116"/>
                    <a:pt x="1019" y="189"/>
                  </a:cubicBezTo>
                  <a:cubicBezTo>
                    <a:pt x="1019" y="262"/>
                    <a:pt x="960" y="322"/>
                    <a:pt x="887" y="322"/>
                  </a:cubicBezTo>
                  <a:close/>
                </a:path>
              </a:pathLst>
            </a:custGeom>
            <a:solidFill>
              <a:srgbClr val="808080"/>
            </a:solidFill>
            <a:ln>
              <a:noFill/>
            </a:ln>
            <a:extLst/>
          </p:spPr>
          <p:txBody>
            <a:bodyPr vert="horz" wrap="square" lIns="91440" tIns="45720" rIns="91440" bIns="45720" numCol="1" anchor="t" anchorCtr="0" compatLnSpc="1">
              <a:prstTxWarp prst="textNoShape">
                <a:avLst/>
              </a:prstTxWarp>
            </a:bodyPr>
            <a:lstStyle/>
            <a:p>
              <a:endParaRPr lang="en-IE" sz="2000"/>
            </a:p>
          </p:txBody>
        </p:sp>
        <p:sp>
          <p:nvSpPr>
            <p:cNvPr id="95" name="Oval 125"/>
            <p:cNvSpPr>
              <a:spLocks noChangeArrowheads="1"/>
            </p:cNvSpPr>
            <p:nvPr/>
          </p:nvSpPr>
          <p:spPr bwMode="auto">
            <a:xfrm>
              <a:off x="961619" y="2147674"/>
              <a:ext cx="59464" cy="66112"/>
            </a:xfrm>
            <a:prstGeom prst="ellipse">
              <a:avLst/>
            </a:prstGeom>
            <a:solidFill>
              <a:srgbClr val="808080"/>
            </a:solidFill>
            <a:ln>
              <a:noFill/>
            </a:ln>
            <a:extLst/>
          </p:spPr>
          <p:txBody>
            <a:bodyPr vert="horz" wrap="square" lIns="91440" tIns="45720" rIns="91440" bIns="45720" numCol="1" anchor="t" anchorCtr="0" compatLnSpc="1">
              <a:prstTxWarp prst="textNoShape">
                <a:avLst/>
              </a:prstTxWarp>
            </a:bodyPr>
            <a:lstStyle/>
            <a:p>
              <a:endParaRPr lang="en-IE" sz="2000"/>
            </a:p>
          </p:txBody>
        </p:sp>
        <p:sp>
          <p:nvSpPr>
            <p:cNvPr id="96" name="Oval 126"/>
            <p:cNvSpPr>
              <a:spLocks noChangeArrowheads="1"/>
            </p:cNvSpPr>
            <p:nvPr/>
          </p:nvSpPr>
          <p:spPr bwMode="auto">
            <a:xfrm>
              <a:off x="1032409" y="2147674"/>
              <a:ext cx="59464" cy="66112"/>
            </a:xfrm>
            <a:prstGeom prst="ellipse">
              <a:avLst/>
            </a:prstGeom>
            <a:solidFill>
              <a:srgbClr val="808080"/>
            </a:solidFill>
            <a:ln>
              <a:noFill/>
            </a:ln>
            <a:extLst/>
          </p:spPr>
          <p:txBody>
            <a:bodyPr vert="horz" wrap="square" lIns="91440" tIns="45720" rIns="91440" bIns="45720" numCol="1" anchor="t" anchorCtr="0" compatLnSpc="1">
              <a:prstTxWarp prst="textNoShape">
                <a:avLst/>
              </a:prstTxWarp>
            </a:bodyPr>
            <a:lstStyle/>
            <a:p>
              <a:endParaRPr lang="en-IE" sz="2000"/>
            </a:p>
          </p:txBody>
        </p:sp>
        <p:sp>
          <p:nvSpPr>
            <p:cNvPr id="126" name="Oval 127"/>
            <p:cNvSpPr>
              <a:spLocks noChangeArrowheads="1"/>
            </p:cNvSpPr>
            <p:nvPr/>
          </p:nvSpPr>
          <p:spPr bwMode="auto">
            <a:xfrm>
              <a:off x="1101783" y="2147674"/>
              <a:ext cx="60880" cy="66112"/>
            </a:xfrm>
            <a:prstGeom prst="ellipse">
              <a:avLst/>
            </a:prstGeom>
            <a:solidFill>
              <a:srgbClr val="808080"/>
            </a:solidFill>
            <a:ln>
              <a:noFill/>
            </a:ln>
            <a:extLst/>
          </p:spPr>
          <p:txBody>
            <a:bodyPr vert="horz" wrap="square" lIns="91440" tIns="45720" rIns="91440" bIns="45720" numCol="1" anchor="t" anchorCtr="0" compatLnSpc="1">
              <a:prstTxWarp prst="textNoShape">
                <a:avLst/>
              </a:prstTxWarp>
            </a:bodyPr>
            <a:lstStyle/>
            <a:p>
              <a:endParaRPr lang="en-IE" sz="2000"/>
            </a:p>
          </p:txBody>
        </p:sp>
        <p:sp>
          <p:nvSpPr>
            <p:cNvPr id="129" name="Oval 128"/>
            <p:cNvSpPr>
              <a:spLocks noChangeArrowheads="1"/>
            </p:cNvSpPr>
            <p:nvPr/>
          </p:nvSpPr>
          <p:spPr bwMode="auto">
            <a:xfrm>
              <a:off x="1172573" y="2147674"/>
              <a:ext cx="60880" cy="66112"/>
            </a:xfrm>
            <a:prstGeom prst="ellipse">
              <a:avLst/>
            </a:prstGeom>
            <a:solidFill>
              <a:srgbClr val="808080"/>
            </a:solidFill>
            <a:ln>
              <a:noFill/>
            </a:ln>
            <a:extLst/>
          </p:spPr>
          <p:txBody>
            <a:bodyPr vert="horz" wrap="square" lIns="91440" tIns="45720" rIns="91440" bIns="45720" numCol="1" anchor="t" anchorCtr="0" compatLnSpc="1">
              <a:prstTxWarp prst="textNoShape">
                <a:avLst/>
              </a:prstTxWarp>
            </a:bodyPr>
            <a:lstStyle/>
            <a:p>
              <a:endParaRPr lang="en-IE" sz="2000"/>
            </a:p>
          </p:txBody>
        </p:sp>
        <p:sp>
          <p:nvSpPr>
            <p:cNvPr id="130" name="Freeform 129"/>
            <p:cNvSpPr>
              <a:spLocks noEditPoints="1"/>
            </p:cNvSpPr>
            <p:nvPr/>
          </p:nvSpPr>
          <p:spPr bwMode="auto">
            <a:xfrm>
              <a:off x="759158" y="1843251"/>
              <a:ext cx="492700" cy="264448"/>
            </a:xfrm>
            <a:custGeom>
              <a:avLst/>
              <a:gdLst>
                <a:gd name="T0" fmla="*/ 76 w 1625"/>
                <a:gd name="T1" fmla="*/ 542 h 802"/>
                <a:gd name="T2" fmla="*/ 95 w 1625"/>
                <a:gd name="T3" fmla="*/ 544 h 802"/>
                <a:gd name="T4" fmla="*/ 178 w 1625"/>
                <a:gd name="T5" fmla="*/ 477 h 802"/>
                <a:gd name="T6" fmla="*/ 176 w 1625"/>
                <a:gd name="T7" fmla="*/ 431 h 802"/>
                <a:gd name="T8" fmla="*/ 363 w 1625"/>
                <a:gd name="T9" fmla="*/ 258 h 802"/>
                <a:gd name="T10" fmla="*/ 666 w 1625"/>
                <a:gd name="T11" fmla="*/ 749 h 802"/>
                <a:gd name="T12" fmla="*/ 747 w 1625"/>
                <a:gd name="T13" fmla="*/ 802 h 802"/>
                <a:gd name="T14" fmla="*/ 1535 w 1625"/>
                <a:gd name="T15" fmla="*/ 802 h 802"/>
                <a:gd name="T16" fmla="*/ 1625 w 1625"/>
                <a:gd name="T17" fmla="*/ 706 h 802"/>
                <a:gd name="T18" fmla="*/ 1625 w 1625"/>
                <a:gd name="T19" fmla="*/ 463 h 802"/>
                <a:gd name="T20" fmla="*/ 1535 w 1625"/>
                <a:gd name="T21" fmla="*/ 367 h 802"/>
                <a:gd name="T22" fmla="*/ 1439 w 1625"/>
                <a:gd name="T23" fmla="*/ 367 h 802"/>
                <a:gd name="T24" fmla="*/ 1439 w 1625"/>
                <a:gd name="T25" fmla="*/ 283 h 802"/>
                <a:gd name="T26" fmla="*/ 1374 w 1625"/>
                <a:gd name="T27" fmla="*/ 283 h 802"/>
                <a:gd name="T28" fmla="*/ 1374 w 1625"/>
                <a:gd name="T29" fmla="*/ 367 h 802"/>
                <a:gd name="T30" fmla="*/ 1272 w 1625"/>
                <a:gd name="T31" fmla="*/ 367 h 802"/>
                <a:gd name="T32" fmla="*/ 1272 w 1625"/>
                <a:gd name="T33" fmla="*/ 0 h 802"/>
                <a:gd name="T34" fmla="*/ 919 w 1625"/>
                <a:gd name="T35" fmla="*/ 0 h 802"/>
                <a:gd name="T36" fmla="*/ 667 w 1625"/>
                <a:gd name="T37" fmla="*/ 280 h 802"/>
                <a:gd name="T38" fmla="*/ 667 w 1625"/>
                <a:gd name="T39" fmla="*/ 379 h 802"/>
                <a:gd name="T40" fmla="*/ 471 w 1625"/>
                <a:gd name="T41" fmla="*/ 161 h 802"/>
                <a:gd name="T42" fmla="*/ 473 w 1625"/>
                <a:gd name="T43" fmla="*/ 154 h 802"/>
                <a:gd name="T44" fmla="*/ 459 w 1625"/>
                <a:gd name="T45" fmla="*/ 71 h 802"/>
                <a:gd name="T46" fmla="*/ 390 w 1625"/>
                <a:gd name="T47" fmla="*/ 23 h 802"/>
                <a:gd name="T48" fmla="*/ 366 w 1625"/>
                <a:gd name="T49" fmla="*/ 20 h 802"/>
                <a:gd name="T50" fmla="*/ 259 w 1625"/>
                <a:gd name="T51" fmla="*/ 105 h 802"/>
                <a:gd name="T52" fmla="*/ 258 w 1625"/>
                <a:gd name="T53" fmla="*/ 149 h 802"/>
                <a:gd name="T54" fmla="*/ 92 w 1625"/>
                <a:gd name="T55" fmla="*/ 372 h 802"/>
                <a:gd name="T56" fmla="*/ 11 w 1625"/>
                <a:gd name="T57" fmla="*/ 439 h 802"/>
                <a:gd name="T58" fmla="*/ 76 w 1625"/>
                <a:gd name="T59" fmla="*/ 542 h 802"/>
                <a:gd name="T60" fmla="*/ 95 w 1625"/>
                <a:gd name="T61" fmla="*/ 428 h 802"/>
                <a:gd name="T62" fmla="*/ 101 w 1625"/>
                <a:gd name="T63" fmla="*/ 429 h 802"/>
                <a:gd name="T64" fmla="*/ 124 w 1625"/>
                <a:gd name="T65" fmla="*/ 464 h 802"/>
                <a:gd name="T66" fmla="*/ 88 w 1625"/>
                <a:gd name="T67" fmla="*/ 487 h 802"/>
                <a:gd name="T68" fmla="*/ 66 w 1625"/>
                <a:gd name="T69" fmla="*/ 451 h 802"/>
                <a:gd name="T70" fmla="*/ 95 w 1625"/>
                <a:gd name="T71" fmla="*/ 428 h 802"/>
                <a:gd name="T72" fmla="*/ 411 w 1625"/>
                <a:gd name="T73" fmla="*/ 101 h 802"/>
                <a:gd name="T74" fmla="*/ 418 w 1625"/>
                <a:gd name="T75" fmla="*/ 141 h 802"/>
                <a:gd name="T76" fmla="*/ 366 w 1625"/>
                <a:gd name="T77" fmla="*/ 183 h 802"/>
                <a:gd name="T78" fmla="*/ 354 w 1625"/>
                <a:gd name="T79" fmla="*/ 181 h 802"/>
                <a:gd name="T80" fmla="*/ 314 w 1625"/>
                <a:gd name="T81" fmla="*/ 117 h 802"/>
                <a:gd name="T82" fmla="*/ 366 w 1625"/>
                <a:gd name="T83" fmla="*/ 76 h 802"/>
                <a:gd name="T84" fmla="*/ 378 w 1625"/>
                <a:gd name="T85" fmla="*/ 77 h 802"/>
                <a:gd name="T86" fmla="*/ 411 w 1625"/>
                <a:gd name="T87" fmla="*/ 101 h 802"/>
                <a:gd name="T88" fmla="*/ 949 w 1625"/>
                <a:gd name="T89" fmla="*/ 81 h 802"/>
                <a:gd name="T90" fmla="*/ 1199 w 1625"/>
                <a:gd name="T91" fmla="*/ 81 h 802"/>
                <a:gd name="T92" fmla="*/ 1199 w 1625"/>
                <a:gd name="T93" fmla="*/ 428 h 802"/>
                <a:gd name="T94" fmla="*/ 1097 w 1625"/>
                <a:gd name="T95" fmla="*/ 531 h 802"/>
                <a:gd name="T96" fmla="*/ 740 w 1625"/>
                <a:gd name="T97" fmla="*/ 531 h 802"/>
                <a:gd name="T98" fmla="*/ 740 w 1625"/>
                <a:gd name="T99" fmla="*/ 314 h 802"/>
                <a:gd name="T100" fmla="*/ 949 w 1625"/>
                <a:gd name="T101" fmla="*/ 8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5" h="802">
                  <a:moveTo>
                    <a:pt x="76" y="542"/>
                  </a:moveTo>
                  <a:cubicBezTo>
                    <a:pt x="82" y="543"/>
                    <a:pt x="88" y="544"/>
                    <a:pt x="95" y="544"/>
                  </a:cubicBezTo>
                  <a:cubicBezTo>
                    <a:pt x="135" y="544"/>
                    <a:pt x="169" y="516"/>
                    <a:pt x="178" y="477"/>
                  </a:cubicBezTo>
                  <a:cubicBezTo>
                    <a:pt x="182" y="461"/>
                    <a:pt x="181" y="446"/>
                    <a:pt x="176" y="431"/>
                  </a:cubicBezTo>
                  <a:cubicBezTo>
                    <a:pt x="363" y="258"/>
                    <a:pt x="363" y="258"/>
                    <a:pt x="363" y="258"/>
                  </a:cubicBezTo>
                  <a:cubicBezTo>
                    <a:pt x="666" y="749"/>
                    <a:pt x="666" y="749"/>
                    <a:pt x="666" y="749"/>
                  </a:cubicBezTo>
                  <a:cubicBezTo>
                    <a:pt x="681" y="781"/>
                    <a:pt x="712" y="802"/>
                    <a:pt x="747" y="802"/>
                  </a:cubicBezTo>
                  <a:cubicBezTo>
                    <a:pt x="1535" y="802"/>
                    <a:pt x="1535" y="802"/>
                    <a:pt x="1535" y="802"/>
                  </a:cubicBezTo>
                  <a:cubicBezTo>
                    <a:pt x="1585" y="802"/>
                    <a:pt x="1625" y="759"/>
                    <a:pt x="1625" y="706"/>
                  </a:cubicBezTo>
                  <a:cubicBezTo>
                    <a:pt x="1625" y="463"/>
                    <a:pt x="1625" y="463"/>
                    <a:pt x="1625" y="463"/>
                  </a:cubicBezTo>
                  <a:cubicBezTo>
                    <a:pt x="1625" y="410"/>
                    <a:pt x="1585" y="367"/>
                    <a:pt x="1535" y="367"/>
                  </a:cubicBezTo>
                  <a:cubicBezTo>
                    <a:pt x="1439" y="367"/>
                    <a:pt x="1439" y="367"/>
                    <a:pt x="1439" y="367"/>
                  </a:cubicBezTo>
                  <a:cubicBezTo>
                    <a:pt x="1439" y="283"/>
                    <a:pt x="1439" y="283"/>
                    <a:pt x="1439" y="283"/>
                  </a:cubicBezTo>
                  <a:cubicBezTo>
                    <a:pt x="1374" y="283"/>
                    <a:pt x="1374" y="283"/>
                    <a:pt x="1374" y="283"/>
                  </a:cubicBezTo>
                  <a:cubicBezTo>
                    <a:pt x="1374" y="367"/>
                    <a:pt x="1374" y="367"/>
                    <a:pt x="1374" y="367"/>
                  </a:cubicBezTo>
                  <a:cubicBezTo>
                    <a:pt x="1272" y="367"/>
                    <a:pt x="1272" y="367"/>
                    <a:pt x="1272" y="367"/>
                  </a:cubicBezTo>
                  <a:cubicBezTo>
                    <a:pt x="1272" y="0"/>
                    <a:pt x="1272" y="0"/>
                    <a:pt x="1272" y="0"/>
                  </a:cubicBezTo>
                  <a:cubicBezTo>
                    <a:pt x="919" y="0"/>
                    <a:pt x="919" y="0"/>
                    <a:pt x="919" y="0"/>
                  </a:cubicBezTo>
                  <a:cubicBezTo>
                    <a:pt x="667" y="280"/>
                    <a:pt x="667" y="280"/>
                    <a:pt x="667" y="280"/>
                  </a:cubicBezTo>
                  <a:cubicBezTo>
                    <a:pt x="667" y="379"/>
                    <a:pt x="667" y="379"/>
                    <a:pt x="667" y="379"/>
                  </a:cubicBezTo>
                  <a:cubicBezTo>
                    <a:pt x="471" y="161"/>
                    <a:pt x="471" y="161"/>
                    <a:pt x="471" y="161"/>
                  </a:cubicBezTo>
                  <a:cubicBezTo>
                    <a:pt x="472" y="158"/>
                    <a:pt x="472" y="156"/>
                    <a:pt x="473" y="154"/>
                  </a:cubicBezTo>
                  <a:cubicBezTo>
                    <a:pt x="479" y="125"/>
                    <a:pt x="474" y="96"/>
                    <a:pt x="459" y="71"/>
                  </a:cubicBezTo>
                  <a:cubicBezTo>
                    <a:pt x="443" y="46"/>
                    <a:pt x="419" y="29"/>
                    <a:pt x="390" y="23"/>
                  </a:cubicBezTo>
                  <a:cubicBezTo>
                    <a:pt x="382" y="21"/>
                    <a:pt x="374" y="20"/>
                    <a:pt x="366" y="20"/>
                  </a:cubicBezTo>
                  <a:cubicBezTo>
                    <a:pt x="315" y="20"/>
                    <a:pt x="271" y="55"/>
                    <a:pt x="259" y="105"/>
                  </a:cubicBezTo>
                  <a:cubicBezTo>
                    <a:pt x="256" y="120"/>
                    <a:pt x="256" y="135"/>
                    <a:pt x="258" y="149"/>
                  </a:cubicBezTo>
                  <a:cubicBezTo>
                    <a:pt x="92" y="372"/>
                    <a:pt x="92" y="372"/>
                    <a:pt x="92" y="372"/>
                  </a:cubicBezTo>
                  <a:cubicBezTo>
                    <a:pt x="53" y="373"/>
                    <a:pt x="20" y="400"/>
                    <a:pt x="11" y="439"/>
                  </a:cubicBezTo>
                  <a:cubicBezTo>
                    <a:pt x="0" y="485"/>
                    <a:pt x="29" y="531"/>
                    <a:pt x="76" y="542"/>
                  </a:cubicBezTo>
                  <a:close/>
                  <a:moveTo>
                    <a:pt x="95" y="428"/>
                  </a:moveTo>
                  <a:cubicBezTo>
                    <a:pt x="97" y="428"/>
                    <a:pt x="99" y="428"/>
                    <a:pt x="101" y="429"/>
                  </a:cubicBezTo>
                  <a:cubicBezTo>
                    <a:pt x="117" y="433"/>
                    <a:pt x="127" y="448"/>
                    <a:pt x="124" y="464"/>
                  </a:cubicBezTo>
                  <a:cubicBezTo>
                    <a:pt x="120" y="480"/>
                    <a:pt x="104" y="490"/>
                    <a:pt x="88" y="487"/>
                  </a:cubicBezTo>
                  <a:cubicBezTo>
                    <a:pt x="72" y="483"/>
                    <a:pt x="62" y="467"/>
                    <a:pt x="66" y="451"/>
                  </a:cubicBezTo>
                  <a:cubicBezTo>
                    <a:pt x="69" y="438"/>
                    <a:pt x="81" y="428"/>
                    <a:pt x="95" y="428"/>
                  </a:cubicBezTo>
                  <a:close/>
                  <a:moveTo>
                    <a:pt x="411" y="101"/>
                  </a:moveTo>
                  <a:cubicBezTo>
                    <a:pt x="419" y="113"/>
                    <a:pt x="421" y="127"/>
                    <a:pt x="418" y="141"/>
                  </a:cubicBezTo>
                  <a:cubicBezTo>
                    <a:pt x="413" y="165"/>
                    <a:pt x="391" y="183"/>
                    <a:pt x="366" y="183"/>
                  </a:cubicBezTo>
                  <a:cubicBezTo>
                    <a:pt x="362" y="183"/>
                    <a:pt x="358" y="182"/>
                    <a:pt x="354" y="181"/>
                  </a:cubicBezTo>
                  <a:cubicBezTo>
                    <a:pt x="326" y="175"/>
                    <a:pt x="308" y="146"/>
                    <a:pt x="314" y="117"/>
                  </a:cubicBezTo>
                  <a:cubicBezTo>
                    <a:pt x="320" y="93"/>
                    <a:pt x="341" y="76"/>
                    <a:pt x="366" y="76"/>
                  </a:cubicBezTo>
                  <a:cubicBezTo>
                    <a:pt x="370" y="76"/>
                    <a:pt x="374" y="76"/>
                    <a:pt x="378" y="77"/>
                  </a:cubicBezTo>
                  <a:cubicBezTo>
                    <a:pt x="392" y="80"/>
                    <a:pt x="404" y="89"/>
                    <a:pt x="411" y="101"/>
                  </a:cubicBezTo>
                  <a:close/>
                  <a:moveTo>
                    <a:pt x="949" y="81"/>
                  </a:moveTo>
                  <a:cubicBezTo>
                    <a:pt x="1199" y="81"/>
                    <a:pt x="1199" y="81"/>
                    <a:pt x="1199" y="81"/>
                  </a:cubicBezTo>
                  <a:cubicBezTo>
                    <a:pt x="1199" y="428"/>
                    <a:pt x="1199" y="428"/>
                    <a:pt x="1199" y="428"/>
                  </a:cubicBezTo>
                  <a:cubicBezTo>
                    <a:pt x="1097" y="531"/>
                    <a:pt x="1097" y="531"/>
                    <a:pt x="1097" y="531"/>
                  </a:cubicBezTo>
                  <a:cubicBezTo>
                    <a:pt x="740" y="531"/>
                    <a:pt x="740" y="531"/>
                    <a:pt x="740" y="531"/>
                  </a:cubicBezTo>
                  <a:cubicBezTo>
                    <a:pt x="740" y="314"/>
                    <a:pt x="740" y="314"/>
                    <a:pt x="740" y="314"/>
                  </a:cubicBezTo>
                  <a:lnTo>
                    <a:pt x="949" y="81"/>
                  </a:lnTo>
                  <a:close/>
                </a:path>
              </a:pathLst>
            </a:custGeom>
            <a:solidFill>
              <a:srgbClr val="808080"/>
            </a:solidFill>
            <a:ln>
              <a:noFill/>
            </a:ln>
            <a:extLst/>
          </p:spPr>
          <p:txBody>
            <a:bodyPr vert="horz" wrap="square" lIns="91440" tIns="45720" rIns="91440" bIns="45720" numCol="1" anchor="t" anchorCtr="0" compatLnSpc="1">
              <a:prstTxWarp prst="textNoShape">
                <a:avLst/>
              </a:prstTxWarp>
            </a:bodyPr>
            <a:lstStyle/>
            <a:p>
              <a:endParaRPr lang="en-IE" sz="2000"/>
            </a:p>
          </p:txBody>
        </p:sp>
        <p:sp>
          <p:nvSpPr>
            <p:cNvPr id="131" name="Freeform 130"/>
            <p:cNvSpPr>
              <a:spLocks/>
            </p:cNvSpPr>
            <p:nvPr/>
          </p:nvSpPr>
          <p:spPr bwMode="auto">
            <a:xfrm>
              <a:off x="739337" y="2029288"/>
              <a:ext cx="169897" cy="135299"/>
            </a:xfrm>
            <a:custGeom>
              <a:avLst/>
              <a:gdLst>
                <a:gd name="T0" fmla="*/ 85 w 561"/>
                <a:gd name="T1" fmla="*/ 0 h 408"/>
                <a:gd name="T2" fmla="*/ 23 w 561"/>
                <a:gd name="T3" fmla="*/ 241 h 408"/>
                <a:gd name="T4" fmla="*/ 153 w 561"/>
                <a:gd name="T5" fmla="*/ 408 h 408"/>
                <a:gd name="T6" fmla="*/ 561 w 561"/>
                <a:gd name="T7" fmla="*/ 408 h 408"/>
                <a:gd name="T8" fmla="*/ 217 w 561"/>
                <a:gd name="T9" fmla="*/ 4 h 408"/>
                <a:gd name="T10" fmla="*/ 85 w 561"/>
                <a:gd name="T11" fmla="*/ 0 h 408"/>
              </a:gdLst>
              <a:ahLst/>
              <a:cxnLst>
                <a:cxn ang="0">
                  <a:pos x="T0" y="T1"/>
                </a:cxn>
                <a:cxn ang="0">
                  <a:pos x="T2" y="T3"/>
                </a:cxn>
                <a:cxn ang="0">
                  <a:pos x="T4" y="T5"/>
                </a:cxn>
                <a:cxn ang="0">
                  <a:pos x="T6" y="T7"/>
                </a:cxn>
                <a:cxn ang="0">
                  <a:pos x="T8" y="T9"/>
                </a:cxn>
                <a:cxn ang="0">
                  <a:pos x="T10" y="T11"/>
                </a:cxn>
              </a:cxnLst>
              <a:rect l="0" t="0" r="r" b="b"/>
              <a:pathLst>
                <a:path w="561" h="408">
                  <a:moveTo>
                    <a:pt x="85" y="0"/>
                  </a:moveTo>
                  <a:cubicBezTo>
                    <a:pt x="23" y="241"/>
                    <a:pt x="23" y="241"/>
                    <a:pt x="23" y="241"/>
                  </a:cubicBezTo>
                  <a:cubicBezTo>
                    <a:pt x="0" y="333"/>
                    <a:pt x="58" y="408"/>
                    <a:pt x="153" y="408"/>
                  </a:cubicBezTo>
                  <a:cubicBezTo>
                    <a:pt x="561" y="408"/>
                    <a:pt x="561" y="408"/>
                    <a:pt x="561" y="408"/>
                  </a:cubicBezTo>
                  <a:cubicBezTo>
                    <a:pt x="217" y="4"/>
                    <a:pt x="217" y="4"/>
                    <a:pt x="217" y="4"/>
                  </a:cubicBezTo>
                  <a:lnTo>
                    <a:pt x="85" y="0"/>
                  </a:lnTo>
                  <a:close/>
                </a:path>
              </a:pathLst>
            </a:custGeom>
            <a:solidFill>
              <a:srgbClr val="808080"/>
            </a:solidFill>
            <a:ln>
              <a:noFill/>
            </a:ln>
            <a:extLst/>
          </p:spPr>
          <p:txBody>
            <a:bodyPr vert="horz" wrap="square" lIns="91440" tIns="45720" rIns="91440" bIns="45720" numCol="1" anchor="t" anchorCtr="0" compatLnSpc="1">
              <a:prstTxWarp prst="textNoShape">
                <a:avLst/>
              </a:prstTxWarp>
            </a:bodyPr>
            <a:lstStyle/>
            <a:p>
              <a:endParaRPr lang="en-IE" sz="2000"/>
            </a:p>
          </p:txBody>
        </p:sp>
      </p:grpSp>
      <p:sp>
        <p:nvSpPr>
          <p:cNvPr id="132" name="Rectangle 131"/>
          <p:cNvSpPr/>
          <p:nvPr/>
        </p:nvSpPr>
        <p:spPr>
          <a:xfrm>
            <a:off x="1890544" y="2519718"/>
            <a:ext cx="2341469" cy="461665"/>
          </a:xfrm>
          <a:prstGeom prst="rect">
            <a:avLst/>
          </a:prstGeom>
        </p:spPr>
        <p:txBody>
          <a:bodyPr wrap="square">
            <a:spAutoFit/>
          </a:bodyPr>
          <a:lstStyle/>
          <a:p>
            <a:r>
              <a:rPr lang="en-US" sz="12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rPr>
              <a:t>Agriculture, Rural Development &amp; Livelihood</a:t>
            </a:r>
            <a:endParaRPr lang="en-IN" sz="11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133" name="Rectangle 132"/>
          <p:cNvSpPr/>
          <p:nvPr/>
        </p:nvSpPr>
        <p:spPr>
          <a:xfrm>
            <a:off x="4636029" y="2591035"/>
            <a:ext cx="1667508" cy="461665"/>
          </a:xfrm>
          <a:prstGeom prst="rect">
            <a:avLst/>
          </a:prstGeom>
        </p:spPr>
        <p:txBody>
          <a:bodyPr wrap="square">
            <a:spAutoFit/>
          </a:bodyPr>
          <a:lstStyle/>
          <a:p>
            <a:r>
              <a:rPr lang="en-US" sz="12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rPr>
              <a:t>Skill Development &amp; Education</a:t>
            </a:r>
            <a:endParaRPr lang="en-IN" sz="11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146" name="Rectangle 145"/>
          <p:cNvSpPr/>
          <p:nvPr/>
        </p:nvSpPr>
        <p:spPr>
          <a:xfrm>
            <a:off x="7310601" y="2614579"/>
            <a:ext cx="1309242" cy="461665"/>
          </a:xfrm>
          <a:prstGeom prst="rect">
            <a:avLst/>
          </a:prstGeom>
        </p:spPr>
        <p:txBody>
          <a:bodyPr wrap="square">
            <a:spAutoFit/>
          </a:bodyPr>
          <a:lstStyle/>
          <a:p>
            <a:r>
              <a:rPr lang="en-US" sz="12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rPr>
              <a:t>Health &amp; Identity</a:t>
            </a:r>
            <a:endParaRPr lang="en-IN" sz="11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147" name="Freeform 48"/>
          <p:cNvSpPr>
            <a:spLocks noEditPoints="1"/>
          </p:cNvSpPr>
          <p:nvPr/>
        </p:nvSpPr>
        <p:spPr bwMode="auto">
          <a:xfrm>
            <a:off x="6761330" y="2625016"/>
            <a:ext cx="482109" cy="395904"/>
          </a:xfrm>
          <a:custGeom>
            <a:avLst/>
            <a:gdLst>
              <a:gd name="T0" fmla="*/ 112 w 128"/>
              <a:gd name="T1" fmla="*/ 25 h 105"/>
              <a:gd name="T2" fmla="*/ 93 w 128"/>
              <a:gd name="T3" fmla="*/ 25 h 105"/>
              <a:gd name="T4" fmla="*/ 90 w 128"/>
              <a:gd name="T5" fmla="*/ 8 h 105"/>
              <a:gd name="T6" fmla="*/ 80 w 128"/>
              <a:gd name="T7" fmla="*/ 0 h 105"/>
              <a:gd name="T8" fmla="*/ 48 w 128"/>
              <a:gd name="T9" fmla="*/ 0 h 105"/>
              <a:gd name="T10" fmla="*/ 38 w 128"/>
              <a:gd name="T11" fmla="*/ 8 h 105"/>
              <a:gd name="T12" fmla="*/ 35 w 128"/>
              <a:gd name="T13" fmla="*/ 25 h 105"/>
              <a:gd name="T14" fmla="*/ 16 w 128"/>
              <a:gd name="T15" fmla="*/ 25 h 105"/>
              <a:gd name="T16" fmla="*/ 0 w 128"/>
              <a:gd name="T17" fmla="*/ 41 h 105"/>
              <a:gd name="T18" fmla="*/ 0 w 128"/>
              <a:gd name="T19" fmla="*/ 89 h 105"/>
              <a:gd name="T20" fmla="*/ 16 w 128"/>
              <a:gd name="T21" fmla="*/ 105 h 105"/>
              <a:gd name="T22" fmla="*/ 112 w 128"/>
              <a:gd name="T23" fmla="*/ 105 h 105"/>
              <a:gd name="T24" fmla="*/ 128 w 128"/>
              <a:gd name="T25" fmla="*/ 89 h 105"/>
              <a:gd name="T26" fmla="*/ 128 w 128"/>
              <a:gd name="T27" fmla="*/ 41 h 105"/>
              <a:gd name="T28" fmla="*/ 112 w 128"/>
              <a:gd name="T29" fmla="*/ 25 h 105"/>
              <a:gd name="T30" fmla="*/ 46 w 128"/>
              <a:gd name="T31" fmla="*/ 10 h 105"/>
              <a:gd name="T32" fmla="*/ 48 w 128"/>
              <a:gd name="T33" fmla="*/ 9 h 105"/>
              <a:gd name="T34" fmla="*/ 80 w 128"/>
              <a:gd name="T35" fmla="*/ 9 h 105"/>
              <a:gd name="T36" fmla="*/ 82 w 128"/>
              <a:gd name="T37" fmla="*/ 10 h 105"/>
              <a:gd name="T38" fmla="*/ 85 w 128"/>
              <a:gd name="T39" fmla="*/ 25 h 105"/>
              <a:gd name="T40" fmla="*/ 43 w 128"/>
              <a:gd name="T41" fmla="*/ 25 h 105"/>
              <a:gd name="T42" fmla="*/ 46 w 128"/>
              <a:gd name="T43" fmla="*/ 10 h 105"/>
              <a:gd name="T44" fmla="*/ 88 w 128"/>
              <a:gd name="T45" fmla="*/ 73 h 105"/>
              <a:gd name="T46" fmla="*/ 72 w 128"/>
              <a:gd name="T47" fmla="*/ 73 h 105"/>
              <a:gd name="T48" fmla="*/ 72 w 128"/>
              <a:gd name="T49" fmla="*/ 89 h 105"/>
              <a:gd name="T50" fmla="*/ 56 w 128"/>
              <a:gd name="T51" fmla="*/ 89 h 105"/>
              <a:gd name="T52" fmla="*/ 56 w 128"/>
              <a:gd name="T53" fmla="*/ 73 h 105"/>
              <a:gd name="T54" fmla="*/ 40 w 128"/>
              <a:gd name="T55" fmla="*/ 73 h 105"/>
              <a:gd name="T56" fmla="*/ 40 w 128"/>
              <a:gd name="T57" fmla="*/ 57 h 105"/>
              <a:gd name="T58" fmla="*/ 56 w 128"/>
              <a:gd name="T59" fmla="*/ 57 h 105"/>
              <a:gd name="T60" fmla="*/ 56 w 128"/>
              <a:gd name="T61" fmla="*/ 41 h 105"/>
              <a:gd name="T62" fmla="*/ 72 w 128"/>
              <a:gd name="T63" fmla="*/ 41 h 105"/>
              <a:gd name="T64" fmla="*/ 72 w 128"/>
              <a:gd name="T65" fmla="*/ 57 h 105"/>
              <a:gd name="T66" fmla="*/ 88 w 128"/>
              <a:gd name="T67" fmla="*/ 57 h 105"/>
              <a:gd name="T68" fmla="*/ 88 w 128"/>
              <a:gd name="T69" fmla="*/ 7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05">
                <a:moveTo>
                  <a:pt x="112" y="25"/>
                </a:moveTo>
                <a:cubicBezTo>
                  <a:pt x="93" y="25"/>
                  <a:pt x="93" y="25"/>
                  <a:pt x="93" y="25"/>
                </a:cubicBezTo>
                <a:cubicBezTo>
                  <a:pt x="90" y="8"/>
                  <a:pt x="90" y="8"/>
                  <a:pt x="90" y="8"/>
                </a:cubicBezTo>
                <a:cubicBezTo>
                  <a:pt x="89" y="4"/>
                  <a:pt x="84" y="0"/>
                  <a:pt x="80" y="0"/>
                </a:cubicBezTo>
                <a:cubicBezTo>
                  <a:pt x="48" y="0"/>
                  <a:pt x="48" y="0"/>
                  <a:pt x="48" y="0"/>
                </a:cubicBezTo>
                <a:cubicBezTo>
                  <a:pt x="43" y="0"/>
                  <a:pt x="39" y="4"/>
                  <a:pt x="38" y="8"/>
                </a:cubicBezTo>
                <a:cubicBezTo>
                  <a:pt x="35" y="25"/>
                  <a:pt x="35" y="25"/>
                  <a:pt x="35" y="25"/>
                </a:cubicBezTo>
                <a:cubicBezTo>
                  <a:pt x="16" y="25"/>
                  <a:pt x="16" y="25"/>
                  <a:pt x="16" y="25"/>
                </a:cubicBezTo>
                <a:cubicBezTo>
                  <a:pt x="7" y="25"/>
                  <a:pt x="0" y="32"/>
                  <a:pt x="0" y="41"/>
                </a:cubicBezTo>
                <a:cubicBezTo>
                  <a:pt x="0" y="89"/>
                  <a:pt x="0" y="89"/>
                  <a:pt x="0" y="89"/>
                </a:cubicBezTo>
                <a:cubicBezTo>
                  <a:pt x="0" y="98"/>
                  <a:pt x="7" y="105"/>
                  <a:pt x="16" y="105"/>
                </a:cubicBezTo>
                <a:cubicBezTo>
                  <a:pt x="112" y="105"/>
                  <a:pt x="112" y="105"/>
                  <a:pt x="112" y="105"/>
                </a:cubicBezTo>
                <a:cubicBezTo>
                  <a:pt x="121" y="105"/>
                  <a:pt x="128" y="98"/>
                  <a:pt x="128" y="89"/>
                </a:cubicBezTo>
                <a:cubicBezTo>
                  <a:pt x="128" y="41"/>
                  <a:pt x="128" y="41"/>
                  <a:pt x="128" y="41"/>
                </a:cubicBezTo>
                <a:cubicBezTo>
                  <a:pt x="128" y="32"/>
                  <a:pt x="121" y="25"/>
                  <a:pt x="112" y="25"/>
                </a:cubicBezTo>
                <a:close/>
                <a:moveTo>
                  <a:pt x="46" y="10"/>
                </a:moveTo>
                <a:cubicBezTo>
                  <a:pt x="48" y="9"/>
                  <a:pt x="48" y="9"/>
                  <a:pt x="48" y="9"/>
                </a:cubicBezTo>
                <a:cubicBezTo>
                  <a:pt x="80" y="9"/>
                  <a:pt x="80" y="9"/>
                  <a:pt x="80" y="9"/>
                </a:cubicBezTo>
                <a:cubicBezTo>
                  <a:pt x="82" y="10"/>
                  <a:pt x="82" y="10"/>
                  <a:pt x="82" y="10"/>
                </a:cubicBezTo>
                <a:cubicBezTo>
                  <a:pt x="85" y="25"/>
                  <a:pt x="85" y="25"/>
                  <a:pt x="85" y="25"/>
                </a:cubicBezTo>
                <a:cubicBezTo>
                  <a:pt x="43" y="25"/>
                  <a:pt x="43" y="25"/>
                  <a:pt x="43" y="25"/>
                </a:cubicBezTo>
                <a:lnTo>
                  <a:pt x="46" y="10"/>
                </a:lnTo>
                <a:close/>
                <a:moveTo>
                  <a:pt x="88" y="73"/>
                </a:moveTo>
                <a:cubicBezTo>
                  <a:pt x="72" y="73"/>
                  <a:pt x="72" y="73"/>
                  <a:pt x="72" y="73"/>
                </a:cubicBezTo>
                <a:cubicBezTo>
                  <a:pt x="72" y="89"/>
                  <a:pt x="72" y="89"/>
                  <a:pt x="72" y="89"/>
                </a:cubicBezTo>
                <a:cubicBezTo>
                  <a:pt x="56" y="89"/>
                  <a:pt x="56" y="89"/>
                  <a:pt x="56" y="89"/>
                </a:cubicBezTo>
                <a:cubicBezTo>
                  <a:pt x="56" y="73"/>
                  <a:pt x="56" y="73"/>
                  <a:pt x="56" y="73"/>
                </a:cubicBezTo>
                <a:cubicBezTo>
                  <a:pt x="40" y="73"/>
                  <a:pt x="40" y="73"/>
                  <a:pt x="40" y="73"/>
                </a:cubicBezTo>
                <a:cubicBezTo>
                  <a:pt x="40" y="57"/>
                  <a:pt x="40" y="57"/>
                  <a:pt x="40" y="57"/>
                </a:cubicBezTo>
                <a:cubicBezTo>
                  <a:pt x="56" y="57"/>
                  <a:pt x="56" y="57"/>
                  <a:pt x="56" y="57"/>
                </a:cubicBezTo>
                <a:cubicBezTo>
                  <a:pt x="56" y="41"/>
                  <a:pt x="56" y="41"/>
                  <a:pt x="56" y="41"/>
                </a:cubicBezTo>
                <a:cubicBezTo>
                  <a:pt x="72" y="41"/>
                  <a:pt x="72" y="41"/>
                  <a:pt x="72" y="41"/>
                </a:cubicBezTo>
                <a:cubicBezTo>
                  <a:pt x="72" y="57"/>
                  <a:pt x="72" y="57"/>
                  <a:pt x="72" y="57"/>
                </a:cubicBezTo>
                <a:cubicBezTo>
                  <a:pt x="88" y="57"/>
                  <a:pt x="88" y="57"/>
                  <a:pt x="88" y="57"/>
                </a:cubicBezTo>
                <a:lnTo>
                  <a:pt x="88" y="73"/>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148" name="Freeform 15"/>
          <p:cNvSpPr>
            <a:spLocks noEditPoints="1"/>
          </p:cNvSpPr>
          <p:nvPr/>
        </p:nvSpPr>
        <p:spPr bwMode="auto">
          <a:xfrm>
            <a:off x="1479137" y="2585242"/>
            <a:ext cx="411406" cy="412854"/>
          </a:xfrm>
          <a:custGeom>
            <a:avLst/>
            <a:gdLst>
              <a:gd name="T0" fmla="*/ 1618 w 2727"/>
              <a:gd name="T1" fmla="*/ 855 h 2416"/>
              <a:gd name="T2" fmla="*/ 1690 w 2727"/>
              <a:gd name="T3" fmla="*/ 804 h 2416"/>
              <a:gd name="T4" fmla="*/ 993 w 2727"/>
              <a:gd name="T5" fmla="*/ 51 h 2416"/>
              <a:gd name="T6" fmla="*/ 1267 w 2727"/>
              <a:gd name="T7" fmla="*/ 656 h 2416"/>
              <a:gd name="T8" fmla="*/ 2458 w 2727"/>
              <a:gd name="T9" fmla="*/ 1754 h 2416"/>
              <a:gd name="T10" fmla="*/ 1908 w 2727"/>
              <a:gd name="T11" fmla="*/ 1288 h 2416"/>
              <a:gd name="T12" fmla="*/ 1839 w 2727"/>
              <a:gd name="T13" fmla="*/ 1275 h 2416"/>
              <a:gd name="T14" fmla="*/ 1830 w 2727"/>
              <a:gd name="T15" fmla="*/ 1274 h 2416"/>
              <a:gd name="T16" fmla="*/ 1832 w 2727"/>
              <a:gd name="T17" fmla="*/ 1098 h 2416"/>
              <a:gd name="T18" fmla="*/ 1835 w 2727"/>
              <a:gd name="T19" fmla="*/ 1074 h 2416"/>
              <a:gd name="T20" fmla="*/ 1841 w 2727"/>
              <a:gd name="T21" fmla="*/ 1016 h 2416"/>
              <a:gd name="T22" fmla="*/ 1936 w 2727"/>
              <a:gd name="T23" fmla="*/ 966 h 2416"/>
              <a:gd name="T24" fmla="*/ 2698 w 2727"/>
              <a:gd name="T25" fmla="*/ 0 h 2416"/>
              <a:gd name="T26" fmla="*/ 1804 w 2727"/>
              <a:gd name="T27" fmla="*/ 628 h 2416"/>
              <a:gd name="T28" fmla="*/ 1735 w 2727"/>
              <a:gd name="T29" fmla="*/ 1011 h 2416"/>
              <a:gd name="T30" fmla="*/ 1733 w 2727"/>
              <a:gd name="T31" fmla="*/ 1267 h 2416"/>
              <a:gd name="T32" fmla="*/ 1699 w 2727"/>
              <a:gd name="T33" fmla="*/ 1266 h 2416"/>
              <a:gd name="T34" fmla="*/ 1216 w 2727"/>
              <a:gd name="T35" fmla="*/ 1467 h 2416"/>
              <a:gd name="T36" fmla="*/ 589 w 2727"/>
              <a:gd name="T37" fmla="*/ 1379 h 2416"/>
              <a:gd name="T38" fmla="*/ 474 w 2727"/>
              <a:gd name="T39" fmla="*/ 1386 h 2416"/>
              <a:gd name="T40" fmla="*/ 603 w 2727"/>
              <a:gd name="T41" fmla="*/ 1464 h 2416"/>
              <a:gd name="T42" fmla="*/ 1155 w 2727"/>
              <a:gd name="T43" fmla="*/ 1532 h 2416"/>
              <a:gd name="T44" fmla="*/ 1474 w 2727"/>
              <a:gd name="T45" fmla="*/ 1676 h 2416"/>
              <a:gd name="T46" fmla="*/ 1992 w 2727"/>
              <a:gd name="T47" fmla="*/ 1714 h 2416"/>
              <a:gd name="T48" fmla="*/ 2101 w 2727"/>
              <a:gd name="T49" fmla="*/ 1900 h 2416"/>
              <a:gd name="T50" fmla="*/ 2030 w 2727"/>
              <a:gd name="T51" fmla="*/ 1956 h 2416"/>
              <a:gd name="T52" fmla="*/ 1703 w 2727"/>
              <a:gd name="T53" fmla="*/ 1962 h 2416"/>
              <a:gd name="T54" fmla="*/ 1666 w 2727"/>
              <a:gd name="T55" fmla="*/ 1957 h 2416"/>
              <a:gd name="T56" fmla="*/ 1516 w 2727"/>
              <a:gd name="T57" fmla="*/ 1928 h 2416"/>
              <a:gd name="T58" fmla="*/ 1444 w 2727"/>
              <a:gd name="T59" fmla="*/ 1916 h 2416"/>
              <a:gd name="T60" fmla="*/ 1198 w 2727"/>
              <a:gd name="T61" fmla="*/ 1950 h 2416"/>
              <a:gd name="T62" fmla="*/ 1176 w 2727"/>
              <a:gd name="T63" fmla="*/ 2007 h 2416"/>
              <a:gd name="T64" fmla="*/ 1495 w 2727"/>
              <a:gd name="T65" fmla="*/ 2011 h 2416"/>
              <a:gd name="T66" fmla="*/ 2096 w 2727"/>
              <a:gd name="T67" fmla="*/ 2022 h 2416"/>
              <a:gd name="T68" fmla="*/ 2295 w 2727"/>
              <a:gd name="T69" fmla="*/ 1934 h 2416"/>
              <a:gd name="T70" fmla="*/ 2497 w 2727"/>
              <a:gd name="T71" fmla="*/ 1831 h 2416"/>
              <a:gd name="T72" fmla="*/ 2624 w 2727"/>
              <a:gd name="T73" fmla="*/ 1904 h 2416"/>
              <a:gd name="T74" fmla="*/ 2404 w 2727"/>
              <a:gd name="T75" fmla="*/ 2075 h 2416"/>
              <a:gd name="T76" fmla="*/ 2180 w 2727"/>
              <a:gd name="T77" fmla="*/ 2164 h 2416"/>
              <a:gd name="T78" fmla="*/ 1571 w 2727"/>
              <a:gd name="T79" fmla="*/ 2310 h 2416"/>
              <a:gd name="T80" fmla="*/ 515 w 2727"/>
              <a:gd name="T81" fmla="*/ 2067 h 2416"/>
              <a:gd name="T82" fmla="*/ 474 w 2727"/>
              <a:gd name="T83" fmla="*/ 2152 h 2416"/>
              <a:gd name="T84" fmla="*/ 1233 w 2727"/>
              <a:gd name="T85" fmla="*/ 2369 h 2416"/>
              <a:gd name="T86" fmla="*/ 1588 w 2727"/>
              <a:gd name="T87" fmla="*/ 2394 h 2416"/>
              <a:gd name="T88" fmla="*/ 2216 w 2727"/>
              <a:gd name="T89" fmla="*/ 2242 h 2416"/>
              <a:gd name="T90" fmla="*/ 2442 w 2727"/>
              <a:gd name="T91" fmla="*/ 2152 h 2416"/>
              <a:gd name="T92" fmla="*/ 2686 w 2727"/>
              <a:gd name="T93" fmla="*/ 1965 h 2416"/>
              <a:gd name="T94" fmla="*/ 0 w 2727"/>
              <a:gd name="T95" fmla="*/ 2234 h 2416"/>
              <a:gd name="T96" fmla="*/ 391 w 2727"/>
              <a:gd name="T97" fmla="*/ 1284 h 2416"/>
              <a:gd name="T98" fmla="*/ 0 w 2727"/>
              <a:gd name="T99" fmla="*/ 2234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27" h="2416">
                <a:moveTo>
                  <a:pt x="1267" y="656"/>
                </a:moveTo>
                <a:cubicBezTo>
                  <a:pt x="1405" y="789"/>
                  <a:pt x="1533" y="825"/>
                  <a:pt x="1618" y="855"/>
                </a:cubicBezTo>
                <a:cubicBezTo>
                  <a:pt x="1566" y="553"/>
                  <a:pt x="1398" y="275"/>
                  <a:pt x="1101" y="146"/>
                </a:cubicBezTo>
                <a:cubicBezTo>
                  <a:pt x="1396" y="239"/>
                  <a:pt x="1602" y="509"/>
                  <a:pt x="1690" y="804"/>
                </a:cubicBezTo>
                <a:cubicBezTo>
                  <a:pt x="1706" y="707"/>
                  <a:pt x="1731" y="617"/>
                  <a:pt x="1765" y="536"/>
                </a:cubicBezTo>
                <a:cubicBezTo>
                  <a:pt x="1681" y="252"/>
                  <a:pt x="1420" y="51"/>
                  <a:pt x="993" y="51"/>
                </a:cubicBezTo>
                <a:cubicBezTo>
                  <a:pt x="940" y="51"/>
                  <a:pt x="885" y="54"/>
                  <a:pt x="828" y="60"/>
                </a:cubicBezTo>
                <a:cubicBezTo>
                  <a:pt x="1129" y="228"/>
                  <a:pt x="968" y="366"/>
                  <a:pt x="1267" y="656"/>
                </a:cubicBezTo>
                <a:close/>
                <a:moveTo>
                  <a:pt x="2681" y="1814"/>
                </a:moveTo>
                <a:cubicBezTo>
                  <a:pt x="2644" y="1751"/>
                  <a:pt x="2567" y="1702"/>
                  <a:pt x="2458" y="1754"/>
                </a:cubicBezTo>
                <a:cubicBezTo>
                  <a:pt x="2434" y="1766"/>
                  <a:pt x="2434" y="1766"/>
                  <a:pt x="2434" y="1766"/>
                </a:cubicBezTo>
                <a:cubicBezTo>
                  <a:pt x="2340" y="1526"/>
                  <a:pt x="2162" y="1348"/>
                  <a:pt x="1908" y="1288"/>
                </a:cubicBezTo>
                <a:cubicBezTo>
                  <a:pt x="1896" y="1285"/>
                  <a:pt x="1885" y="1284"/>
                  <a:pt x="1873" y="1281"/>
                </a:cubicBezTo>
                <a:cubicBezTo>
                  <a:pt x="1862" y="1279"/>
                  <a:pt x="1851" y="1277"/>
                  <a:pt x="1839" y="1275"/>
                </a:cubicBezTo>
                <a:cubicBezTo>
                  <a:pt x="1839" y="1274"/>
                  <a:pt x="1839" y="1274"/>
                  <a:pt x="1839" y="1274"/>
                </a:cubicBezTo>
                <a:cubicBezTo>
                  <a:pt x="1830" y="1274"/>
                  <a:pt x="1830" y="1274"/>
                  <a:pt x="1830" y="1274"/>
                </a:cubicBezTo>
                <a:cubicBezTo>
                  <a:pt x="1827" y="1222"/>
                  <a:pt x="1828" y="1170"/>
                  <a:pt x="1831" y="1117"/>
                </a:cubicBezTo>
                <a:cubicBezTo>
                  <a:pt x="1831" y="1111"/>
                  <a:pt x="1832" y="1104"/>
                  <a:pt x="1832" y="1098"/>
                </a:cubicBezTo>
                <a:cubicBezTo>
                  <a:pt x="1833" y="1091"/>
                  <a:pt x="1834" y="1084"/>
                  <a:pt x="1834" y="1078"/>
                </a:cubicBezTo>
                <a:cubicBezTo>
                  <a:pt x="1834" y="1076"/>
                  <a:pt x="1835" y="1075"/>
                  <a:pt x="1835" y="1074"/>
                </a:cubicBezTo>
                <a:cubicBezTo>
                  <a:pt x="1836" y="1065"/>
                  <a:pt x="1836" y="1057"/>
                  <a:pt x="1837" y="1048"/>
                </a:cubicBezTo>
                <a:cubicBezTo>
                  <a:pt x="1838" y="1037"/>
                  <a:pt x="1840" y="1026"/>
                  <a:pt x="1841" y="1016"/>
                </a:cubicBezTo>
                <a:cubicBezTo>
                  <a:pt x="1889" y="665"/>
                  <a:pt x="2070" y="323"/>
                  <a:pt x="2385" y="157"/>
                </a:cubicBezTo>
                <a:cubicBezTo>
                  <a:pt x="2103" y="346"/>
                  <a:pt x="1963" y="648"/>
                  <a:pt x="1936" y="966"/>
                </a:cubicBezTo>
                <a:cubicBezTo>
                  <a:pt x="2019" y="949"/>
                  <a:pt x="2147" y="920"/>
                  <a:pt x="2293" y="742"/>
                </a:cubicBezTo>
                <a:cubicBezTo>
                  <a:pt x="2545" y="436"/>
                  <a:pt x="2409" y="266"/>
                  <a:pt x="2698" y="0"/>
                </a:cubicBezTo>
                <a:cubicBezTo>
                  <a:pt x="2180" y="36"/>
                  <a:pt x="1929" y="292"/>
                  <a:pt x="1816" y="592"/>
                </a:cubicBezTo>
                <a:cubicBezTo>
                  <a:pt x="1812" y="604"/>
                  <a:pt x="1808" y="616"/>
                  <a:pt x="1804" y="628"/>
                </a:cubicBezTo>
                <a:cubicBezTo>
                  <a:pt x="1799" y="640"/>
                  <a:pt x="1795" y="653"/>
                  <a:pt x="1791" y="666"/>
                </a:cubicBezTo>
                <a:cubicBezTo>
                  <a:pt x="1757" y="780"/>
                  <a:pt x="1741" y="898"/>
                  <a:pt x="1735" y="1011"/>
                </a:cubicBezTo>
                <a:cubicBezTo>
                  <a:pt x="1734" y="1040"/>
                  <a:pt x="1733" y="1069"/>
                  <a:pt x="1733" y="1098"/>
                </a:cubicBezTo>
                <a:cubicBezTo>
                  <a:pt x="1733" y="1267"/>
                  <a:pt x="1733" y="1267"/>
                  <a:pt x="1733" y="1267"/>
                </a:cubicBezTo>
                <a:cubicBezTo>
                  <a:pt x="1725" y="1266"/>
                  <a:pt x="1717" y="1266"/>
                  <a:pt x="1709" y="1266"/>
                </a:cubicBezTo>
                <a:cubicBezTo>
                  <a:pt x="1705" y="1266"/>
                  <a:pt x="1702" y="1266"/>
                  <a:pt x="1699" y="1266"/>
                </a:cubicBezTo>
                <a:cubicBezTo>
                  <a:pt x="1688" y="1266"/>
                  <a:pt x="1676" y="1267"/>
                  <a:pt x="1665" y="1267"/>
                </a:cubicBezTo>
                <a:cubicBezTo>
                  <a:pt x="1492" y="1278"/>
                  <a:pt x="1339" y="1349"/>
                  <a:pt x="1216" y="1467"/>
                </a:cubicBezTo>
                <a:cubicBezTo>
                  <a:pt x="1137" y="1427"/>
                  <a:pt x="1051" y="1391"/>
                  <a:pt x="961" y="1377"/>
                </a:cubicBezTo>
                <a:cubicBezTo>
                  <a:pt x="767" y="1349"/>
                  <a:pt x="664" y="1366"/>
                  <a:pt x="589" y="1379"/>
                </a:cubicBezTo>
                <a:cubicBezTo>
                  <a:pt x="546" y="1386"/>
                  <a:pt x="515" y="1392"/>
                  <a:pt x="481" y="1386"/>
                </a:cubicBezTo>
                <a:cubicBezTo>
                  <a:pt x="474" y="1386"/>
                  <a:pt x="474" y="1386"/>
                  <a:pt x="474" y="1386"/>
                </a:cubicBezTo>
                <a:cubicBezTo>
                  <a:pt x="474" y="1472"/>
                  <a:pt x="474" y="1472"/>
                  <a:pt x="474" y="1472"/>
                </a:cubicBezTo>
                <a:cubicBezTo>
                  <a:pt x="520" y="1477"/>
                  <a:pt x="559" y="1471"/>
                  <a:pt x="603" y="1464"/>
                </a:cubicBezTo>
                <a:cubicBezTo>
                  <a:pt x="676" y="1451"/>
                  <a:pt x="768" y="1435"/>
                  <a:pt x="948" y="1462"/>
                </a:cubicBezTo>
                <a:cubicBezTo>
                  <a:pt x="1019" y="1473"/>
                  <a:pt x="1089" y="1500"/>
                  <a:pt x="1155" y="1532"/>
                </a:cubicBezTo>
                <a:cubicBezTo>
                  <a:pt x="1191" y="1549"/>
                  <a:pt x="1226" y="1568"/>
                  <a:pt x="1259" y="1585"/>
                </a:cubicBezTo>
                <a:cubicBezTo>
                  <a:pt x="1340" y="1628"/>
                  <a:pt x="1410" y="1665"/>
                  <a:pt x="1474" y="1676"/>
                </a:cubicBezTo>
                <a:cubicBezTo>
                  <a:pt x="1529" y="1686"/>
                  <a:pt x="1588" y="1684"/>
                  <a:pt x="1649" y="1682"/>
                </a:cubicBezTo>
                <a:cubicBezTo>
                  <a:pt x="1747" y="1679"/>
                  <a:pt x="1857" y="1676"/>
                  <a:pt x="1992" y="1714"/>
                </a:cubicBezTo>
                <a:cubicBezTo>
                  <a:pt x="2069" y="1736"/>
                  <a:pt x="2112" y="1776"/>
                  <a:pt x="2118" y="1828"/>
                </a:cubicBezTo>
                <a:cubicBezTo>
                  <a:pt x="2120" y="1853"/>
                  <a:pt x="2113" y="1879"/>
                  <a:pt x="2101" y="1900"/>
                </a:cubicBezTo>
                <a:cubicBezTo>
                  <a:pt x="2090" y="1921"/>
                  <a:pt x="2073" y="1938"/>
                  <a:pt x="2057" y="1946"/>
                </a:cubicBezTo>
                <a:cubicBezTo>
                  <a:pt x="2049" y="1950"/>
                  <a:pt x="2040" y="1953"/>
                  <a:pt x="2030" y="1956"/>
                </a:cubicBezTo>
                <a:cubicBezTo>
                  <a:pt x="2009" y="1963"/>
                  <a:pt x="1982" y="1967"/>
                  <a:pt x="1950" y="1970"/>
                </a:cubicBezTo>
                <a:cubicBezTo>
                  <a:pt x="1883" y="1976"/>
                  <a:pt x="1796" y="1973"/>
                  <a:pt x="1703" y="1962"/>
                </a:cubicBezTo>
                <a:cubicBezTo>
                  <a:pt x="1696" y="1961"/>
                  <a:pt x="1688" y="1960"/>
                  <a:pt x="1680" y="1959"/>
                </a:cubicBezTo>
                <a:cubicBezTo>
                  <a:pt x="1676" y="1958"/>
                  <a:pt x="1671" y="1957"/>
                  <a:pt x="1666" y="1957"/>
                </a:cubicBezTo>
                <a:cubicBezTo>
                  <a:pt x="1629" y="1951"/>
                  <a:pt x="1591" y="1945"/>
                  <a:pt x="1554" y="1937"/>
                </a:cubicBezTo>
                <a:cubicBezTo>
                  <a:pt x="1541" y="1934"/>
                  <a:pt x="1528" y="1931"/>
                  <a:pt x="1516" y="1928"/>
                </a:cubicBezTo>
                <a:cubicBezTo>
                  <a:pt x="1504" y="1925"/>
                  <a:pt x="1494" y="1924"/>
                  <a:pt x="1483" y="1921"/>
                </a:cubicBezTo>
                <a:cubicBezTo>
                  <a:pt x="1470" y="1919"/>
                  <a:pt x="1457" y="1917"/>
                  <a:pt x="1444" y="1916"/>
                </a:cubicBezTo>
                <a:cubicBezTo>
                  <a:pt x="1437" y="1915"/>
                  <a:pt x="1430" y="1914"/>
                  <a:pt x="1423" y="1914"/>
                </a:cubicBezTo>
                <a:cubicBezTo>
                  <a:pt x="1325" y="1906"/>
                  <a:pt x="1249" y="1928"/>
                  <a:pt x="1198" y="1950"/>
                </a:cubicBezTo>
                <a:cubicBezTo>
                  <a:pt x="1190" y="1954"/>
                  <a:pt x="1184" y="1960"/>
                  <a:pt x="1180" y="1967"/>
                </a:cubicBezTo>
                <a:cubicBezTo>
                  <a:pt x="1173" y="1978"/>
                  <a:pt x="1170" y="1993"/>
                  <a:pt x="1176" y="2007"/>
                </a:cubicBezTo>
                <a:cubicBezTo>
                  <a:pt x="1186" y="2028"/>
                  <a:pt x="1211" y="2038"/>
                  <a:pt x="1233" y="2028"/>
                </a:cubicBezTo>
                <a:cubicBezTo>
                  <a:pt x="1311" y="1994"/>
                  <a:pt x="1399" y="1988"/>
                  <a:pt x="1495" y="2011"/>
                </a:cubicBezTo>
                <a:cubicBezTo>
                  <a:pt x="1615" y="2040"/>
                  <a:pt x="1756" y="2059"/>
                  <a:pt x="1876" y="2059"/>
                </a:cubicBezTo>
                <a:cubicBezTo>
                  <a:pt x="1967" y="2059"/>
                  <a:pt x="2046" y="2048"/>
                  <a:pt x="2096" y="2022"/>
                </a:cubicBezTo>
                <a:cubicBezTo>
                  <a:pt x="2118" y="2011"/>
                  <a:pt x="2138" y="1993"/>
                  <a:pt x="2154" y="1973"/>
                </a:cubicBezTo>
                <a:cubicBezTo>
                  <a:pt x="2227" y="1951"/>
                  <a:pt x="2294" y="1934"/>
                  <a:pt x="2295" y="1934"/>
                </a:cubicBezTo>
                <a:cubicBezTo>
                  <a:pt x="2298" y="1933"/>
                  <a:pt x="2301" y="1932"/>
                  <a:pt x="2304" y="1930"/>
                </a:cubicBezTo>
                <a:cubicBezTo>
                  <a:pt x="2497" y="1831"/>
                  <a:pt x="2497" y="1831"/>
                  <a:pt x="2497" y="1831"/>
                </a:cubicBezTo>
                <a:cubicBezTo>
                  <a:pt x="2550" y="1805"/>
                  <a:pt x="2575" y="1824"/>
                  <a:pt x="2583" y="1830"/>
                </a:cubicBezTo>
                <a:cubicBezTo>
                  <a:pt x="2610" y="1849"/>
                  <a:pt x="2622" y="1886"/>
                  <a:pt x="2624" y="1904"/>
                </a:cubicBezTo>
                <a:cubicBezTo>
                  <a:pt x="2608" y="1917"/>
                  <a:pt x="2579" y="1939"/>
                  <a:pt x="2548" y="1963"/>
                </a:cubicBezTo>
                <a:cubicBezTo>
                  <a:pt x="2495" y="2005"/>
                  <a:pt x="2414" y="2068"/>
                  <a:pt x="2404" y="2075"/>
                </a:cubicBezTo>
                <a:cubicBezTo>
                  <a:pt x="2397" y="2078"/>
                  <a:pt x="2368" y="2089"/>
                  <a:pt x="2332" y="2103"/>
                </a:cubicBezTo>
                <a:cubicBezTo>
                  <a:pt x="2277" y="2125"/>
                  <a:pt x="2208" y="2151"/>
                  <a:pt x="2180" y="2164"/>
                </a:cubicBezTo>
                <a:cubicBezTo>
                  <a:pt x="2116" y="2194"/>
                  <a:pt x="1991" y="2242"/>
                  <a:pt x="1967" y="2243"/>
                </a:cubicBezTo>
                <a:cubicBezTo>
                  <a:pt x="1925" y="2243"/>
                  <a:pt x="1763" y="2271"/>
                  <a:pt x="1571" y="2310"/>
                </a:cubicBezTo>
                <a:cubicBezTo>
                  <a:pt x="1420" y="2341"/>
                  <a:pt x="1367" y="2337"/>
                  <a:pt x="1269" y="2292"/>
                </a:cubicBezTo>
                <a:cubicBezTo>
                  <a:pt x="1169" y="2245"/>
                  <a:pt x="586" y="2067"/>
                  <a:pt x="515" y="2067"/>
                </a:cubicBezTo>
                <a:cubicBezTo>
                  <a:pt x="474" y="2067"/>
                  <a:pt x="474" y="2067"/>
                  <a:pt x="474" y="2067"/>
                </a:cubicBezTo>
                <a:cubicBezTo>
                  <a:pt x="474" y="2152"/>
                  <a:pt x="474" y="2152"/>
                  <a:pt x="474" y="2152"/>
                </a:cubicBezTo>
                <a:cubicBezTo>
                  <a:pt x="515" y="2152"/>
                  <a:pt x="515" y="2152"/>
                  <a:pt x="515" y="2152"/>
                </a:cubicBezTo>
                <a:cubicBezTo>
                  <a:pt x="570" y="2155"/>
                  <a:pt x="1124" y="2318"/>
                  <a:pt x="1233" y="2369"/>
                </a:cubicBezTo>
                <a:cubicBezTo>
                  <a:pt x="1302" y="2402"/>
                  <a:pt x="1357" y="2416"/>
                  <a:pt x="1420" y="2416"/>
                </a:cubicBezTo>
                <a:cubicBezTo>
                  <a:pt x="1468" y="2416"/>
                  <a:pt x="1520" y="2408"/>
                  <a:pt x="1588" y="2394"/>
                </a:cubicBezTo>
                <a:cubicBezTo>
                  <a:pt x="1807" y="2349"/>
                  <a:pt x="1941" y="2329"/>
                  <a:pt x="1967" y="2329"/>
                </a:cubicBezTo>
                <a:cubicBezTo>
                  <a:pt x="2024" y="2329"/>
                  <a:pt x="2214" y="2243"/>
                  <a:pt x="2216" y="2242"/>
                </a:cubicBezTo>
                <a:cubicBezTo>
                  <a:pt x="2241" y="2230"/>
                  <a:pt x="2312" y="2203"/>
                  <a:pt x="2363" y="2183"/>
                </a:cubicBezTo>
                <a:cubicBezTo>
                  <a:pt x="2416" y="2163"/>
                  <a:pt x="2435" y="2155"/>
                  <a:pt x="2442" y="2152"/>
                </a:cubicBezTo>
                <a:cubicBezTo>
                  <a:pt x="2452" y="2147"/>
                  <a:pt x="2472" y="2131"/>
                  <a:pt x="2601" y="2031"/>
                </a:cubicBezTo>
                <a:cubicBezTo>
                  <a:pt x="2642" y="1999"/>
                  <a:pt x="2677" y="1972"/>
                  <a:pt x="2686" y="1965"/>
                </a:cubicBezTo>
                <a:cubicBezTo>
                  <a:pt x="2727" y="1936"/>
                  <a:pt x="2708" y="1859"/>
                  <a:pt x="2681" y="1814"/>
                </a:cubicBezTo>
                <a:close/>
                <a:moveTo>
                  <a:pt x="0" y="2234"/>
                </a:moveTo>
                <a:cubicBezTo>
                  <a:pt x="391" y="2234"/>
                  <a:pt x="391" y="2234"/>
                  <a:pt x="391" y="2234"/>
                </a:cubicBezTo>
                <a:cubicBezTo>
                  <a:pt x="391" y="1284"/>
                  <a:pt x="391" y="1284"/>
                  <a:pt x="391" y="1284"/>
                </a:cubicBezTo>
                <a:cubicBezTo>
                  <a:pt x="0" y="1284"/>
                  <a:pt x="0" y="1284"/>
                  <a:pt x="0" y="1284"/>
                </a:cubicBezTo>
                <a:lnTo>
                  <a:pt x="0" y="2234"/>
                </a:lnTo>
                <a:close/>
              </a:path>
            </a:pathLst>
          </a:custGeom>
          <a:solidFill>
            <a:srgbClr val="808080"/>
          </a:solidFill>
          <a:ln>
            <a:noFill/>
          </a:ln>
          <a:extLst/>
        </p:spPr>
        <p:txBody>
          <a:bodyPr vert="horz" wrap="square" lIns="91440" tIns="45720" rIns="91440" bIns="45720" numCol="1" anchor="t" anchorCtr="0" compatLnSpc="1">
            <a:prstTxWarp prst="textNoShape">
              <a:avLst/>
            </a:prstTxWarp>
          </a:bodyPr>
          <a:lstStyle/>
          <a:p>
            <a:endParaRPr lang="en-IE" sz="2000"/>
          </a:p>
        </p:txBody>
      </p:sp>
      <p:grpSp>
        <p:nvGrpSpPr>
          <p:cNvPr id="149" name="Group 148"/>
          <p:cNvGrpSpPr/>
          <p:nvPr/>
        </p:nvGrpSpPr>
        <p:grpSpPr>
          <a:xfrm>
            <a:off x="4235790" y="2606280"/>
            <a:ext cx="430895" cy="442444"/>
            <a:chOff x="5222588" y="4431560"/>
            <a:chExt cx="488089" cy="500301"/>
          </a:xfrm>
        </p:grpSpPr>
        <p:sp>
          <p:nvSpPr>
            <p:cNvPr id="150" name="Freeform 40"/>
            <p:cNvSpPr>
              <a:spLocks/>
            </p:cNvSpPr>
            <p:nvPr/>
          </p:nvSpPr>
          <p:spPr bwMode="auto">
            <a:xfrm>
              <a:off x="5222588" y="4431560"/>
              <a:ext cx="488089" cy="500300"/>
            </a:xfrm>
            <a:custGeom>
              <a:avLst/>
              <a:gdLst>
                <a:gd name="T0" fmla="*/ 257 w 283"/>
                <a:gd name="T1" fmla="*/ 0 h 262"/>
                <a:gd name="T2" fmla="*/ 26 w 283"/>
                <a:gd name="T3" fmla="*/ 0 h 262"/>
                <a:gd name="T4" fmla="*/ 0 w 283"/>
                <a:gd name="T5" fmla="*/ 26 h 262"/>
                <a:gd name="T6" fmla="*/ 0 w 283"/>
                <a:gd name="T7" fmla="*/ 164 h 262"/>
                <a:gd name="T8" fmla="*/ 26 w 283"/>
                <a:gd name="T9" fmla="*/ 190 h 262"/>
                <a:gd name="T10" fmla="*/ 161 w 283"/>
                <a:gd name="T11" fmla="*/ 190 h 262"/>
                <a:gd name="T12" fmla="*/ 160 w 283"/>
                <a:gd name="T13" fmla="*/ 160 h 262"/>
                <a:gd name="T14" fmla="*/ 30 w 283"/>
                <a:gd name="T15" fmla="*/ 160 h 262"/>
                <a:gd name="T16" fmla="*/ 30 w 283"/>
                <a:gd name="T17" fmla="*/ 29 h 262"/>
                <a:gd name="T18" fmla="*/ 253 w 283"/>
                <a:gd name="T19" fmla="*/ 29 h 262"/>
                <a:gd name="T20" fmla="*/ 253 w 283"/>
                <a:gd name="T21" fmla="*/ 105 h 262"/>
                <a:gd name="T22" fmla="*/ 233 w 283"/>
                <a:gd name="T23" fmla="*/ 101 h 262"/>
                <a:gd name="T24" fmla="*/ 227 w 283"/>
                <a:gd name="T25" fmla="*/ 103 h 262"/>
                <a:gd name="T26" fmla="*/ 215 w 283"/>
                <a:gd name="T27" fmla="*/ 130 h 262"/>
                <a:gd name="T28" fmla="*/ 204 w 283"/>
                <a:gd name="T29" fmla="*/ 103 h 262"/>
                <a:gd name="T30" fmla="*/ 198 w 283"/>
                <a:gd name="T31" fmla="*/ 101 h 262"/>
                <a:gd name="T32" fmla="*/ 176 w 283"/>
                <a:gd name="T33" fmla="*/ 106 h 262"/>
                <a:gd name="T34" fmla="*/ 171 w 283"/>
                <a:gd name="T35" fmla="*/ 112 h 262"/>
                <a:gd name="T36" fmla="*/ 174 w 283"/>
                <a:gd name="T37" fmla="*/ 182 h 262"/>
                <a:gd name="T38" fmla="*/ 178 w 283"/>
                <a:gd name="T39" fmla="*/ 188 h 262"/>
                <a:gd name="T40" fmla="*/ 187 w 283"/>
                <a:gd name="T41" fmla="*/ 192 h 262"/>
                <a:gd name="T42" fmla="*/ 198 w 283"/>
                <a:gd name="T43" fmla="*/ 256 h 262"/>
                <a:gd name="T44" fmla="*/ 204 w 283"/>
                <a:gd name="T45" fmla="*/ 262 h 262"/>
                <a:gd name="T46" fmla="*/ 227 w 283"/>
                <a:gd name="T47" fmla="*/ 262 h 262"/>
                <a:gd name="T48" fmla="*/ 233 w 283"/>
                <a:gd name="T49" fmla="*/ 256 h 262"/>
                <a:gd name="T50" fmla="*/ 244 w 283"/>
                <a:gd name="T51" fmla="*/ 192 h 262"/>
                <a:gd name="T52" fmla="*/ 250 w 283"/>
                <a:gd name="T53" fmla="*/ 190 h 262"/>
                <a:gd name="T54" fmla="*/ 257 w 283"/>
                <a:gd name="T55" fmla="*/ 190 h 262"/>
                <a:gd name="T56" fmla="*/ 283 w 283"/>
                <a:gd name="T57" fmla="*/ 164 h 262"/>
                <a:gd name="T58" fmla="*/ 283 w 283"/>
                <a:gd name="T59" fmla="*/ 26 h 262"/>
                <a:gd name="T60" fmla="*/ 257 w 283"/>
                <a:gd name="T6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62">
                  <a:moveTo>
                    <a:pt x="257" y="0"/>
                  </a:moveTo>
                  <a:cubicBezTo>
                    <a:pt x="26" y="0"/>
                    <a:pt x="26" y="0"/>
                    <a:pt x="26" y="0"/>
                  </a:cubicBezTo>
                  <a:cubicBezTo>
                    <a:pt x="12" y="0"/>
                    <a:pt x="0" y="11"/>
                    <a:pt x="0" y="26"/>
                  </a:cubicBezTo>
                  <a:cubicBezTo>
                    <a:pt x="0" y="164"/>
                    <a:pt x="0" y="164"/>
                    <a:pt x="0" y="164"/>
                  </a:cubicBezTo>
                  <a:cubicBezTo>
                    <a:pt x="0" y="178"/>
                    <a:pt x="12" y="190"/>
                    <a:pt x="26" y="190"/>
                  </a:cubicBezTo>
                  <a:cubicBezTo>
                    <a:pt x="161" y="190"/>
                    <a:pt x="161" y="190"/>
                    <a:pt x="161" y="190"/>
                  </a:cubicBezTo>
                  <a:cubicBezTo>
                    <a:pt x="160" y="160"/>
                    <a:pt x="160" y="160"/>
                    <a:pt x="160" y="160"/>
                  </a:cubicBezTo>
                  <a:cubicBezTo>
                    <a:pt x="30" y="160"/>
                    <a:pt x="30" y="160"/>
                    <a:pt x="30" y="160"/>
                  </a:cubicBezTo>
                  <a:cubicBezTo>
                    <a:pt x="30" y="29"/>
                    <a:pt x="30" y="29"/>
                    <a:pt x="30" y="29"/>
                  </a:cubicBezTo>
                  <a:cubicBezTo>
                    <a:pt x="253" y="29"/>
                    <a:pt x="253" y="29"/>
                    <a:pt x="253" y="29"/>
                  </a:cubicBezTo>
                  <a:cubicBezTo>
                    <a:pt x="253" y="105"/>
                    <a:pt x="253" y="105"/>
                    <a:pt x="253" y="105"/>
                  </a:cubicBezTo>
                  <a:cubicBezTo>
                    <a:pt x="249" y="104"/>
                    <a:pt x="236" y="101"/>
                    <a:pt x="233" y="101"/>
                  </a:cubicBezTo>
                  <a:cubicBezTo>
                    <a:pt x="230" y="100"/>
                    <a:pt x="228" y="100"/>
                    <a:pt x="227" y="103"/>
                  </a:cubicBezTo>
                  <a:cubicBezTo>
                    <a:pt x="226" y="105"/>
                    <a:pt x="217" y="126"/>
                    <a:pt x="215" y="130"/>
                  </a:cubicBezTo>
                  <a:cubicBezTo>
                    <a:pt x="214" y="126"/>
                    <a:pt x="205" y="105"/>
                    <a:pt x="204" y="103"/>
                  </a:cubicBezTo>
                  <a:cubicBezTo>
                    <a:pt x="203" y="100"/>
                    <a:pt x="201" y="100"/>
                    <a:pt x="198" y="101"/>
                  </a:cubicBezTo>
                  <a:cubicBezTo>
                    <a:pt x="195" y="101"/>
                    <a:pt x="176" y="106"/>
                    <a:pt x="176" y="106"/>
                  </a:cubicBezTo>
                  <a:cubicBezTo>
                    <a:pt x="173" y="106"/>
                    <a:pt x="171" y="109"/>
                    <a:pt x="171" y="112"/>
                  </a:cubicBezTo>
                  <a:cubicBezTo>
                    <a:pt x="174" y="182"/>
                    <a:pt x="174" y="182"/>
                    <a:pt x="174" y="182"/>
                  </a:cubicBezTo>
                  <a:cubicBezTo>
                    <a:pt x="174" y="185"/>
                    <a:pt x="176" y="187"/>
                    <a:pt x="178" y="188"/>
                  </a:cubicBezTo>
                  <a:cubicBezTo>
                    <a:pt x="187" y="192"/>
                    <a:pt x="187" y="192"/>
                    <a:pt x="187" y="192"/>
                  </a:cubicBezTo>
                  <a:cubicBezTo>
                    <a:pt x="198" y="256"/>
                    <a:pt x="198" y="256"/>
                    <a:pt x="198" y="256"/>
                  </a:cubicBezTo>
                  <a:cubicBezTo>
                    <a:pt x="198" y="260"/>
                    <a:pt x="201" y="262"/>
                    <a:pt x="204" y="262"/>
                  </a:cubicBezTo>
                  <a:cubicBezTo>
                    <a:pt x="227" y="262"/>
                    <a:pt x="227" y="262"/>
                    <a:pt x="227" y="262"/>
                  </a:cubicBezTo>
                  <a:cubicBezTo>
                    <a:pt x="230" y="262"/>
                    <a:pt x="233" y="260"/>
                    <a:pt x="233" y="256"/>
                  </a:cubicBezTo>
                  <a:cubicBezTo>
                    <a:pt x="244" y="192"/>
                    <a:pt x="244" y="192"/>
                    <a:pt x="244" y="192"/>
                  </a:cubicBezTo>
                  <a:cubicBezTo>
                    <a:pt x="250" y="190"/>
                    <a:pt x="250" y="190"/>
                    <a:pt x="250" y="190"/>
                  </a:cubicBezTo>
                  <a:cubicBezTo>
                    <a:pt x="257" y="190"/>
                    <a:pt x="257" y="190"/>
                    <a:pt x="257" y="190"/>
                  </a:cubicBezTo>
                  <a:cubicBezTo>
                    <a:pt x="271" y="190"/>
                    <a:pt x="283" y="178"/>
                    <a:pt x="283" y="164"/>
                  </a:cubicBezTo>
                  <a:cubicBezTo>
                    <a:pt x="283" y="26"/>
                    <a:pt x="283" y="26"/>
                    <a:pt x="283" y="26"/>
                  </a:cubicBezTo>
                  <a:cubicBezTo>
                    <a:pt x="283" y="11"/>
                    <a:pt x="271" y="0"/>
                    <a:pt x="257" y="0"/>
                  </a:cubicBez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E" sz="2000">
                <a:solidFill>
                  <a:prstClr val="black"/>
                </a:solidFill>
              </a:endParaRPr>
            </a:p>
          </p:txBody>
        </p:sp>
        <p:sp>
          <p:nvSpPr>
            <p:cNvPr id="151" name="Freeform 41"/>
            <p:cNvSpPr>
              <a:spLocks/>
            </p:cNvSpPr>
            <p:nvPr/>
          </p:nvSpPr>
          <p:spPr bwMode="auto">
            <a:xfrm>
              <a:off x="5556924" y="4513801"/>
              <a:ext cx="74297" cy="99375"/>
            </a:xfrm>
            <a:custGeom>
              <a:avLst/>
              <a:gdLst>
                <a:gd name="T0" fmla="*/ 21 w 43"/>
                <a:gd name="T1" fmla="*/ 52 h 52"/>
                <a:gd name="T2" fmla="*/ 43 w 43"/>
                <a:gd name="T3" fmla="*/ 24 h 52"/>
                <a:gd name="T4" fmla="*/ 21 w 43"/>
                <a:gd name="T5" fmla="*/ 0 h 52"/>
                <a:gd name="T6" fmla="*/ 0 w 43"/>
                <a:gd name="T7" fmla="*/ 24 h 52"/>
                <a:gd name="T8" fmla="*/ 21 w 43"/>
                <a:gd name="T9" fmla="*/ 52 h 52"/>
              </a:gdLst>
              <a:ahLst/>
              <a:cxnLst>
                <a:cxn ang="0">
                  <a:pos x="T0" y="T1"/>
                </a:cxn>
                <a:cxn ang="0">
                  <a:pos x="T2" y="T3"/>
                </a:cxn>
                <a:cxn ang="0">
                  <a:pos x="T4" y="T5"/>
                </a:cxn>
                <a:cxn ang="0">
                  <a:pos x="T6" y="T7"/>
                </a:cxn>
                <a:cxn ang="0">
                  <a:pos x="T8" y="T9"/>
                </a:cxn>
              </a:cxnLst>
              <a:rect l="0" t="0" r="r" b="b"/>
              <a:pathLst>
                <a:path w="43" h="52">
                  <a:moveTo>
                    <a:pt x="21" y="52"/>
                  </a:moveTo>
                  <a:cubicBezTo>
                    <a:pt x="33" y="52"/>
                    <a:pt x="43" y="38"/>
                    <a:pt x="43" y="24"/>
                  </a:cubicBezTo>
                  <a:cubicBezTo>
                    <a:pt x="43" y="10"/>
                    <a:pt x="34" y="0"/>
                    <a:pt x="21" y="0"/>
                  </a:cubicBezTo>
                  <a:cubicBezTo>
                    <a:pt x="9" y="0"/>
                    <a:pt x="0" y="10"/>
                    <a:pt x="0" y="24"/>
                  </a:cubicBezTo>
                  <a:cubicBezTo>
                    <a:pt x="0" y="38"/>
                    <a:pt x="10" y="52"/>
                    <a:pt x="21" y="52"/>
                  </a:cubicBez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E" sz="2000">
                <a:solidFill>
                  <a:prstClr val="black"/>
                </a:solidFill>
              </a:endParaRPr>
            </a:p>
          </p:txBody>
        </p:sp>
        <p:sp>
          <p:nvSpPr>
            <p:cNvPr id="152" name="Freeform 42"/>
            <p:cNvSpPr>
              <a:spLocks/>
            </p:cNvSpPr>
            <p:nvPr/>
          </p:nvSpPr>
          <p:spPr bwMode="auto">
            <a:xfrm>
              <a:off x="5399043" y="4818779"/>
              <a:ext cx="136211" cy="113082"/>
            </a:xfrm>
            <a:custGeom>
              <a:avLst/>
              <a:gdLst>
                <a:gd name="T0" fmla="*/ 39 w 79"/>
                <a:gd name="T1" fmla="*/ 0 h 59"/>
                <a:gd name="T2" fmla="*/ 0 w 79"/>
                <a:gd name="T3" fmla="*/ 39 h 59"/>
                <a:gd name="T4" fmla="*/ 0 w 79"/>
                <a:gd name="T5" fmla="*/ 59 h 59"/>
                <a:gd name="T6" fmla="*/ 79 w 79"/>
                <a:gd name="T7" fmla="*/ 59 h 59"/>
                <a:gd name="T8" fmla="*/ 79 w 79"/>
                <a:gd name="T9" fmla="*/ 39 h 59"/>
                <a:gd name="T10" fmla="*/ 39 w 79"/>
                <a:gd name="T11" fmla="*/ 0 h 59"/>
              </a:gdLst>
              <a:ahLst/>
              <a:cxnLst>
                <a:cxn ang="0">
                  <a:pos x="T0" y="T1"/>
                </a:cxn>
                <a:cxn ang="0">
                  <a:pos x="T2" y="T3"/>
                </a:cxn>
                <a:cxn ang="0">
                  <a:pos x="T4" y="T5"/>
                </a:cxn>
                <a:cxn ang="0">
                  <a:pos x="T6" y="T7"/>
                </a:cxn>
                <a:cxn ang="0">
                  <a:pos x="T8" y="T9"/>
                </a:cxn>
                <a:cxn ang="0">
                  <a:pos x="T10" y="T11"/>
                </a:cxn>
              </a:cxnLst>
              <a:rect l="0" t="0" r="r" b="b"/>
              <a:pathLst>
                <a:path w="79" h="59">
                  <a:moveTo>
                    <a:pt x="39" y="0"/>
                  </a:moveTo>
                  <a:cubicBezTo>
                    <a:pt x="17" y="0"/>
                    <a:pt x="0" y="18"/>
                    <a:pt x="0" y="39"/>
                  </a:cubicBezTo>
                  <a:cubicBezTo>
                    <a:pt x="0" y="59"/>
                    <a:pt x="0" y="59"/>
                    <a:pt x="0" y="59"/>
                  </a:cubicBezTo>
                  <a:cubicBezTo>
                    <a:pt x="79" y="59"/>
                    <a:pt x="79" y="59"/>
                    <a:pt x="79" y="59"/>
                  </a:cubicBezTo>
                  <a:cubicBezTo>
                    <a:pt x="79" y="39"/>
                    <a:pt x="79" y="39"/>
                    <a:pt x="79" y="39"/>
                  </a:cubicBezTo>
                  <a:cubicBezTo>
                    <a:pt x="79" y="18"/>
                    <a:pt x="61" y="0"/>
                    <a:pt x="39" y="0"/>
                  </a:cubicBez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E" sz="2000">
                <a:solidFill>
                  <a:prstClr val="black"/>
                </a:solidFill>
              </a:endParaRPr>
            </a:p>
          </p:txBody>
        </p:sp>
        <p:sp>
          <p:nvSpPr>
            <p:cNvPr id="153" name="Freeform 43"/>
            <p:cNvSpPr>
              <a:spLocks/>
            </p:cNvSpPr>
            <p:nvPr/>
          </p:nvSpPr>
          <p:spPr bwMode="auto">
            <a:xfrm>
              <a:off x="5238067" y="4818779"/>
              <a:ext cx="136211" cy="113082"/>
            </a:xfrm>
            <a:custGeom>
              <a:avLst/>
              <a:gdLst>
                <a:gd name="T0" fmla="*/ 39 w 79"/>
                <a:gd name="T1" fmla="*/ 0 h 59"/>
                <a:gd name="T2" fmla="*/ 0 w 79"/>
                <a:gd name="T3" fmla="*/ 39 h 59"/>
                <a:gd name="T4" fmla="*/ 0 w 79"/>
                <a:gd name="T5" fmla="*/ 59 h 59"/>
                <a:gd name="T6" fmla="*/ 79 w 79"/>
                <a:gd name="T7" fmla="*/ 59 h 59"/>
                <a:gd name="T8" fmla="*/ 79 w 79"/>
                <a:gd name="T9" fmla="*/ 39 h 59"/>
                <a:gd name="T10" fmla="*/ 39 w 79"/>
                <a:gd name="T11" fmla="*/ 0 h 59"/>
              </a:gdLst>
              <a:ahLst/>
              <a:cxnLst>
                <a:cxn ang="0">
                  <a:pos x="T0" y="T1"/>
                </a:cxn>
                <a:cxn ang="0">
                  <a:pos x="T2" y="T3"/>
                </a:cxn>
                <a:cxn ang="0">
                  <a:pos x="T4" y="T5"/>
                </a:cxn>
                <a:cxn ang="0">
                  <a:pos x="T6" y="T7"/>
                </a:cxn>
                <a:cxn ang="0">
                  <a:pos x="T8" y="T9"/>
                </a:cxn>
                <a:cxn ang="0">
                  <a:pos x="T10" y="T11"/>
                </a:cxn>
              </a:cxnLst>
              <a:rect l="0" t="0" r="r" b="b"/>
              <a:pathLst>
                <a:path w="79" h="59">
                  <a:moveTo>
                    <a:pt x="39" y="0"/>
                  </a:moveTo>
                  <a:cubicBezTo>
                    <a:pt x="18" y="0"/>
                    <a:pt x="0" y="18"/>
                    <a:pt x="0" y="39"/>
                  </a:cubicBezTo>
                  <a:cubicBezTo>
                    <a:pt x="0" y="59"/>
                    <a:pt x="0" y="59"/>
                    <a:pt x="0" y="59"/>
                  </a:cubicBezTo>
                  <a:cubicBezTo>
                    <a:pt x="79" y="59"/>
                    <a:pt x="79" y="59"/>
                    <a:pt x="79" y="59"/>
                  </a:cubicBezTo>
                  <a:cubicBezTo>
                    <a:pt x="79" y="39"/>
                    <a:pt x="79" y="39"/>
                    <a:pt x="79" y="39"/>
                  </a:cubicBezTo>
                  <a:cubicBezTo>
                    <a:pt x="79" y="18"/>
                    <a:pt x="61" y="0"/>
                    <a:pt x="39" y="0"/>
                  </a:cubicBez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E" sz="2000">
                <a:solidFill>
                  <a:prstClr val="black"/>
                </a:solidFill>
              </a:endParaRPr>
            </a:p>
          </p:txBody>
        </p:sp>
      </p:grpSp>
      <p:sp>
        <p:nvSpPr>
          <p:cNvPr id="154" name="Rectangle 153"/>
          <p:cNvSpPr/>
          <p:nvPr/>
        </p:nvSpPr>
        <p:spPr>
          <a:xfrm>
            <a:off x="9517014" y="2656357"/>
            <a:ext cx="1181149" cy="646331"/>
          </a:xfrm>
          <a:prstGeom prst="rect">
            <a:avLst/>
          </a:prstGeom>
        </p:spPr>
        <p:txBody>
          <a:bodyPr wrap="square">
            <a:spAutoFit/>
          </a:bodyPr>
          <a:lstStyle/>
          <a:p>
            <a:r>
              <a:rPr lang="en-US" sz="12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rPr>
              <a:t>Public Finance Management </a:t>
            </a:r>
            <a:endParaRPr lang="en-IN" sz="1100" b="1" dirty="0" smtClean="0">
              <a:solidFill>
                <a:schemeClr val="bg2"/>
              </a:solidFill>
              <a:effectLst/>
              <a:latin typeface="EYInterstate Light" panose="02000506000000020004" pitchFamily="2" charset="0"/>
              <a:ea typeface="Calibri" panose="020F0502020204030204" pitchFamily="34" charset="0"/>
              <a:cs typeface="Times New Roman" panose="02020603050405020304" pitchFamily="18" charset="0"/>
            </a:endParaRPr>
          </a:p>
        </p:txBody>
      </p:sp>
      <p:grpSp>
        <p:nvGrpSpPr>
          <p:cNvPr id="155" name="Group 154"/>
          <p:cNvGrpSpPr/>
          <p:nvPr/>
        </p:nvGrpSpPr>
        <p:grpSpPr>
          <a:xfrm>
            <a:off x="8897561" y="2622229"/>
            <a:ext cx="490518" cy="372038"/>
            <a:chOff x="961035" y="2241355"/>
            <a:chExt cx="555625" cy="420688"/>
          </a:xfrm>
        </p:grpSpPr>
        <p:sp>
          <p:nvSpPr>
            <p:cNvPr id="156" name="AutoShape 3"/>
            <p:cNvSpPr>
              <a:spLocks noChangeAspect="1" noChangeArrowheads="1" noTextEdit="1"/>
            </p:cNvSpPr>
            <p:nvPr/>
          </p:nvSpPr>
          <p:spPr bwMode="auto">
            <a:xfrm>
              <a:off x="961035" y="2241355"/>
              <a:ext cx="555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2000">
                <a:solidFill>
                  <a:schemeClr val="bg2"/>
                </a:solidFill>
              </a:endParaRPr>
            </a:p>
          </p:txBody>
        </p:sp>
        <p:sp>
          <p:nvSpPr>
            <p:cNvPr id="157" name="Freeform 5"/>
            <p:cNvSpPr>
              <a:spLocks/>
            </p:cNvSpPr>
            <p:nvPr/>
          </p:nvSpPr>
          <p:spPr bwMode="auto">
            <a:xfrm>
              <a:off x="1281710" y="2368355"/>
              <a:ext cx="109538" cy="169863"/>
            </a:xfrm>
            <a:custGeom>
              <a:avLst/>
              <a:gdLst>
                <a:gd name="T0" fmla="*/ 64 w 64"/>
                <a:gd name="T1" fmla="*/ 0 h 99"/>
                <a:gd name="T2" fmla="*/ 13 w 64"/>
                <a:gd name="T3" fmla="*/ 35 h 99"/>
                <a:gd name="T4" fmla="*/ 3 w 64"/>
                <a:gd name="T5" fmla="*/ 41 h 99"/>
                <a:gd name="T6" fmla="*/ 0 w 64"/>
                <a:gd name="T7" fmla="*/ 48 h 99"/>
                <a:gd name="T8" fmla="*/ 14 w 64"/>
                <a:gd name="T9" fmla="*/ 60 h 99"/>
                <a:gd name="T10" fmla="*/ 60 w 64"/>
                <a:gd name="T11" fmla="*/ 99 h 99"/>
                <a:gd name="T12" fmla="*/ 25 w 64"/>
                <a:gd name="T13" fmla="*/ 48 h 99"/>
                <a:gd name="T14" fmla="*/ 25 w 64"/>
                <a:gd name="T15" fmla="*/ 47 h 99"/>
                <a:gd name="T16" fmla="*/ 25 w 64"/>
                <a:gd name="T17" fmla="*/ 46 h 99"/>
                <a:gd name="T18" fmla="*/ 64 w 64"/>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99">
                  <a:moveTo>
                    <a:pt x="64" y="0"/>
                  </a:moveTo>
                  <a:cubicBezTo>
                    <a:pt x="64" y="0"/>
                    <a:pt x="17" y="35"/>
                    <a:pt x="13" y="35"/>
                  </a:cubicBezTo>
                  <a:cubicBezTo>
                    <a:pt x="8" y="35"/>
                    <a:pt x="5" y="37"/>
                    <a:pt x="3" y="41"/>
                  </a:cubicBezTo>
                  <a:cubicBezTo>
                    <a:pt x="1" y="43"/>
                    <a:pt x="0" y="45"/>
                    <a:pt x="0" y="48"/>
                  </a:cubicBezTo>
                  <a:cubicBezTo>
                    <a:pt x="0" y="57"/>
                    <a:pt x="7" y="61"/>
                    <a:pt x="14" y="60"/>
                  </a:cubicBezTo>
                  <a:cubicBezTo>
                    <a:pt x="17" y="60"/>
                    <a:pt x="60" y="99"/>
                    <a:pt x="60" y="99"/>
                  </a:cubicBezTo>
                  <a:cubicBezTo>
                    <a:pt x="60" y="99"/>
                    <a:pt x="25" y="52"/>
                    <a:pt x="25" y="48"/>
                  </a:cubicBezTo>
                  <a:cubicBezTo>
                    <a:pt x="25" y="48"/>
                    <a:pt x="25" y="47"/>
                    <a:pt x="25" y="47"/>
                  </a:cubicBezTo>
                  <a:cubicBezTo>
                    <a:pt x="25" y="47"/>
                    <a:pt x="25" y="47"/>
                    <a:pt x="25" y="46"/>
                  </a:cubicBezTo>
                  <a:cubicBezTo>
                    <a:pt x="25" y="43"/>
                    <a:pt x="64" y="0"/>
                    <a:pt x="64" y="0"/>
                  </a:cubicBez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IN" sz="2000">
                <a:solidFill>
                  <a:schemeClr val="bg2"/>
                </a:solidFill>
              </a:endParaRPr>
            </a:p>
          </p:txBody>
        </p:sp>
        <p:sp>
          <p:nvSpPr>
            <p:cNvPr id="158" name="Freeform 6"/>
            <p:cNvSpPr>
              <a:spLocks/>
            </p:cNvSpPr>
            <p:nvPr/>
          </p:nvSpPr>
          <p:spPr bwMode="auto">
            <a:xfrm>
              <a:off x="1107085" y="2241355"/>
              <a:ext cx="409575" cy="420688"/>
            </a:xfrm>
            <a:custGeom>
              <a:avLst/>
              <a:gdLst>
                <a:gd name="T0" fmla="*/ 241 w 241"/>
                <a:gd name="T1" fmla="*/ 116 h 247"/>
                <a:gd name="T2" fmla="*/ 241 w 241"/>
                <a:gd name="T3" fmla="*/ 115 h 247"/>
                <a:gd name="T4" fmla="*/ 240 w 241"/>
                <a:gd name="T5" fmla="*/ 109 h 247"/>
                <a:gd name="T6" fmla="*/ 240 w 241"/>
                <a:gd name="T7" fmla="*/ 108 h 247"/>
                <a:gd name="T8" fmla="*/ 118 w 241"/>
                <a:gd name="T9" fmla="*/ 0 h 247"/>
                <a:gd name="T10" fmla="*/ 0 w 241"/>
                <a:gd name="T11" fmla="*/ 89 h 247"/>
                <a:gd name="T12" fmla="*/ 5 w 241"/>
                <a:gd name="T13" fmla="*/ 89 h 247"/>
                <a:gd name="T14" fmla="*/ 32 w 241"/>
                <a:gd name="T15" fmla="*/ 90 h 247"/>
                <a:gd name="T16" fmla="*/ 111 w 241"/>
                <a:gd name="T17" fmla="*/ 31 h 247"/>
                <a:gd name="T18" fmla="*/ 111 w 241"/>
                <a:gd name="T19" fmla="*/ 60 h 247"/>
                <a:gd name="T20" fmla="*/ 118 w 241"/>
                <a:gd name="T21" fmla="*/ 60 h 247"/>
                <a:gd name="T22" fmla="*/ 126 w 241"/>
                <a:gd name="T23" fmla="*/ 61 h 247"/>
                <a:gd name="T24" fmla="*/ 126 w 241"/>
                <a:gd name="T25" fmla="*/ 31 h 247"/>
                <a:gd name="T26" fmla="*/ 206 w 241"/>
                <a:gd name="T27" fmla="*/ 94 h 247"/>
                <a:gd name="T28" fmla="*/ 206 w 241"/>
                <a:gd name="T29" fmla="*/ 94 h 247"/>
                <a:gd name="T30" fmla="*/ 210 w 241"/>
                <a:gd name="T31" fmla="*/ 116 h 247"/>
                <a:gd name="T32" fmla="*/ 181 w 241"/>
                <a:gd name="T33" fmla="*/ 116 h 247"/>
                <a:gd name="T34" fmla="*/ 182 w 241"/>
                <a:gd name="T35" fmla="*/ 124 h 247"/>
                <a:gd name="T36" fmla="*/ 181 w 241"/>
                <a:gd name="T37" fmla="*/ 130 h 247"/>
                <a:gd name="T38" fmla="*/ 182 w 241"/>
                <a:gd name="T39" fmla="*/ 130 h 247"/>
                <a:gd name="T40" fmla="*/ 182 w 241"/>
                <a:gd name="T41" fmla="*/ 131 h 247"/>
                <a:gd name="T42" fmla="*/ 210 w 241"/>
                <a:gd name="T43" fmla="*/ 131 h 247"/>
                <a:gd name="T44" fmla="*/ 206 w 241"/>
                <a:gd name="T45" fmla="*/ 153 h 247"/>
                <a:gd name="T46" fmla="*/ 206 w 241"/>
                <a:gd name="T47" fmla="*/ 153 h 247"/>
                <a:gd name="T48" fmla="*/ 125 w 241"/>
                <a:gd name="T49" fmla="*/ 216 h 247"/>
                <a:gd name="T50" fmla="*/ 125 w 241"/>
                <a:gd name="T51" fmla="*/ 187 h 247"/>
                <a:gd name="T52" fmla="*/ 118 w 241"/>
                <a:gd name="T53" fmla="*/ 187 h 247"/>
                <a:gd name="T54" fmla="*/ 111 w 241"/>
                <a:gd name="T55" fmla="*/ 187 h 247"/>
                <a:gd name="T56" fmla="*/ 111 w 241"/>
                <a:gd name="T57" fmla="*/ 216 h 247"/>
                <a:gd name="T58" fmla="*/ 95 w 241"/>
                <a:gd name="T59" fmla="*/ 213 h 247"/>
                <a:gd name="T60" fmla="*/ 95 w 241"/>
                <a:gd name="T61" fmla="*/ 214 h 247"/>
                <a:gd name="T62" fmla="*/ 75 w 241"/>
                <a:gd name="T63" fmla="*/ 239 h 247"/>
                <a:gd name="T64" fmla="*/ 118 w 241"/>
                <a:gd name="T65" fmla="*/ 247 h 247"/>
                <a:gd name="T66" fmla="*/ 240 w 241"/>
                <a:gd name="T67" fmla="*/ 139 h 247"/>
                <a:gd name="T68" fmla="*/ 240 w 241"/>
                <a:gd name="T69" fmla="*/ 138 h 247"/>
                <a:gd name="T70" fmla="*/ 241 w 241"/>
                <a:gd name="T71" fmla="*/ 132 h 247"/>
                <a:gd name="T72" fmla="*/ 241 w 241"/>
                <a:gd name="T73" fmla="*/ 131 h 247"/>
                <a:gd name="T74" fmla="*/ 241 w 241"/>
                <a:gd name="T75" fmla="*/ 124 h 247"/>
                <a:gd name="T76" fmla="*/ 241 w 241"/>
                <a:gd name="T77" fmla="*/ 124 h 247"/>
                <a:gd name="T78" fmla="*/ 241 w 241"/>
                <a:gd name="T79" fmla="*/ 123 h 247"/>
                <a:gd name="T80" fmla="*/ 241 w 241"/>
                <a:gd name="T81" fmla="*/ 11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 h="247">
                  <a:moveTo>
                    <a:pt x="241" y="116"/>
                  </a:moveTo>
                  <a:cubicBezTo>
                    <a:pt x="241" y="116"/>
                    <a:pt x="241" y="116"/>
                    <a:pt x="241" y="115"/>
                  </a:cubicBezTo>
                  <a:cubicBezTo>
                    <a:pt x="241" y="113"/>
                    <a:pt x="241" y="111"/>
                    <a:pt x="240" y="109"/>
                  </a:cubicBezTo>
                  <a:cubicBezTo>
                    <a:pt x="240" y="109"/>
                    <a:pt x="240" y="109"/>
                    <a:pt x="240" y="108"/>
                  </a:cubicBezTo>
                  <a:cubicBezTo>
                    <a:pt x="233" y="48"/>
                    <a:pt x="181" y="0"/>
                    <a:pt x="118" y="0"/>
                  </a:cubicBezTo>
                  <a:cubicBezTo>
                    <a:pt x="62" y="0"/>
                    <a:pt x="15" y="38"/>
                    <a:pt x="0" y="89"/>
                  </a:cubicBezTo>
                  <a:cubicBezTo>
                    <a:pt x="2" y="89"/>
                    <a:pt x="3" y="89"/>
                    <a:pt x="5" y="89"/>
                  </a:cubicBezTo>
                  <a:cubicBezTo>
                    <a:pt x="14" y="89"/>
                    <a:pt x="23" y="89"/>
                    <a:pt x="32" y="90"/>
                  </a:cubicBezTo>
                  <a:cubicBezTo>
                    <a:pt x="44" y="58"/>
                    <a:pt x="75" y="34"/>
                    <a:pt x="111" y="31"/>
                  </a:cubicBezTo>
                  <a:cubicBezTo>
                    <a:pt x="111" y="60"/>
                    <a:pt x="111" y="60"/>
                    <a:pt x="111" y="60"/>
                  </a:cubicBezTo>
                  <a:cubicBezTo>
                    <a:pt x="113" y="60"/>
                    <a:pt x="116" y="60"/>
                    <a:pt x="118" y="60"/>
                  </a:cubicBezTo>
                  <a:cubicBezTo>
                    <a:pt x="120" y="60"/>
                    <a:pt x="123" y="60"/>
                    <a:pt x="126" y="61"/>
                  </a:cubicBezTo>
                  <a:cubicBezTo>
                    <a:pt x="126" y="31"/>
                    <a:pt x="126" y="31"/>
                    <a:pt x="126" y="31"/>
                  </a:cubicBezTo>
                  <a:cubicBezTo>
                    <a:pt x="163" y="34"/>
                    <a:pt x="194" y="60"/>
                    <a:pt x="206" y="94"/>
                  </a:cubicBezTo>
                  <a:cubicBezTo>
                    <a:pt x="206" y="94"/>
                    <a:pt x="206" y="94"/>
                    <a:pt x="206" y="94"/>
                  </a:cubicBezTo>
                  <a:cubicBezTo>
                    <a:pt x="208" y="101"/>
                    <a:pt x="210" y="109"/>
                    <a:pt x="210" y="116"/>
                  </a:cubicBezTo>
                  <a:cubicBezTo>
                    <a:pt x="181" y="116"/>
                    <a:pt x="181" y="116"/>
                    <a:pt x="181" y="116"/>
                  </a:cubicBezTo>
                  <a:cubicBezTo>
                    <a:pt x="182" y="119"/>
                    <a:pt x="182" y="121"/>
                    <a:pt x="182" y="124"/>
                  </a:cubicBezTo>
                  <a:cubicBezTo>
                    <a:pt x="182" y="126"/>
                    <a:pt x="182" y="128"/>
                    <a:pt x="181" y="130"/>
                  </a:cubicBezTo>
                  <a:cubicBezTo>
                    <a:pt x="182" y="130"/>
                    <a:pt x="182" y="130"/>
                    <a:pt x="182" y="130"/>
                  </a:cubicBezTo>
                  <a:cubicBezTo>
                    <a:pt x="182" y="131"/>
                    <a:pt x="182" y="131"/>
                    <a:pt x="182" y="131"/>
                  </a:cubicBezTo>
                  <a:cubicBezTo>
                    <a:pt x="210" y="131"/>
                    <a:pt x="210" y="131"/>
                    <a:pt x="210" y="131"/>
                  </a:cubicBezTo>
                  <a:cubicBezTo>
                    <a:pt x="210" y="138"/>
                    <a:pt x="208" y="146"/>
                    <a:pt x="206" y="153"/>
                  </a:cubicBezTo>
                  <a:cubicBezTo>
                    <a:pt x="206" y="153"/>
                    <a:pt x="206" y="153"/>
                    <a:pt x="206" y="153"/>
                  </a:cubicBezTo>
                  <a:cubicBezTo>
                    <a:pt x="194" y="187"/>
                    <a:pt x="163" y="213"/>
                    <a:pt x="125" y="216"/>
                  </a:cubicBezTo>
                  <a:cubicBezTo>
                    <a:pt x="125" y="187"/>
                    <a:pt x="125" y="187"/>
                    <a:pt x="125" y="187"/>
                  </a:cubicBezTo>
                  <a:cubicBezTo>
                    <a:pt x="123" y="187"/>
                    <a:pt x="121" y="187"/>
                    <a:pt x="118" y="187"/>
                  </a:cubicBezTo>
                  <a:cubicBezTo>
                    <a:pt x="116" y="187"/>
                    <a:pt x="113" y="187"/>
                    <a:pt x="111" y="187"/>
                  </a:cubicBezTo>
                  <a:cubicBezTo>
                    <a:pt x="111" y="216"/>
                    <a:pt x="111" y="216"/>
                    <a:pt x="111" y="216"/>
                  </a:cubicBezTo>
                  <a:cubicBezTo>
                    <a:pt x="105" y="215"/>
                    <a:pt x="100" y="214"/>
                    <a:pt x="95" y="213"/>
                  </a:cubicBezTo>
                  <a:cubicBezTo>
                    <a:pt x="95" y="214"/>
                    <a:pt x="95" y="214"/>
                    <a:pt x="95" y="214"/>
                  </a:cubicBezTo>
                  <a:cubicBezTo>
                    <a:pt x="95" y="225"/>
                    <a:pt x="88" y="234"/>
                    <a:pt x="75" y="239"/>
                  </a:cubicBezTo>
                  <a:cubicBezTo>
                    <a:pt x="88" y="244"/>
                    <a:pt x="103" y="247"/>
                    <a:pt x="118" y="247"/>
                  </a:cubicBezTo>
                  <a:cubicBezTo>
                    <a:pt x="181" y="247"/>
                    <a:pt x="233" y="199"/>
                    <a:pt x="240" y="139"/>
                  </a:cubicBezTo>
                  <a:cubicBezTo>
                    <a:pt x="240" y="138"/>
                    <a:pt x="240" y="138"/>
                    <a:pt x="240" y="138"/>
                  </a:cubicBezTo>
                  <a:cubicBezTo>
                    <a:pt x="241" y="136"/>
                    <a:pt x="241" y="134"/>
                    <a:pt x="241" y="132"/>
                  </a:cubicBezTo>
                  <a:cubicBezTo>
                    <a:pt x="241" y="131"/>
                    <a:pt x="241" y="131"/>
                    <a:pt x="241" y="131"/>
                  </a:cubicBezTo>
                  <a:cubicBezTo>
                    <a:pt x="241" y="128"/>
                    <a:pt x="241" y="126"/>
                    <a:pt x="241" y="124"/>
                  </a:cubicBezTo>
                  <a:cubicBezTo>
                    <a:pt x="241" y="124"/>
                    <a:pt x="241" y="124"/>
                    <a:pt x="241" y="124"/>
                  </a:cubicBezTo>
                  <a:cubicBezTo>
                    <a:pt x="241" y="124"/>
                    <a:pt x="241" y="124"/>
                    <a:pt x="241" y="123"/>
                  </a:cubicBezTo>
                  <a:cubicBezTo>
                    <a:pt x="241" y="121"/>
                    <a:pt x="241" y="119"/>
                    <a:pt x="241" y="116"/>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IN" sz="2000">
                <a:solidFill>
                  <a:schemeClr val="bg2"/>
                </a:solidFill>
              </a:endParaRPr>
            </a:p>
          </p:txBody>
        </p:sp>
        <p:sp>
          <p:nvSpPr>
            <p:cNvPr id="159" name="Freeform 7"/>
            <p:cNvSpPr>
              <a:spLocks noEditPoints="1"/>
            </p:cNvSpPr>
            <p:nvPr/>
          </p:nvSpPr>
          <p:spPr bwMode="auto">
            <a:xfrm>
              <a:off x="961035" y="2419155"/>
              <a:ext cx="284163" cy="217488"/>
            </a:xfrm>
            <a:custGeom>
              <a:avLst/>
              <a:gdLst>
                <a:gd name="T0" fmla="*/ 146 w 167"/>
                <a:gd name="T1" fmla="*/ 73 h 128"/>
                <a:gd name="T2" fmla="*/ 120 w 167"/>
                <a:gd name="T3" fmla="*/ 57 h 128"/>
                <a:gd name="T4" fmla="*/ 120 w 167"/>
                <a:gd name="T5" fmla="*/ 56 h 128"/>
                <a:gd name="T6" fmla="*/ 131 w 167"/>
                <a:gd name="T7" fmla="*/ 54 h 128"/>
                <a:gd name="T8" fmla="*/ 151 w 167"/>
                <a:gd name="T9" fmla="*/ 18 h 128"/>
                <a:gd name="T10" fmla="*/ 151 w 167"/>
                <a:gd name="T11" fmla="*/ 17 h 128"/>
                <a:gd name="T12" fmla="*/ 91 w 167"/>
                <a:gd name="T13" fmla="*/ 0 h 128"/>
                <a:gd name="T14" fmla="*/ 30 w 167"/>
                <a:gd name="T15" fmla="*/ 17 h 128"/>
                <a:gd name="T16" fmla="*/ 30 w 167"/>
                <a:gd name="T17" fmla="*/ 40 h 128"/>
                <a:gd name="T18" fmla="*/ 0 w 167"/>
                <a:gd name="T19" fmla="*/ 56 h 128"/>
                <a:gd name="T20" fmla="*/ 20 w 167"/>
                <a:gd name="T21" fmla="*/ 93 h 128"/>
                <a:gd name="T22" fmla="*/ 46 w 167"/>
                <a:gd name="T23" fmla="*/ 110 h 128"/>
                <a:gd name="T24" fmla="*/ 106 w 167"/>
                <a:gd name="T25" fmla="*/ 128 h 128"/>
                <a:gd name="T26" fmla="*/ 167 w 167"/>
                <a:gd name="T27" fmla="*/ 110 h 128"/>
                <a:gd name="T28" fmla="*/ 167 w 167"/>
                <a:gd name="T29" fmla="*/ 88 h 128"/>
                <a:gd name="T30" fmla="*/ 106 w 167"/>
                <a:gd name="T31" fmla="*/ 47 h 128"/>
                <a:gd name="T32" fmla="*/ 98 w 167"/>
                <a:gd name="T33" fmla="*/ 34 h 128"/>
                <a:gd name="T34" fmla="*/ 106 w 167"/>
                <a:gd name="T35" fmla="*/ 47 h 128"/>
                <a:gd name="T36" fmla="*/ 140 w 167"/>
                <a:gd name="T37" fmla="*/ 17 h 128"/>
                <a:gd name="T38" fmla="*/ 42 w 167"/>
                <a:gd name="T39" fmla="*/ 17 h 128"/>
                <a:gd name="T40" fmla="*/ 86 w 167"/>
                <a:gd name="T41" fmla="*/ 34 h 128"/>
                <a:gd name="T42" fmla="*/ 77 w 167"/>
                <a:gd name="T43" fmla="*/ 47 h 128"/>
                <a:gd name="T44" fmla="*/ 86 w 167"/>
                <a:gd name="T45" fmla="*/ 34 h 128"/>
                <a:gd name="T46" fmla="*/ 65 w 167"/>
                <a:gd name="T47" fmla="*/ 46 h 128"/>
                <a:gd name="T48" fmla="*/ 58 w 167"/>
                <a:gd name="T49" fmla="*/ 32 h 128"/>
                <a:gd name="T50" fmla="*/ 41 w 167"/>
                <a:gd name="T51" fmla="*/ 27 h 128"/>
                <a:gd name="T52" fmla="*/ 46 w 167"/>
                <a:gd name="T53" fmla="*/ 42 h 128"/>
                <a:gd name="T54" fmla="*/ 41 w 167"/>
                <a:gd name="T55" fmla="*/ 27 h 128"/>
                <a:gd name="T56" fmla="*/ 10 w 167"/>
                <a:gd name="T57" fmla="*/ 79 h 128"/>
                <a:gd name="T58" fmla="*/ 15 w 167"/>
                <a:gd name="T59" fmla="*/ 68 h 128"/>
                <a:gd name="T60" fmla="*/ 11 w 167"/>
                <a:gd name="T61" fmla="*/ 56 h 128"/>
                <a:gd name="T62" fmla="*/ 51 w 167"/>
                <a:gd name="T63" fmla="*/ 54 h 128"/>
                <a:gd name="T64" fmla="*/ 106 w 167"/>
                <a:gd name="T65" fmla="*/ 57 h 128"/>
                <a:gd name="T66" fmla="*/ 11 w 167"/>
                <a:gd name="T67" fmla="*/ 56 h 128"/>
                <a:gd name="T68" fmla="*/ 46 w 167"/>
                <a:gd name="T69" fmla="*/ 73 h 128"/>
                <a:gd name="T70" fmla="*/ 55 w 167"/>
                <a:gd name="T71" fmla="*/ 86 h 128"/>
                <a:gd name="T72" fmla="*/ 76 w 167"/>
                <a:gd name="T73" fmla="*/ 86 h 128"/>
                <a:gd name="T74" fmla="*/ 67 w 167"/>
                <a:gd name="T75" fmla="*/ 73 h 128"/>
                <a:gd name="T76" fmla="*/ 76 w 167"/>
                <a:gd name="T77" fmla="*/ 86 h 128"/>
                <a:gd name="T78" fmla="*/ 87 w 167"/>
                <a:gd name="T79" fmla="*/ 85 h 128"/>
                <a:gd name="T80" fmla="*/ 95 w 167"/>
                <a:gd name="T81" fmla="*/ 70 h 128"/>
                <a:gd name="T82" fmla="*/ 35 w 167"/>
                <a:gd name="T83" fmla="*/ 85 h 128"/>
                <a:gd name="T84" fmla="*/ 27 w 167"/>
                <a:gd name="T85" fmla="*/ 71 h 128"/>
                <a:gd name="T86" fmla="*/ 35 w 167"/>
                <a:gd name="T87" fmla="*/ 85 h 128"/>
                <a:gd name="T88" fmla="*/ 56 w 167"/>
                <a:gd name="T89" fmla="*/ 110 h 128"/>
                <a:gd name="T90" fmla="*/ 61 w 167"/>
                <a:gd name="T91" fmla="*/ 99 h 128"/>
                <a:gd name="T92" fmla="*/ 81 w 167"/>
                <a:gd name="T93" fmla="*/ 116 h 128"/>
                <a:gd name="T94" fmla="*/ 73 w 167"/>
                <a:gd name="T95" fmla="*/ 102 h 128"/>
                <a:gd name="T96" fmla="*/ 81 w 167"/>
                <a:gd name="T97" fmla="*/ 116 h 128"/>
                <a:gd name="T98" fmla="*/ 93 w 167"/>
                <a:gd name="T99" fmla="*/ 117 h 128"/>
                <a:gd name="T100" fmla="*/ 101 w 167"/>
                <a:gd name="T101" fmla="*/ 104 h 128"/>
                <a:gd name="T102" fmla="*/ 106 w 167"/>
                <a:gd name="T103" fmla="*/ 94 h 128"/>
                <a:gd name="T104" fmla="*/ 100 w 167"/>
                <a:gd name="T105" fmla="*/ 93 h 128"/>
                <a:gd name="T106" fmla="*/ 155 w 167"/>
                <a:gd name="T107" fmla="*/ 8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28">
                  <a:moveTo>
                    <a:pt x="167" y="87"/>
                  </a:moveTo>
                  <a:cubicBezTo>
                    <a:pt x="167" y="78"/>
                    <a:pt x="155" y="75"/>
                    <a:pt x="146" y="73"/>
                  </a:cubicBezTo>
                  <a:cubicBezTo>
                    <a:pt x="139" y="71"/>
                    <a:pt x="130" y="70"/>
                    <a:pt x="120" y="70"/>
                  </a:cubicBezTo>
                  <a:cubicBezTo>
                    <a:pt x="120" y="57"/>
                    <a:pt x="120" y="57"/>
                    <a:pt x="120" y="57"/>
                  </a:cubicBezTo>
                  <a:cubicBezTo>
                    <a:pt x="120" y="57"/>
                    <a:pt x="120" y="57"/>
                    <a:pt x="120" y="57"/>
                  </a:cubicBezTo>
                  <a:cubicBezTo>
                    <a:pt x="120" y="57"/>
                    <a:pt x="120" y="56"/>
                    <a:pt x="120" y="56"/>
                  </a:cubicBezTo>
                  <a:cubicBezTo>
                    <a:pt x="120" y="56"/>
                    <a:pt x="120" y="56"/>
                    <a:pt x="120" y="56"/>
                  </a:cubicBezTo>
                  <a:cubicBezTo>
                    <a:pt x="124" y="55"/>
                    <a:pt x="128" y="55"/>
                    <a:pt x="131" y="54"/>
                  </a:cubicBezTo>
                  <a:cubicBezTo>
                    <a:pt x="140" y="52"/>
                    <a:pt x="151" y="49"/>
                    <a:pt x="151" y="40"/>
                  </a:cubicBezTo>
                  <a:cubicBezTo>
                    <a:pt x="151" y="18"/>
                    <a:pt x="151" y="18"/>
                    <a:pt x="151" y="18"/>
                  </a:cubicBezTo>
                  <a:cubicBezTo>
                    <a:pt x="151" y="18"/>
                    <a:pt x="151" y="18"/>
                    <a:pt x="151" y="18"/>
                  </a:cubicBezTo>
                  <a:cubicBezTo>
                    <a:pt x="151" y="18"/>
                    <a:pt x="151" y="17"/>
                    <a:pt x="151" y="17"/>
                  </a:cubicBezTo>
                  <a:cubicBezTo>
                    <a:pt x="151" y="9"/>
                    <a:pt x="140" y="5"/>
                    <a:pt x="131" y="3"/>
                  </a:cubicBezTo>
                  <a:cubicBezTo>
                    <a:pt x="120" y="1"/>
                    <a:pt x="106" y="0"/>
                    <a:pt x="91" y="0"/>
                  </a:cubicBezTo>
                  <a:cubicBezTo>
                    <a:pt x="76" y="0"/>
                    <a:pt x="61" y="1"/>
                    <a:pt x="51" y="3"/>
                  </a:cubicBezTo>
                  <a:cubicBezTo>
                    <a:pt x="42" y="5"/>
                    <a:pt x="30" y="9"/>
                    <a:pt x="30" y="17"/>
                  </a:cubicBezTo>
                  <a:cubicBezTo>
                    <a:pt x="30" y="40"/>
                    <a:pt x="30" y="40"/>
                    <a:pt x="30" y="40"/>
                  </a:cubicBezTo>
                  <a:cubicBezTo>
                    <a:pt x="30" y="40"/>
                    <a:pt x="30" y="40"/>
                    <a:pt x="30" y="40"/>
                  </a:cubicBezTo>
                  <a:cubicBezTo>
                    <a:pt x="27" y="41"/>
                    <a:pt x="23" y="42"/>
                    <a:pt x="20" y="42"/>
                  </a:cubicBezTo>
                  <a:cubicBezTo>
                    <a:pt x="11" y="44"/>
                    <a:pt x="0" y="48"/>
                    <a:pt x="0" y="56"/>
                  </a:cubicBezTo>
                  <a:cubicBezTo>
                    <a:pt x="0" y="79"/>
                    <a:pt x="0" y="79"/>
                    <a:pt x="0" y="79"/>
                  </a:cubicBezTo>
                  <a:cubicBezTo>
                    <a:pt x="0" y="88"/>
                    <a:pt x="11" y="91"/>
                    <a:pt x="20" y="93"/>
                  </a:cubicBezTo>
                  <a:cubicBezTo>
                    <a:pt x="27" y="95"/>
                    <a:pt x="36" y="96"/>
                    <a:pt x="46" y="96"/>
                  </a:cubicBezTo>
                  <a:cubicBezTo>
                    <a:pt x="46" y="110"/>
                    <a:pt x="46" y="110"/>
                    <a:pt x="46" y="110"/>
                  </a:cubicBezTo>
                  <a:cubicBezTo>
                    <a:pt x="46" y="118"/>
                    <a:pt x="57" y="122"/>
                    <a:pt x="66" y="124"/>
                  </a:cubicBezTo>
                  <a:cubicBezTo>
                    <a:pt x="77" y="126"/>
                    <a:pt x="91" y="128"/>
                    <a:pt x="106" y="128"/>
                  </a:cubicBezTo>
                  <a:cubicBezTo>
                    <a:pt x="121" y="128"/>
                    <a:pt x="136" y="126"/>
                    <a:pt x="146" y="124"/>
                  </a:cubicBezTo>
                  <a:cubicBezTo>
                    <a:pt x="155" y="122"/>
                    <a:pt x="167" y="118"/>
                    <a:pt x="167" y="110"/>
                  </a:cubicBezTo>
                  <a:cubicBezTo>
                    <a:pt x="167" y="88"/>
                    <a:pt x="167" y="88"/>
                    <a:pt x="167" y="88"/>
                  </a:cubicBezTo>
                  <a:cubicBezTo>
                    <a:pt x="167" y="88"/>
                    <a:pt x="167" y="88"/>
                    <a:pt x="167" y="88"/>
                  </a:cubicBezTo>
                  <a:cubicBezTo>
                    <a:pt x="167" y="88"/>
                    <a:pt x="167" y="87"/>
                    <a:pt x="167" y="87"/>
                  </a:cubicBezTo>
                  <a:close/>
                  <a:moveTo>
                    <a:pt x="106" y="47"/>
                  </a:moveTo>
                  <a:cubicBezTo>
                    <a:pt x="104" y="47"/>
                    <a:pt x="101" y="47"/>
                    <a:pt x="98" y="47"/>
                  </a:cubicBezTo>
                  <a:cubicBezTo>
                    <a:pt x="98" y="34"/>
                    <a:pt x="98" y="34"/>
                    <a:pt x="98" y="34"/>
                  </a:cubicBezTo>
                  <a:cubicBezTo>
                    <a:pt x="101" y="34"/>
                    <a:pt x="104" y="34"/>
                    <a:pt x="106" y="33"/>
                  </a:cubicBezTo>
                  <a:lnTo>
                    <a:pt x="106" y="47"/>
                  </a:lnTo>
                  <a:close/>
                  <a:moveTo>
                    <a:pt x="91" y="10"/>
                  </a:moveTo>
                  <a:cubicBezTo>
                    <a:pt x="118" y="10"/>
                    <a:pt x="135" y="14"/>
                    <a:pt x="140" y="17"/>
                  </a:cubicBezTo>
                  <a:cubicBezTo>
                    <a:pt x="135" y="20"/>
                    <a:pt x="118" y="24"/>
                    <a:pt x="91" y="24"/>
                  </a:cubicBezTo>
                  <a:cubicBezTo>
                    <a:pt x="64" y="24"/>
                    <a:pt x="47" y="20"/>
                    <a:pt x="42" y="17"/>
                  </a:cubicBezTo>
                  <a:cubicBezTo>
                    <a:pt x="47" y="14"/>
                    <a:pt x="64" y="10"/>
                    <a:pt x="91" y="10"/>
                  </a:cubicBezTo>
                  <a:close/>
                  <a:moveTo>
                    <a:pt x="86" y="34"/>
                  </a:moveTo>
                  <a:cubicBezTo>
                    <a:pt x="86" y="47"/>
                    <a:pt x="86" y="47"/>
                    <a:pt x="86" y="47"/>
                  </a:cubicBezTo>
                  <a:cubicBezTo>
                    <a:pt x="83" y="47"/>
                    <a:pt x="80" y="47"/>
                    <a:pt x="77" y="47"/>
                  </a:cubicBezTo>
                  <a:cubicBezTo>
                    <a:pt x="77" y="34"/>
                    <a:pt x="77" y="34"/>
                    <a:pt x="77" y="34"/>
                  </a:cubicBezTo>
                  <a:cubicBezTo>
                    <a:pt x="80" y="34"/>
                    <a:pt x="83" y="34"/>
                    <a:pt x="86" y="34"/>
                  </a:cubicBezTo>
                  <a:close/>
                  <a:moveTo>
                    <a:pt x="65" y="33"/>
                  </a:moveTo>
                  <a:cubicBezTo>
                    <a:pt x="65" y="46"/>
                    <a:pt x="65" y="46"/>
                    <a:pt x="65" y="46"/>
                  </a:cubicBezTo>
                  <a:cubicBezTo>
                    <a:pt x="63" y="46"/>
                    <a:pt x="60" y="45"/>
                    <a:pt x="58" y="45"/>
                  </a:cubicBezTo>
                  <a:cubicBezTo>
                    <a:pt x="58" y="32"/>
                    <a:pt x="58" y="32"/>
                    <a:pt x="58" y="32"/>
                  </a:cubicBezTo>
                  <a:cubicBezTo>
                    <a:pt x="60" y="32"/>
                    <a:pt x="63" y="32"/>
                    <a:pt x="65" y="33"/>
                  </a:cubicBezTo>
                  <a:close/>
                  <a:moveTo>
                    <a:pt x="41" y="27"/>
                  </a:moveTo>
                  <a:cubicBezTo>
                    <a:pt x="42" y="28"/>
                    <a:pt x="44" y="29"/>
                    <a:pt x="46" y="29"/>
                  </a:cubicBezTo>
                  <a:cubicBezTo>
                    <a:pt x="46" y="42"/>
                    <a:pt x="46" y="42"/>
                    <a:pt x="46" y="42"/>
                  </a:cubicBezTo>
                  <a:cubicBezTo>
                    <a:pt x="43" y="41"/>
                    <a:pt x="42" y="40"/>
                    <a:pt x="41" y="40"/>
                  </a:cubicBezTo>
                  <a:lnTo>
                    <a:pt x="41" y="27"/>
                  </a:lnTo>
                  <a:close/>
                  <a:moveTo>
                    <a:pt x="15" y="81"/>
                  </a:moveTo>
                  <a:cubicBezTo>
                    <a:pt x="12" y="80"/>
                    <a:pt x="11" y="79"/>
                    <a:pt x="10" y="79"/>
                  </a:cubicBezTo>
                  <a:cubicBezTo>
                    <a:pt x="10" y="67"/>
                    <a:pt x="10" y="67"/>
                    <a:pt x="10" y="67"/>
                  </a:cubicBezTo>
                  <a:cubicBezTo>
                    <a:pt x="12" y="67"/>
                    <a:pt x="13" y="68"/>
                    <a:pt x="15" y="68"/>
                  </a:cubicBezTo>
                  <a:lnTo>
                    <a:pt x="15" y="81"/>
                  </a:lnTo>
                  <a:close/>
                  <a:moveTo>
                    <a:pt x="11" y="56"/>
                  </a:moveTo>
                  <a:cubicBezTo>
                    <a:pt x="15" y="54"/>
                    <a:pt x="24" y="51"/>
                    <a:pt x="38" y="50"/>
                  </a:cubicBezTo>
                  <a:cubicBezTo>
                    <a:pt x="42" y="52"/>
                    <a:pt x="47" y="53"/>
                    <a:pt x="51" y="54"/>
                  </a:cubicBezTo>
                  <a:cubicBezTo>
                    <a:pt x="61" y="56"/>
                    <a:pt x="76" y="58"/>
                    <a:pt x="91" y="58"/>
                  </a:cubicBezTo>
                  <a:cubicBezTo>
                    <a:pt x="96" y="58"/>
                    <a:pt x="101" y="57"/>
                    <a:pt x="106" y="57"/>
                  </a:cubicBezTo>
                  <a:cubicBezTo>
                    <a:pt x="98" y="60"/>
                    <a:pt x="83" y="63"/>
                    <a:pt x="60" y="63"/>
                  </a:cubicBezTo>
                  <a:cubicBezTo>
                    <a:pt x="33" y="63"/>
                    <a:pt x="16" y="59"/>
                    <a:pt x="11" y="56"/>
                  </a:cubicBezTo>
                  <a:close/>
                  <a:moveTo>
                    <a:pt x="46" y="86"/>
                  </a:moveTo>
                  <a:cubicBezTo>
                    <a:pt x="46" y="73"/>
                    <a:pt x="46" y="73"/>
                    <a:pt x="46" y="73"/>
                  </a:cubicBezTo>
                  <a:cubicBezTo>
                    <a:pt x="49" y="73"/>
                    <a:pt x="52" y="73"/>
                    <a:pt x="55" y="73"/>
                  </a:cubicBezTo>
                  <a:cubicBezTo>
                    <a:pt x="55" y="86"/>
                    <a:pt x="55" y="86"/>
                    <a:pt x="55" y="86"/>
                  </a:cubicBezTo>
                  <a:cubicBezTo>
                    <a:pt x="52" y="86"/>
                    <a:pt x="49" y="86"/>
                    <a:pt x="46" y="86"/>
                  </a:cubicBezTo>
                  <a:close/>
                  <a:moveTo>
                    <a:pt x="76" y="86"/>
                  </a:moveTo>
                  <a:cubicBezTo>
                    <a:pt x="73" y="86"/>
                    <a:pt x="70" y="86"/>
                    <a:pt x="67" y="86"/>
                  </a:cubicBezTo>
                  <a:cubicBezTo>
                    <a:pt x="67" y="73"/>
                    <a:pt x="67" y="73"/>
                    <a:pt x="67" y="73"/>
                  </a:cubicBezTo>
                  <a:cubicBezTo>
                    <a:pt x="70" y="73"/>
                    <a:pt x="73" y="73"/>
                    <a:pt x="76" y="73"/>
                  </a:cubicBezTo>
                  <a:lnTo>
                    <a:pt x="76" y="86"/>
                  </a:lnTo>
                  <a:close/>
                  <a:moveTo>
                    <a:pt x="95" y="84"/>
                  </a:moveTo>
                  <a:cubicBezTo>
                    <a:pt x="93" y="84"/>
                    <a:pt x="90" y="84"/>
                    <a:pt x="87" y="85"/>
                  </a:cubicBezTo>
                  <a:cubicBezTo>
                    <a:pt x="87" y="71"/>
                    <a:pt x="87" y="71"/>
                    <a:pt x="87" y="71"/>
                  </a:cubicBezTo>
                  <a:cubicBezTo>
                    <a:pt x="90" y="71"/>
                    <a:pt x="93" y="71"/>
                    <a:pt x="95" y="70"/>
                  </a:cubicBezTo>
                  <a:lnTo>
                    <a:pt x="95" y="84"/>
                  </a:lnTo>
                  <a:close/>
                  <a:moveTo>
                    <a:pt x="35" y="85"/>
                  </a:moveTo>
                  <a:cubicBezTo>
                    <a:pt x="32" y="85"/>
                    <a:pt x="29" y="84"/>
                    <a:pt x="27" y="84"/>
                  </a:cubicBezTo>
                  <a:cubicBezTo>
                    <a:pt x="27" y="71"/>
                    <a:pt x="27" y="71"/>
                    <a:pt x="27" y="71"/>
                  </a:cubicBezTo>
                  <a:cubicBezTo>
                    <a:pt x="29" y="71"/>
                    <a:pt x="32" y="71"/>
                    <a:pt x="35" y="72"/>
                  </a:cubicBezTo>
                  <a:lnTo>
                    <a:pt x="35" y="85"/>
                  </a:lnTo>
                  <a:close/>
                  <a:moveTo>
                    <a:pt x="61" y="112"/>
                  </a:moveTo>
                  <a:cubicBezTo>
                    <a:pt x="59" y="111"/>
                    <a:pt x="57" y="110"/>
                    <a:pt x="56" y="110"/>
                  </a:cubicBezTo>
                  <a:cubicBezTo>
                    <a:pt x="56" y="97"/>
                    <a:pt x="56" y="97"/>
                    <a:pt x="56" y="97"/>
                  </a:cubicBezTo>
                  <a:cubicBezTo>
                    <a:pt x="58" y="98"/>
                    <a:pt x="60" y="99"/>
                    <a:pt x="61" y="99"/>
                  </a:cubicBezTo>
                  <a:lnTo>
                    <a:pt x="61" y="112"/>
                  </a:lnTo>
                  <a:close/>
                  <a:moveTo>
                    <a:pt x="81" y="116"/>
                  </a:moveTo>
                  <a:cubicBezTo>
                    <a:pt x="78" y="116"/>
                    <a:pt x="75" y="115"/>
                    <a:pt x="73" y="115"/>
                  </a:cubicBezTo>
                  <a:cubicBezTo>
                    <a:pt x="73" y="102"/>
                    <a:pt x="73" y="102"/>
                    <a:pt x="73" y="102"/>
                  </a:cubicBezTo>
                  <a:cubicBezTo>
                    <a:pt x="76" y="102"/>
                    <a:pt x="78" y="102"/>
                    <a:pt x="81" y="103"/>
                  </a:cubicBezTo>
                  <a:lnTo>
                    <a:pt x="81" y="116"/>
                  </a:lnTo>
                  <a:close/>
                  <a:moveTo>
                    <a:pt x="101" y="117"/>
                  </a:moveTo>
                  <a:cubicBezTo>
                    <a:pt x="98" y="117"/>
                    <a:pt x="95" y="117"/>
                    <a:pt x="93" y="117"/>
                  </a:cubicBezTo>
                  <a:cubicBezTo>
                    <a:pt x="93" y="104"/>
                    <a:pt x="93" y="104"/>
                    <a:pt x="93" y="104"/>
                  </a:cubicBezTo>
                  <a:cubicBezTo>
                    <a:pt x="95" y="104"/>
                    <a:pt x="98" y="104"/>
                    <a:pt x="101" y="104"/>
                  </a:cubicBezTo>
                  <a:lnTo>
                    <a:pt x="101" y="117"/>
                  </a:lnTo>
                  <a:close/>
                  <a:moveTo>
                    <a:pt x="106" y="94"/>
                  </a:moveTo>
                  <a:cubicBezTo>
                    <a:pt x="103" y="94"/>
                    <a:pt x="101" y="94"/>
                    <a:pt x="98" y="93"/>
                  </a:cubicBezTo>
                  <a:cubicBezTo>
                    <a:pt x="99" y="93"/>
                    <a:pt x="99" y="93"/>
                    <a:pt x="100" y="93"/>
                  </a:cubicBezTo>
                  <a:cubicBezTo>
                    <a:pt x="109" y="91"/>
                    <a:pt x="120" y="88"/>
                    <a:pt x="120" y="80"/>
                  </a:cubicBezTo>
                  <a:cubicBezTo>
                    <a:pt x="139" y="81"/>
                    <a:pt x="151" y="84"/>
                    <a:pt x="155" y="87"/>
                  </a:cubicBezTo>
                  <a:cubicBezTo>
                    <a:pt x="150" y="90"/>
                    <a:pt x="133" y="94"/>
                    <a:pt x="106" y="94"/>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IN" sz="2000">
                <a:solidFill>
                  <a:schemeClr val="bg2"/>
                </a:solidFill>
              </a:endParaRPr>
            </a:p>
          </p:txBody>
        </p:sp>
      </p:grpSp>
      <p:sp>
        <p:nvSpPr>
          <p:cNvPr id="5" name="Action Button: Forward or Next 4">
            <a:hlinkClick r:id="" action="ppaction://noaction" highlightClick="1"/>
          </p:cNvPr>
          <p:cNvSpPr/>
          <p:nvPr/>
        </p:nvSpPr>
        <p:spPr>
          <a:xfrm>
            <a:off x="8747867" y="7123471"/>
            <a:ext cx="250312" cy="206477"/>
          </a:xfrm>
          <a:prstGeom prst="actionButtonForwardNex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aphicFrame>
        <p:nvGraphicFramePr>
          <p:cNvPr id="135" name="Content Placeholder 5"/>
          <p:cNvGraphicFramePr>
            <a:graphicFrameLocks/>
          </p:cNvGraphicFramePr>
          <p:nvPr>
            <p:extLst>
              <p:ext uri="{D42A27DB-BD31-4B8C-83A1-F6EECF244321}">
                <p14:modId xmlns:p14="http://schemas.microsoft.com/office/powerpoint/2010/main" val="661120174"/>
              </p:ext>
            </p:extLst>
          </p:nvPr>
        </p:nvGraphicFramePr>
        <p:xfrm>
          <a:off x="8342592" y="4779565"/>
          <a:ext cx="1955216" cy="537889"/>
        </p:xfrm>
        <a:graphic>
          <a:graphicData uri="http://schemas.openxmlformats.org/drawingml/2006/table">
            <a:tbl>
              <a:tblPr firstRow="1" bandRow="1"/>
              <a:tblGrid>
                <a:gridCol w="1955216"/>
              </a:tblGrid>
              <a:tr h="537889">
                <a:tc>
                  <a:txBody>
                    <a:bodyPr/>
                    <a:lstStyle>
                      <a:defPPr>
                        <a:defRPr lang="en-US"/>
                      </a:defPPr>
                      <a:lvl1pPr marL="0" algn="l" defTabSz="957838" rtl="0" eaLnBrk="1" latinLnBrk="0" hangingPunct="1">
                        <a:defRPr sz="1900" b="1" kern="1200">
                          <a:solidFill>
                            <a:schemeClr val="lt1"/>
                          </a:solidFill>
                          <a:latin typeface="Arial"/>
                          <a:ea typeface=""/>
                          <a:cs typeface=""/>
                        </a:defRPr>
                      </a:lvl1pPr>
                      <a:lvl2pPr marL="478919" algn="l" defTabSz="957838" rtl="0" eaLnBrk="1" latinLnBrk="0" hangingPunct="1">
                        <a:defRPr sz="1900" b="1" kern="1200">
                          <a:solidFill>
                            <a:schemeClr val="lt1"/>
                          </a:solidFill>
                          <a:latin typeface="Arial"/>
                          <a:ea typeface=""/>
                          <a:cs typeface=""/>
                        </a:defRPr>
                      </a:lvl2pPr>
                      <a:lvl3pPr marL="957838" algn="l" defTabSz="957838" rtl="0" eaLnBrk="1" latinLnBrk="0" hangingPunct="1">
                        <a:defRPr sz="1900" b="1" kern="1200">
                          <a:solidFill>
                            <a:schemeClr val="lt1"/>
                          </a:solidFill>
                          <a:latin typeface="Arial"/>
                          <a:ea typeface=""/>
                          <a:cs typeface=""/>
                        </a:defRPr>
                      </a:lvl3pPr>
                      <a:lvl4pPr marL="1436757" algn="l" defTabSz="957838" rtl="0" eaLnBrk="1" latinLnBrk="0" hangingPunct="1">
                        <a:defRPr sz="1900" b="1" kern="1200">
                          <a:solidFill>
                            <a:schemeClr val="lt1"/>
                          </a:solidFill>
                          <a:latin typeface="Arial"/>
                          <a:ea typeface=""/>
                          <a:cs typeface=""/>
                        </a:defRPr>
                      </a:lvl4pPr>
                      <a:lvl5pPr marL="1915677" algn="l" defTabSz="957838" rtl="0" eaLnBrk="1" latinLnBrk="0" hangingPunct="1">
                        <a:defRPr sz="1900" b="1" kern="1200">
                          <a:solidFill>
                            <a:schemeClr val="lt1"/>
                          </a:solidFill>
                          <a:latin typeface="Arial"/>
                          <a:ea typeface=""/>
                          <a:cs typeface=""/>
                        </a:defRPr>
                      </a:lvl5pPr>
                      <a:lvl6pPr marL="2394596" algn="l" defTabSz="957838" rtl="0" eaLnBrk="1" latinLnBrk="0" hangingPunct="1">
                        <a:defRPr sz="1900" b="1" kern="1200">
                          <a:solidFill>
                            <a:schemeClr val="lt1"/>
                          </a:solidFill>
                          <a:latin typeface="Arial"/>
                          <a:ea typeface=""/>
                          <a:cs typeface=""/>
                        </a:defRPr>
                      </a:lvl6pPr>
                      <a:lvl7pPr marL="2873515" algn="l" defTabSz="957838" rtl="0" eaLnBrk="1" latinLnBrk="0" hangingPunct="1">
                        <a:defRPr sz="1900" b="1" kern="1200">
                          <a:solidFill>
                            <a:schemeClr val="lt1"/>
                          </a:solidFill>
                          <a:latin typeface="Arial"/>
                          <a:ea typeface=""/>
                          <a:cs typeface=""/>
                        </a:defRPr>
                      </a:lvl7pPr>
                      <a:lvl8pPr marL="3352434" algn="l" defTabSz="957838" rtl="0" eaLnBrk="1" latinLnBrk="0" hangingPunct="1">
                        <a:defRPr sz="1900" b="1" kern="1200">
                          <a:solidFill>
                            <a:schemeClr val="lt1"/>
                          </a:solidFill>
                          <a:latin typeface="Arial"/>
                          <a:ea typeface=""/>
                          <a:cs typeface=""/>
                        </a:defRPr>
                      </a:lvl8pPr>
                      <a:lvl9pPr marL="3831353" algn="l" defTabSz="957838" rtl="0" eaLnBrk="1" latinLnBrk="0" hangingPunct="1">
                        <a:defRPr sz="1900" b="1" kern="1200">
                          <a:solidFill>
                            <a:schemeClr val="lt1"/>
                          </a:solidFill>
                          <a:latin typeface="Arial"/>
                          <a:ea typeface=""/>
                          <a:cs typeface=""/>
                        </a:defRPr>
                      </a:lvl9pPr>
                    </a:lstStyle>
                    <a:p>
                      <a:pPr marL="0" algn="ctr" defTabSz="914239" rtl="0" eaLnBrk="1" latinLnBrk="0" hangingPunct="1"/>
                      <a:r>
                        <a:rPr lang="en-US" sz="1300" b="1" kern="1200" dirty="0" smtClean="0">
                          <a:solidFill>
                            <a:schemeClr val="tx2"/>
                          </a:solidFill>
                          <a:latin typeface="EYInterstate" pitchFamily="2" charset="0"/>
                          <a:ea typeface="+mn-ea"/>
                          <a:cs typeface="+mn-cs"/>
                        </a:rPr>
                        <a:t>Performance Management </a:t>
                      </a:r>
                      <a:endParaRPr lang="en-US" sz="1300" b="1" kern="1200" dirty="0">
                        <a:solidFill>
                          <a:schemeClr val="tx2"/>
                        </a:solidFill>
                        <a:latin typeface="EYInterstate" pitchFamily="2" charset="0"/>
                        <a:ea typeface="+mn-ea"/>
                        <a:cs typeface="+mn-cs"/>
                      </a:endParaRPr>
                    </a:p>
                  </a:txBody>
                  <a:tcPr marL="70757" marR="70757" marT="0"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646464"/>
                    </a:solidFill>
                  </a:tcPr>
                </a:tc>
              </a:tr>
            </a:tbl>
          </a:graphicData>
        </a:graphic>
      </p:graphicFrame>
      <p:sp>
        <p:nvSpPr>
          <p:cNvPr id="3" name="TextBox 2"/>
          <p:cNvSpPr txBox="1"/>
          <p:nvPr/>
        </p:nvSpPr>
        <p:spPr>
          <a:xfrm>
            <a:off x="1553330" y="5410866"/>
            <a:ext cx="1481012" cy="1485791"/>
          </a:xfrm>
          <a:prstGeom prst="rect">
            <a:avLst/>
          </a:prstGeom>
          <a:noFill/>
        </p:spPr>
        <p:txBody>
          <a:bodyPr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en-IN" sz="1100" dirty="0">
                <a:latin typeface="EYInterstate Light" panose="02000506000000020004" pitchFamily="2" charset="0"/>
              </a:rPr>
              <a:t>Bhamashah, Government of Rajasthan </a:t>
            </a:r>
            <a:endParaRPr lang="en-IN" sz="1100" dirty="0" smtClean="0">
              <a:latin typeface="EYInterstate Light" panose="02000506000000020004" pitchFamily="2" charset="0"/>
            </a:endParaRPr>
          </a:p>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Project INSIGHT, Central Board of Direct Taxes, Government of India  </a:t>
            </a:r>
          </a:p>
          <a:p>
            <a:pPr marL="285750" indent="-285750">
              <a:lnSpc>
                <a:spcPct val="85000"/>
              </a:lnSpc>
              <a:spcAft>
                <a:spcPts val="600"/>
              </a:spcAft>
              <a:buClr>
                <a:schemeClr val="accent2"/>
              </a:buClr>
              <a:buSzPct val="70000"/>
              <a:buFont typeface="Arial" pitchFamily="34" charset="0"/>
              <a:buChar char="►"/>
            </a:pPr>
            <a:endParaRPr lang="en-IN" sz="1100" dirty="0">
              <a:latin typeface="EYInterstate Light" panose="02000506000000020004" pitchFamily="2" charset="0"/>
            </a:endParaRPr>
          </a:p>
        </p:txBody>
      </p:sp>
      <p:sp>
        <p:nvSpPr>
          <p:cNvPr id="7" name="TextBox 6"/>
          <p:cNvSpPr txBox="1"/>
          <p:nvPr/>
        </p:nvSpPr>
        <p:spPr>
          <a:xfrm>
            <a:off x="5028411" y="5410865"/>
            <a:ext cx="1520503" cy="1356525"/>
          </a:xfrm>
          <a:prstGeom prst="rect">
            <a:avLst/>
          </a:prstGeom>
          <a:noFill/>
        </p:spPr>
        <p:txBody>
          <a:bodyPr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E-Pragati </a:t>
            </a:r>
          </a:p>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Single Window &amp; Ease of Doing Business (</a:t>
            </a:r>
            <a:r>
              <a:rPr lang="en-IN" sz="1000" dirty="0" smtClean="0">
                <a:latin typeface="EYInterstate Light" panose="02000506000000020004" pitchFamily="2" charset="0"/>
              </a:rPr>
              <a:t>Uttarakhand, Himachal Pradesh, Jharkhand, Chhattisgarh, Telangana)  </a:t>
            </a:r>
          </a:p>
        </p:txBody>
      </p:sp>
      <p:sp>
        <p:nvSpPr>
          <p:cNvPr id="8" name="TextBox 7"/>
          <p:cNvSpPr txBox="1"/>
          <p:nvPr/>
        </p:nvSpPr>
        <p:spPr>
          <a:xfrm>
            <a:off x="3145790" y="5410865"/>
            <a:ext cx="1571753" cy="1198020"/>
          </a:xfrm>
          <a:prstGeom prst="rect">
            <a:avLst/>
          </a:prstGeom>
          <a:noFill/>
        </p:spPr>
        <p:txBody>
          <a:bodyPr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Analytics CoE, Government of Rajasthan </a:t>
            </a:r>
          </a:p>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EIU, Government of Telangana </a:t>
            </a:r>
          </a:p>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Max Life Insurance Analytics </a:t>
            </a:r>
          </a:p>
        </p:txBody>
      </p:sp>
      <p:sp>
        <p:nvSpPr>
          <p:cNvPr id="9" name="TextBox 8"/>
          <p:cNvSpPr txBox="1"/>
          <p:nvPr/>
        </p:nvSpPr>
        <p:spPr>
          <a:xfrm>
            <a:off x="6761330" y="5410866"/>
            <a:ext cx="1497819" cy="1431930"/>
          </a:xfrm>
          <a:prstGeom prst="rect">
            <a:avLst/>
          </a:prstGeom>
          <a:noFill/>
        </p:spPr>
        <p:txBody>
          <a:bodyPr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en-IN" sz="1100" dirty="0">
                <a:latin typeface="EYInterstate Light" panose="02000506000000020004" pitchFamily="2" charset="0"/>
              </a:rPr>
              <a:t>Project INSIGHT, Central Board of Direct </a:t>
            </a:r>
            <a:r>
              <a:rPr lang="en-IN" sz="1100" dirty="0" smtClean="0">
                <a:latin typeface="EYInterstate Light" panose="02000506000000020004" pitchFamily="2" charset="0"/>
              </a:rPr>
              <a:t>Taxes</a:t>
            </a:r>
          </a:p>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HR/FP&amp;A DWH, Genpact </a:t>
            </a:r>
          </a:p>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Supply Chain DWH, Medanta Hospitals </a:t>
            </a:r>
            <a:endParaRPr lang="en-IN" sz="1100" dirty="0">
              <a:latin typeface="EYInterstate Light" panose="02000506000000020004" pitchFamily="2" charset="0"/>
            </a:endParaRPr>
          </a:p>
          <a:p>
            <a:pPr marL="285750" indent="-285750">
              <a:lnSpc>
                <a:spcPct val="85000"/>
              </a:lnSpc>
              <a:spcAft>
                <a:spcPts val="600"/>
              </a:spcAft>
              <a:buClr>
                <a:schemeClr val="accent2"/>
              </a:buClr>
              <a:buSzPct val="70000"/>
              <a:buFont typeface="Arial" pitchFamily="34" charset="0"/>
              <a:buChar char="►"/>
            </a:pPr>
            <a:endParaRPr lang="en-IN" sz="1200" dirty="0" smtClean="0">
              <a:latin typeface="EYInterstate Light" panose="02000506000000020004" pitchFamily="2" charset="0"/>
            </a:endParaRPr>
          </a:p>
        </p:txBody>
      </p:sp>
      <p:sp>
        <p:nvSpPr>
          <p:cNvPr id="10" name="TextBox 9"/>
          <p:cNvSpPr txBox="1"/>
          <p:nvPr/>
        </p:nvSpPr>
        <p:spPr>
          <a:xfrm>
            <a:off x="8342592" y="5383305"/>
            <a:ext cx="1955216" cy="1418850"/>
          </a:xfrm>
          <a:prstGeom prst="rect">
            <a:avLst/>
          </a:prstGeom>
          <a:noFill/>
        </p:spPr>
        <p:txBody>
          <a:bodyPr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Chief Minister’s Dashboard, Chhattisgarh </a:t>
            </a:r>
          </a:p>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Chief Minister's Dashboard, Arunachal Pradesh </a:t>
            </a:r>
          </a:p>
          <a:p>
            <a:pPr marL="285750" indent="-285750">
              <a:lnSpc>
                <a:spcPct val="85000"/>
              </a:lnSpc>
              <a:spcAft>
                <a:spcPts val="600"/>
              </a:spcAft>
              <a:buClr>
                <a:schemeClr val="accent2"/>
              </a:buClr>
              <a:buSzPct val="70000"/>
              <a:buFont typeface="Arial" pitchFamily="34" charset="0"/>
              <a:buChar char="►"/>
            </a:pPr>
            <a:r>
              <a:rPr lang="en-IN" sz="1100" dirty="0" smtClean="0">
                <a:latin typeface="EYInterstate Light" panose="02000506000000020004" pitchFamily="2" charset="0"/>
              </a:rPr>
              <a:t>ServicePlus Data Analytics, </a:t>
            </a:r>
            <a:r>
              <a:rPr lang="en-IN" sz="1100" dirty="0">
                <a:latin typeface="EYInterstate Light" panose="02000506000000020004" pitchFamily="2" charset="0"/>
              </a:rPr>
              <a:t>NICSI </a:t>
            </a:r>
          </a:p>
          <a:p>
            <a:pPr marL="285750" indent="-285750">
              <a:lnSpc>
                <a:spcPct val="85000"/>
              </a:lnSpc>
              <a:spcAft>
                <a:spcPts val="600"/>
              </a:spcAft>
              <a:buClr>
                <a:schemeClr val="accent2"/>
              </a:buClr>
              <a:buSzPct val="70000"/>
              <a:buFont typeface="Arial" pitchFamily="34" charset="0"/>
              <a:buChar char="►"/>
            </a:pPr>
            <a:endParaRPr lang="en-IN" sz="1100" dirty="0" smtClean="0">
              <a:latin typeface="EYInterstate Light" panose="02000506000000020004" pitchFamily="2" charset="0"/>
            </a:endParaRPr>
          </a:p>
        </p:txBody>
      </p:sp>
    </p:spTree>
    <p:extLst>
      <p:ext uri="{BB962C8B-B14F-4D97-AF65-F5344CB8AC3E}">
        <p14:creationId xmlns:p14="http://schemas.microsoft.com/office/powerpoint/2010/main" val="1349210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Vision</a:t>
            </a:r>
            <a:endParaRPr lang="en-IN" dirty="0"/>
          </a:p>
        </p:txBody>
      </p:sp>
      <p:grpSp>
        <p:nvGrpSpPr>
          <p:cNvPr id="23" name="Group 22"/>
          <p:cNvGrpSpPr/>
          <p:nvPr/>
        </p:nvGrpSpPr>
        <p:grpSpPr>
          <a:xfrm>
            <a:off x="469090" y="1262800"/>
            <a:ext cx="9905183" cy="4776049"/>
            <a:chOff x="-385589" y="1452735"/>
            <a:chExt cx="7060965" cy="3657433"/>
          </a:xfrm>
        </p:grpSpPr>
        <p:grpSp>
          <p:nvGrpSpPr>
            <p:cNvPr id="3" name="Group 2"/>
            <p:cNvGrpSpPr/>
            <p:nvPr/>
          </p:nvGrpSpPr>
          <p:grpSpPr>
            <a:xfrm>
              <a:off x="1629184" y="1521702"/>
              <a:ext cx="2687002" cy="2661920"/>
              <a:chOff x="2433637" y="1455738"/>
              <a:chExt cx="4270376" cy="4519612"/>
            </a:xfrm>
          </p:grpSpPr>
          <p:sp>
            <p:nvSpPr>
              <p:cNvPr id="4" name="Freeform 2"/>
              <p:cNvSpPr>
                <a:spLocks/>
              </p:cNvSpPr>
              <p:nvPr/>
            </p:nvSpPr>
            <p:spPr bwMode="gray">
              <a:xfrm>
                <a:off x="4568825" y="1455738"/>
                <a:ext cx="2019300" cy="2266950"/>
              </a:xfrm>
              <a:custGeom>
                <a:avLst/>
                <a:gdLst>
                  <a:gd name="T0" fmla="*/ 157 w 157"/>
                  <a:gd name="T1" fmla="*/ 114 h 166"/>
                  <a:gd name="T2" fmla="*/ 0 w 157"/>
                  <a:gd name="T3" fmla="*/ 1 h 166"/>
                  <a:gd name="T4" fmla="*/ 0 w 157"/>
                  <a:gd name="T5" fmla="*/ 1 h 166"/>
                  <a:gd name="T6" fmla="*/ 0 w 157"/>
                  <a:gd name="T7" fmla="*/ 166 h 166"/>
                  <a:gd name="T8" fmla="*/ 157 w 157"/>
                  <a:gd name="T9" fmla="*/ 114 h 166"/>
                </a:gdLst>
                <a:ahLst/>
                <a:cxnLst>
                  <a:cxn ang="0">
                    <a:pos x="T0" y="T1"/>
                  </a:cxn>
                  <a:cxn ang="0">
                    <a:pos x="T2" y="T3"/>
                  </a:cxn>
                  <a:cxn ang="0">
                    <a:pos x="T4" y="T5"/>
                  </a:cxn>
                  <a:cxn ang="0">
                    <a:pos x="T6" y="T7"/>
                  </a:cxn>
                  <a:cxn ang="0">
                    <a:pos x="T8" y="T9"/>
                  </a:cxn>
                </a:cxnLst>
                <a:rect l="0" t="0" r="r" b="b"/>
                <a:pathLst>
                  <a:path w="157" h="166">
                    <a:moveTo>
                      <a:pt x="157" y="114"/>
                    </a:moveTo>
                    <a:cubicBezTo>
                      <a:pt x="135" y="46"/>
                      <a:pt x="71" y="1"/>
                      <a:pt x="0" y="1"/>
                    </a:cubicBezTo>
                    <a:cubicBezTo>
                      <a:pt x="0" y="0"/>
                      <a:pt x="0" y="1"/>
                      <a:pt x="0" y="1"/>
                    </a:cubicBezTo>
                    <a:lnTo>
                      <a:pt x="0" y="166"/>
                    </a:lnTo>
                    <a:lnTo>
                      <a:pt x="157" y="114"/>
                    </a:lnTo>
                    <a:close/>
                  </a:path>
                </a:pathLst>
              </a:custGeom>
              <a:solidFill>
                <a:srgbClr val="FFD200"/>
              </a:solidFill>
              <a:ln w="28575" cmpd="sng">
                <a:solidFill>
                  <a:srgbClr val="333333"/>
                </a:solidFill>
                <a:prstDash val="solid"/>
                <a:round/>
                <a:headEnd/>
                <a:tailEnd/>
              </a:ln>
            </p:spPr>
            <p:txBody>
              <a:bodyPr/>
              <a:lstStyle/>
              <a:p>
                <a:pPr algn="ctr" defTabSz="914400" fontAlgn="base">
                  <a:spcBef>
                    <a:spcPct val="0"/>
                  </a:spcBef>
                  <a:spcAft>
                    <a:spcPct val="0"/>
                  </a:spcAft>
                </a:pPr>
                <a:endParaRPr lang="en-IN" sz="1100" kern="0">
                  <a:solidFill>
                    <a:srgbClr val="333333"/>
                  </a:solidFill>
                  <a:latin typeface="EYInterstate Light" panose="02000506000000020004" pitchFamily="2" charset="0"/>
                </a:endParaRPr>
              </a:p>
            </p:txBody>
          </p:sp>
          <p:sp>
            <p:nvSpPr>
              <p:cNvPr id="5" name="Freeform 4"/>
              <p:cNvSpPr>
                <a:spLocks/>
              </p:cNvSpPr>
              <p:nvPr/>
            </p:nvSpPr>
            <p:spPr bwMode="gray">
              <a:xfrm>
                <a:off x="4568825" y="3011488"/>
                <a:ext cx="2135188" cy="2540000"/>
              </a:xfrm>
              <a:custGeom>
                <a:avLst/>
                <a:gdLst>
                  <a:gd name="T0" fmla="*/ 97 w 166"/>
                  <a:gd name="T1" fmla="*/ 186 h 186"/>
                  <a:gd name="T2" fmla="*/ 166 w 166"/>
                  <a:gd name="T3" fmla="*/ 52 h 186"/>
                  <a:gd name="T4" fmla="*/ 157 w 166"/>
                  <a:gd name="T5" fmla="*/ 0 h 186"/>
                  <a:gd name="T6" fmla="*/ 0 w 166"/>
                  <a:gd name="T7" fmla="*/ 52 h 186"/>
                  <a:gd name="T8" fmla="*/ 97 w 166"/>
                  <a:gd name="T9" fmla="*/ 186 h 186"/>
                </a:gdLst>
                <a:ahLst/>
                <a:cxnLst>
                  <a:cxn ang="0">
                    <a:pos x="T0" y="T1"/>
                  </a:cxn>
                  <a:cxn ang="0">
                    <a:pos x="T2" y="T3"/>
                  </a:cxn>
                  <a:cxn ang="0">
                    <a:pos x="T4" y="T5"/>
                  </a:cxn>
                  <a:cxn ang="0">
                    <a:pos x="T6" y="T7"/>
                  </a:cxn>
                  <a:cxn ang="0">
                    <a:pos x="T8" y="T9"/>
                  </a:cxn>
                </a:cxnLst>
                <a:rect l="0" t="0" r="r" b="b"/>
                <a:pathLst>
                  <a:path w="166" h="186">
                    <a:moveTo>
                      <a:pt x="97" y="186"/>
                    </a:moveTo>
                    <a:cubicBezTo>
                      <a:pt x="140" y="155"/>
                      <a:pt x="166" y="105"/>
                      <a:pt x="166" y="52"/>
                    </a:cubicBezTo>
                    <a:cubicBezTo>
                      <a:pt x="166" y="34"/>
                      <a:pt x="163" y="17"/>
                      <a:pt x="157" y="0"/>
                    </a:cubicBezTo>
                    <a:lnTo>
                      <a:pt x="0" y="52"/>
                    </a:lnTo>
                    <a:lnTo>
                      <a:pt x="97" y="186"/>
                    </a:lnTo>
                    <a:close/>
                  </a:path>
                </a:pathLst>
              </a:custGeom>
              <a:solidFill>
                <a:srgbClr val="808080"/>
              </a:solidFill>
              <a:ln w="28575" cmpd="sng">
                <a:solidFill>
                  <a:srgbClr val="333333"/>
                </a:solidFill>
                <a:prstDash val="solid"/>
                <a:round/>
                <a:headEnd/>
                <a:tailEnd/>
              </a:ln>
            </p:spPr>
            <p:txBody>
              <a:bodyPr/>
              <a:lstStyle/>
              <a:p>
                <a:pPr algn="ctr" defTabSz="914400" fontAlgn="base">
                  <a:spcBef>
                    <a:spcPct val="0"/>
                  </a:spcBef>
                  <a:spcAft>
                    <a:spcPct val="0"/>
                  </a:spcAft>
                </a:pPr>
                <a:endParaRPr lang="en-IN" sz="1100" kern="0">
                  <a:solidFill>
                    <a:srgbClr val="333333"/>
                  </a:solidFill>
                  <a:latin typeface="EYInterstate Light" panose="02000506000000020004" pitchFamily="2" charset="0"/>
                </a:endParaRPr>
              </a:p>
            </p:txBody>
          </p:sp>
          <p:sp>
            <p:nvSpPr>
              <p:cNvPr id="6" name="Freeform 5"/>
              <p:cNvSpPr>
                <a:spLocks/>
              </p:cNvSpPr>
              <p:nvPr/>
            </p:nvSpPr>
            <p:spPr bwMode="gray">
              <a:xfrm>
                <a:off x="3309938" y="3722688"/>
                <a:ext cx="2506662" cy="2252662"/>
              </a:xfrm>
              <a:custGeom>
                <a:avLst/>
                <a:gdLst>
                  <a:gd name="T0" fmla="*/ 0 w 195"/>
                  <a:gd name="T1" fmla="*/ 133 h 165"/>
                  <a:gd name="T2" fmla="*/ 98 w 195"/>
                  <a:gd name="T3" fmla="*/ 165 h 165"/>
                  <a:gd name="T4" fmla="*/ 195 w 195"/>
                  <a:gd name="T5" fmla="*/ 134 h 165"/>
                  <a:gd name="T6" fmla="*/ 98 w 195"/>
                  <a:gd name="T7" fmla="*/ 0 h 165"/>
                  <a:gd name="T8" fmla="*/ 0 w 195"/>
                  <a:gd name="T9" fmla="*/ 133 h 165"/>
                </a:gdLst>
                <a:ahLst/>
                <a:cxnLst>
                  <a:cxn ang="0">
                    <a:pos x="T0" y="T1"/>
                  </a:cxn>
                  <a:cxn ang="0">
                    <a:pos x="T2" y="T3"/>
                  </a:cxn>
                  <a:cxn ang="0">
                    <a:pos x="T4" y="T5"/>
                  </a:cxn>
                  <a:cxn ang="0">
                    <a:pos x="T6" y="T7"/>
                  </a:cxn>
                  <a:cxn ang="0">
                    <a:pos x="T8" y="T9"/>
                  </a:cxn>
                </a:cxnLst>
                <a:rect l="0" t="0" r="r" b="b"/>
                <a:pathLst>
                  <a:path w="195" h="165">
                    <a:moveTo>
                      <a:pt x="0" y="133"/>
                    </a:moveTo>
                    <a:cubicBezTo>
                      <a:pt x="28" y="154"/>
                      <a:pt x="63" y="165"/>
                      <a:pt x="98" y="165"/>
                    </a:cubicBezTo>
                    <a:cubicBezTo>
                      <a:pt x="133" y="165"/>
                      <a:pt x="167" y="154"/>
                      <a:pt x="195" y="134"/>
                    </a:cubicBezTo>
                    <a:lnTo>
                      <a:pt x="98" y="0"/>
                    </a:lnTo>
                    <a:lnTo>
                      <a:pt x="0" y="133"/>
                    </a:lnTo>
                    <a:close/>
                  </a:path>
                </a:pathLst>
              </a:custGeom>
              <a:solidFill>
                <a:srgbClr val="999999"/>
              </a:solidFill>
              <a:ln w="28575" cmpd="sng">
                <a:solidFill>
                  <a:srgbClr val="333333"/>
                </a:solidFill>
                <a:prstDash val="solid"/>
                <a:round/>
                <a:headEnd/>
                <a:tailEnd/>
              </a:ln>
            </p:spPr>
            <p:txBody>
              <a:bodyPr/>
              <a:lstStyle/>
              <a:p>
                <a:pPr algn="ctr" defTabSz="914400" fontAlgn="base">
                  <a:spcBef>
                    <a:spcPct val="0"/>
                  </a:spcBef>
                  <a:spcAft>
                    <a:spcPct val="0"/>
                  </a:spcAft>
                </a:pPr>
                <a:endParaRPr lang="en-IN" sz="1100" kern="0">
                  <a:solidFill>
                    <a:srgbClr val="333333"/>
                  </a:solidFill>
                  <a:latin typeface="EYInterstate Light" panose="02000506000000020004" pitchFamily="2" charset="0"/>
                </a:endParaRPr>
              </a:p>
            </p:txBody>
          </p:sp>
          <p:sp>
            <p:nvSpPr>
              <p:cNvPr id="7" name="Freeform 6"/>
              <p:cNvSpPr>
                <a:spLocks/>
              </p:cNvSpPr>
              <p:nvPr/>
            </p:nvSpPr>
            <p:spPr bwMode="gray">
              <a:xfrm>
                <a:off x="2433637" y="3025775"/>
                <a:ext cx="2135187" cy="2511425"/>
              </a:xfrm>
              <a:custGeom>
                <a:avLst/>
                <a:gdLst>
                  <a:gd name="T0" fmla="*/ 9 w 166"/>
                  <a:gd name="T1" fmla="*/ 0 h 184"/>
                  <a:gd name="T2" fmla="*/ 1 w 166"/>
                  <a:gd name="T3" fmla="*/ 51 h 184"/>
                  <a:gd name="T4" fmla="*/ 68 w 166"/>
                  <a:gd name="T5" fmla="*/ 184 h 184"/>
                  <a:gd name="T6" fmla="*/ 166 w 166"/>
                  <a:gd name="T7" fmla="*/ 51 h 184"/>
                  <a:gd name="T8" fmla="*/ 9 w 166"/>
                  <a:gd name="T9" fmla="*/ 0 h 184"/>
                </a:gdLst>
                <a:ahLst/>
                <a:cxnLst>
                  <a:cxn ang="0">
                    <a:pos x="T0" y="T1"/>
                  </a:cxn>
                  <a:cxn ang="0">
                    <a:pos x="T2" y="T3"/>
                  </a:cxn>
                  <a:cxn ang="0">
                    <a:pos x="T4" y="T5"/>
                  </a:cxn>
                  <a:cxn ang="0">
                    <a:pos x="T6" y="T7"/>
                  </a:cxn>
                  <a:cxn ang="0">
                    <a:pos x="T8" y="T9"/>
                  </a:cxn>
                </a:cxnLst>
                <a:rect l="0" t="0" r="r" b="b"/>
                <a:pathLst>
                  <a:path w="166" h="184">
                    <a:moveTo>
                      <a:pt x="9" y="0"/>
                    </a:moveTo>
                    <a:cubicBezTo>
                      <a:pt x="3" y="16"/>
                      <a:pt x="1" y="34"/>
                      <a:pt x="1" y="51"/>
                    </a:cubicBezTo>
                    <a:cubicBezTo>
                      <a:pt x="0" y="104"/>
                      <a:pt x="26" y="153"/>
                      <a:pt x="68" y="184"/>
                    </a:cubicBezTo>
                    <a:lnTo>
                      <a:pt x="166" y="51"/>
                    </a:lnTo>
                    <a:lnTo>
                      <a:pt x="9" y="0"/>
                    </a:lnTo>
                    <a:close/>
                  </a:path>
                </a:pathLst>
              </a:custGeom>
              <a:solidFill>
                <a:srgbClr val="CCCCCC"/>
              </a:solidFill>
              <a:ln w="28575" cmpd="sng">
                <a:solidFill>
                  <a:srgbClr val="333333"/>
                </a:solidFill>
                <a:prstDash val="solid"/>
                <a:round/>
                <a:headEnd/>
                <a:tailEnd/>
              </a:ln>
            </p:spPr>
            <p:txBody>
              <a:bodyPr/>
              <a:lstStyle/>
              <a:p>
                <a:pPr algn="ctr" defTabSz="914400" fontAlgn="base">
                  <a:spcBef>
                    <a:spcPct val="0"/>
                  </a:spcBef>
                  <a:spcAft>
                    <a:spcPct val="0"/>
                  </a:spcAft>
                </a:pPr>
                <a:endParaRPr lang="en-IN" sz="1100" kern="0">
                  <a:solidFill>
                    <a:srgbClr val="333333"/>
                  </a:solidFill>
                  <a:latin typeface="EYInterstate Light" panose="02000506000000020004" pitchFamily="2" charset="0"/>
                </a:endParaRPr>
              </a:p>
            </p:txBody>
          </p:sp>
          <p:sp>
            <p:nvSpPr>
              <p:cNvPr id="8" name="Freeform 7"/>
              <p:cNvSpPr>
                <a:spLocks/>
              </p:cNvSpPr>
              <p:nvPr/>
            </p:nvSpPr>
            <p:spPr bwMode="gray">
              <a:xfrm>
                <a:off x="2551113" y="1470025"/>
                <a:ext cx="2017712" cy="2252662"/>
              </a:xfrm>
              <a:custGeom>
                <a:avLst/>
                <a:gdLst>
                  <a:gd name="T0" fmla="*/ 157 w 157"/>
                  <a:gd name="T1" fmla="*/ 0 h 165"/>
                  <a:gd name="T2" fmla="*/ 0 w 157"/>
                  <a:gd name="T3" fmla="*/ 114 h 165"/>
                  <a:gd name="T4" fmla="*/ 157 w 157"/>
                  <a:gd name="T5" fmla="*/ 165 h 165"/>
                  <a:gd name="T6" fmla="*/ 157 w 157"/>
                  <a:gd name="T7" fmla="*/ 0 h 165"/>
                </a:gdLst>
                <a:ahLst/>
                <a:cxnLst>
                  <a:cxn ang="0">
                    <a:pos x="T0" y="T1"/>
                  </a:cxn>
                  <a:cxn ang="0">
                    <a:pos x="T2" y="T3"/>
                  </a:cxn>
                  <a:cxn ang="0">
                    <a:pos x="T4" y="T5"/>
                  </a:cxn>
                  <a:cxn ang="0">
                    <a:pos x="T6" y="T7"/>
                  </a:cxn>
                </a:cxnLst>
                <a:rect l="0" t="0" r="r" b="b"/>
                <a:pathLst>
                  <a:path w="157" h="165">
                    <a:moveTo>
                      <a:pt x="157" y="0"/>
                    </a:moveTo>
                    <a:cubicBezTo>
                      <a:pt x="85" y="0"/>
                      <a:pt x="22" y="46"/>
                      <a:pt x="0" y="114"/>
                    </a:cubicBezTo>
                    <a:lnTo>
                      <a:pt x="157" y="165"/>
                    </a:lnTo>
                    <a:lnTo>
                      <a:pt x="157" y="0"/>
                    </a:lnTo>
                    <a:close/>
                  </a:path>
                </a:pathLst>
              </a:custGeom>
              <a:solidFill>
                <a:srgbClr val="FFFFFF"/>
              </a:solidFill>
              <a:ln w="28575" cmpd="sng">
                <a:solidFill>
                  <a:srgbClr val="333333"/>
                </a:solidFill>
                <a:prstDash val="solid"/>
                <a:round/>
                <a:headEnd/>
                <a:tailEnd/>
              </a:ln>
            </p:spPr>
            <p:txBody>
              <a:bodyPr/>
              <a:lstStyle/>
              <a:p>
                <a:pPr algn="ctr" defTabSz="914400" fontAlgn="base">
                  <a:spcBef>
                    <a:spcPct val="0"/>
                  </a:spcBef>
                  <a:spcAft>
                    <a:spcPct val="0"/>
                  </a:spcAft>
                </a:pPr>
                <a:endParaRPr lang="en-IN" sz="1100" kern="0">
                  <a:solidFill>
                    <a:srgbClr val="333333"/>
                  </a:solidFill>
                  <a:latin typeface="EYInterstate Light" panose="02000506000000020004" pitchFamily="2" charset="0"/>
                </a:endParaRPr>
              </a:p>
            </p:txBody>
          </p:sp>
          <p:sp>
            <p:nvSpPr>
              <p:cNvPr id="9" name="Oval 8"/>
              <p:cNvSpPr>
                <a:spLocks noChangeArrowheads="1"/>
              </p:cNvSpPr>
              <p:nvPr/>
            </p:nvSpPr>
            <p:spPr bwMode="gray">
              <a:xfrm>
                <a:off x="3902075" y="3009900"/>
                <a:ext cx="1333500" cy="1412875"/>
              </a:xfrm>
              <a:prstGeom prst="ellipse">
                <a:avLst/>
              </a:prstGeom>
              <a:solidFill>
                <a:srgbClr val="333333"/>
              </a:solidFill>
              <a:ln w="9525" algn="ctr">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8885" tIns="41020" rIns="78885" bIns="41020" anchor="ctr"/>
              <a:lstStyle/>
              <a:p>
                <a:pPr algn="ctr" defTabSz="914400" eaLnBrk="0" fontAlgn="base" hangingPunct="0">
                  <a:spcBef>
                    <a:spcPct val="0"/>
                  </a:spcBef>
                  <a:spcAft>
                    <a:spcPct val="0"/>
                  </a:spcAft>
                  <a:buClr>
                    <a:srgbClr val="00A28A"/>
                  </a:buClr>
                </a:pPr>
                <a:endParaRPr lang="en-US" altLang="en-US" sz="1100" kern="0" dirty="0">
                  <a:solidFill>
                    <a:srgbClr val="FFFFFF"/>
                  </a:solidFill>
                  <a:latin typeface="EYInterstate Light" panose="02000506000000020004" pitchFamily="2" charset="0"/>
                </a:endParaRPr>
              </a:p>
            </p:txBody>
          </p:sp>
          <p:sp>
            <p:nvSpPr>
              <p:cNvPr id="10" name="Rectangle 9"/>
              <p:cNvSpPr>
                <a:spLocks noChangeArrowheads="1"/>
              </p:cNvSpPr>
              <p:nvPr/>
            </p:nvSpPr>
            <p:spPr bwMode="gray">
              <a:xfrm>
                <a:off x="2862212" y="2162174"/>
                <a:ext cx="1590724" cy="706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885" tIns="41020" rIns="78885" bIns="41020" anchor="ctr"/>
              <a:lstStyle/>
              <a:p>
                <a:pPr algn="ctr" defTabSz="914400" eaLnBrk="0" fontAlgn="base" hangingPunct="0">
                  <a:spcBef>
                    <a:spcPct val="0"/>
                  </a:spcBef>
                  <a:spcAft>
                    <a:spcPct val="0"/>
                  </a:spcAft>
                  <a:buClr>
                    <a:srgbClr val="00A28A"/>
                  </a:buClr>
                </a:pPr>
                <a:r>
                  <a:rPr lang="en-US" altLang="en-US" sz="1400" b="1" kern="0" dirty="0" smtClean="0">
                    <a:solidFill>
                      <a:srgbClr val="000000"/>
                    </a:solidFill>
                    <a:latin typeface="EYInterstate Light" panose="02000506000000020004" pitchFamily="2" charset="0"/>
                  </a:rPr>
                  <a:t>Developmental</a:t>
                </a:r>
                <a:endParaRPr lang="en-US" altLang="en-US" sz="1400" b="1" kern="0" dirty="0">
                  <a:solidFill>
                    <a:srgbClr val="000000"/>
                  </a:solidFill>
                  <a:latin typeface="EYInterstate Light" panose="02000506000000020004" pitchFamily="2" charset="0"/>
                </a:endParaRPr>
              </a:p>
            </p:txBody>
          </p:sp>
          <p:sp>
            <p:nvSpPr>
              <p:cNvPr id="11" name="Rectangle 10"/>
              <p:cNvSpPr>
                <a:spLocks noChangeArrowheads="1"/>
              </p:cNvSpPr>
              <p:nvPr/>
            </p:nvSpPr>
            <p:spPr bwMode="gray">
              <a:xfrm>
                <a:off x="4768849" y="2162174"/>
                <a:ext cx="1409647" cy="706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885" tIns="41020" rIns="78885" bIns="41020" anchor="ctr"/>
              <a:lstStyle/>
              <a:p>
                <a:pPr algn="ctr" eaLnBrk="0" fontAlgn="base" hangingPunct="0">
                  <a:spcBef>
                    <a:spcPct val="0"/>
                  </a:spcBef>
                  <a:spcAft>
                    <a:spcPct val="0"/>
                  </a:spcAft>
                  <a:buClr>
                    <a:srgbClr val="00A28A"/>
                  </a:buClr>
                </a:pPr>
                <a:r>
                  <a:rPr lang="en-US" altLang="en-US" sz="1400" b="1" kern="0" dirty="0">
                    <a:solidFill>
                      <a:srgbClr val="000000"/>
                    </a:solidFill>
                    <a:latin typeface="EYInterstate Light" panose="02000506000000020004" pitchFamily="2" charset="0"/>
                  </a:rPr>
                  <a:t>Aspirational</a:t>
                </a:r>
              </a:p>
            </p:txBody>
          </p:sp>
          <p:sp>
            <p:nvSpPr>
              <p:cNvPr id="12" name="Rectangle 11"/>
              <p:cNvSpPr>
                <a:spLocks noChangeArrowheads="1"/>
              </p:cNvSpPr>
              <p:nvPr/>
            </p:nvSpPr>
            <p:spPr bwMode="gray">
              <a:xfrm>
                <a:off x="3902075" y="4845050"/>
                <a:ext cx="1406295" cy="706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885" tIns="41020" rIns="78885" bIns="41020" anchor="ctr"/>
              <a:lstStyle/>
              <a:p>
                <a:pPr algn="ctr" eaLnBrk="0" fontAlgn="base" hangingPunct="0">
                  <a:spcBef>
                    <a:spcPct val="0"/>
                  </a:spcBef>
                  <a:spcAft>
                    <a:spcPct val="0"/>
                  </a:spcAft>
                  <a:buClr>
                    <a:srgbClr val="00A28A"/>
                  </a:buClr>
                </a:pPr>
                <a:r>
                  <a:rPr lang="en-US" altLang="en-US" sz="1400" b="1" kern="0" dirty="0">
                    <a:solidFill>
                      <a:srgbClr val="FFFFFF"/>
                    </a:solidFill>
                    <a:latin typeface="EYInterstate Light" panose="02000506000000020004" pitchFamily="2" charset="0"/>
                  </a:rPr>
                  <a:t>Inclusive</a:t>
                </a:r>
              </a:p>
            </p:txBody>
          </p:sp>
          <p:sp>
            <p:nvSpPr>
              <p:cNvPr id="13" name="Rectangle 12"/>
              <p:cNvSpPr>
                <a:spLocks noChangeArrowheads="1"/>
              </p:cNvSpPr>
              <p:nvPr/>
            </p:nvSpPr>
            <p:spPr bwMode="gray">
              <a:xfrm>
                <a:off x="2481442" y="3656477"/>
                <a:ext cx="1484402" cy="708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885" tIns="41020" rIns="78885" bIns="41020" anchor="ctr"/>
              <a:lstStyle/>
              <a:p>
                <a:pPr algn="ctr" eaLnBrk="0" fontAlgn="base" hangingPunct="0">
                  <a:spcBef>
                    <a:spcPct val="0"/>
                  </a:spcBef>
                  <a:spcAft>
                    <a:spcPct val="0"/>
                  </a:spcAft>
                  <a:buClr>
                    <a:srgbClr val="00A28A"/>
                  </a:buClr>
                </a:pPr>
                <a:r>
                  <a:rPr lang="en-US" altLang="en-US" sz="1400" b="1" kern="0" dirty="0">
                    <a:solidFill>
                      <a:srgbClr val="000000"/>
                    </a:solidFill>
                    <a:latin typeface="EYInterstate Light" panose="02000506000000020004" pitchFamily="2" charset="0"/>
                  </a:rPr>
                  <a:t>Technological</a:t>
                </a:r>
              </a:p>
            </p:txBody>
          </p:sp>
          <p:sp>
            <p:nvSpPr>
              <p:cNvPr id="14" name="Rectangle 13"/>
              <p:cNvSpPr>
                <a:spLocks noChangeArrowheads="1"/>
              </p:cNvSpPr>
              <p:nvPr/>
            </p:nvSpPr>
            <p:spPr bwMode="gray">
              <a:xfrm>
                <a:off x="5235573" y="3714750"/>
                <a:ext cx="1409647" cy="708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885" tIns="41020" rIns="78885" bIns="41020" anchor="ctr"/>
              <a:lstStyle/>
              <a:p>
                <a:pPr algn="ctr" eaLnBrk="0" fontAlgn="base" hangingPunct="0">
                  <a:spcBef>
                    <a:spcPct val="0"/>
                  </a:spcBef>
                  <a:spcAft>
                    <a:spcPct val="0"/>
                  </a:spcAft>
                  <a:buClr>
                    <a:srgbClr val="00A28A"/>
                  </a:buClr>
                </a:pPr>
                <a:r>
                  <a:rPr lang="en-US" altLang="en-US" sz="1400" b="1" kern="0" dirty="0">
                    <a:solidFill>
                      <a:srgbClr val="FFFFFF"/>
                    </a:solidFill>
                    <a:latin typeface="EYInterstate Light" panose="02000506000000020004" pitchFamily="2" charset="0"/>
                  </a:rPr>
                  <a:t>Citizen-Centric</a:t>
                </a:r>
              </a:p>
            </p:txBody>
          </p:sp>
        </p:grpSp>
        <p:sp>
          <p:nvSpPr>
            <p:cNvPr id="15" name="Rectangle 14"/>
            <p:cNvSpPr/>
            <p:nvPr/>
          </p:nvSpPr>
          <p:spPr>
            <a:xfrm>
              <a:off x="4437218" y="1452735"/>
              <a:ext cx="2152494" cy="9857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IN" dirty="0" smtClean="0">
                  <a:solidFill>
                    <a:schemeClr val="tx1"/>
                  </a:solidFill>
                  <a:latin typeface="EYInterstate Light" panose="02000506000000020004" pitchFamily="2" charset="0"/>
                </a:rPr>
                <a:t>Achieve </a:t>
              </a:r>
              <a:r>
                <a:rPr lang="en-IN" dirty="0">
                  <a:solidFill>
                    <a:schemeClr val="tx1"/>
                  </a:solidFill>
                  <a:latin typeface="EYInterstate Light" panose="02000506000000020004" pitchFamily="2" charset="0"/>
                </a:rPr>
                <a:t>a high rank in global e-Governance </a:t>
              </a:r>
              <a:r>
                <a:rPr lang="en-IN" dirty="0" smtClean="0">
                  <a:solidFill>
                    <a:schemeClr val="tx1"/>
                  </a:solidFill>
                  <a:latin typeface="EYInterstate Light" panose="02000506000000020004" pitchFamily="2" charset="0"/>
                </a:rPr>
                <a:t>Development/District Index </a:t>
              </a:r>
              <a:endParaRPr lang="en-IN" dirty="0">
                <a:solidFill>
                  <a:schemeClr val="tx1"/>
                </a:solidFill>
                <a:latin typeface="EYInterstate Light" panose="02000506000000020004" pitchFamily="2" charset="0"/>
              </a:endParaRPr>
            </a:p>
          </p:txBody>
        </p:sp>
        <p:sp>
          <p:nvSpPr>
            <p:cNvPr id="16" name="Rectangle 15"/>
            <p:cNvSpPr/>
            <p:nvPr/>
          </p:nvSpPr>
          <p:spPr>
            <a:xfrm>
              <a:off x="-385589" y="1452735"/>
              <a:ext cx="1977780" cy="11457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IN" dirty="0" smtClean="0">
                  <a:solidFill>
                    <a:schemeClr val="tx1"/>
                  </a:solidFill>
                  <a:latin typeface="EYInterstate Light" panose="02000506000000020004" pitchFamily="2" charset="0"/>
                </a:rPr>
                <a:t>Catalyst </a:t>
              </a:r>
              <a:r>
                <a:rPr lang="en-IN" dirty="0">
                  <a:solidFill>
                    <a:schemeClr val="tx1"/>
                  </a:solidFill>
                  <a:latin typeface="EYInterstate Light" panose="02000506000000020004" pitchFamily="2" charset="0"/>
                </a:rPr>
                <a:t>for enhancing the effectiveness </a:t>
              </a:r>
              <a:r>
                <a:rPr lang="en-IN" dirty="0" smtClean="0">
                  <a:solidFill>
                    <a:schemeClr val="tx1"/>
                  </a:solidFill>
                  <a:latin typeface="EYInterstate Light" panose="02000506000000020004" pitchFamily="2" charset="0"/>
                </a:rPr>
                <a:t>of </a:t>
              </a:r>
              <a:r>
                <a:rPr lang="en-IN" dirty="0" err="1" smtClean="0">
                  <a:solidFill>
                    <a:schemeClr val="tx1"/>
                  </a:solidFill>
                  <a:latin typeface="EYInterstate Light" panose="02000506000000020004" pitchFamily="2" charset="0"/>
                </a:rPr>
                <a:t>Govt</a:t>
              </a:r>
              <a:r>
                <a:rPr lang="en-IN" dirty="0" smtClean="0">
                  <a:solidFill>
                    <a:schemeClr val="tx1"/>
                  </a:solidFill>
                  <a:latin typeface="EYInterstate Light" panose="02000506000000020004" pitchFamily="2" charset="0"/>
                </a:rPr>
                <a:t> processes</a:t>
              </a:r>
            </a:p>
          </p:txBody>
        </p:sp>
        <p:sp>
          <p:nvSpPr>
            <p:cNvPr id="17" name="Rectangle 16"/>
            <p:cNvSpPr/>
            <p:nvPr/>
          </p:nvSpPr>
          <p:spPr>
            <a:xfrm>
              <a:off x="1819487" y="4601084"/>
              <a:ext cx="2363846" cy="5090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IN" dirty="0" smtClean="0">
                  <a:solidFill>
                    <a:schemeClr val="tx1"/>
                  </a:solidFill>
                  <a:latin typeface="EYInterstate Light" panose="02000506000000020004" pitchFamily="2" charset="0"/>
                </a:rPr>
                <a:t>Uniformity of information availability across all population and demographic segments</a:t>
              </a:r>
              <a:endParaRPr lang="en-IN" dirty="0">
                <a:solidFill>
                  <a:schemeClr val="tx1"/>
                </a:solidFill>
                <a:latin typeface="EYInterstate Light" panose="02000506000000020004" pitchFamily="2" charset="0"/>
              </a:endParaRPr>
            </a:p>
          </p:txBody>
        </p:sp>
        <p:sp>
          <p:nvSpPr>
            <p:cNvPr id="18" name="Rectangle 17"/>
            <p:cNvSpPr/>
            <p:nvPr/>
          </p:nvSpPr>
          <p:spPr>
            <a:xfrm>
              <a:off x="-385589" y="3026376"/>
              <a:ext cx="1977780" cy="11572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dirty="0" smtClean="0">
                  <a:solidFill>
                    <a:schemeClr val="tx1"/>
                  </a:solidFill>
                  <a:latin typeface="EYInterstate Light" panose="02000506000000020004" pitchFamily="2" charset="0"/>
                </a:rPr>
                <a:t>Standardization, Technological excellence In-sync with global trends and technological advances</a:t>
              </a:r>
              <a:endParaRPr lang="en-IN" dirty="0">
                <a:solidFill>
                  <a:schemeClr val="tx1"/>
                </a:solidFill>
                <a:latin typeface="EYInterstate Light" panose="02000506000000020004" pitchFamily="2" charset="0"/>
              </a:endParaRPr>
            </a:p>
          </p:txBody>
        </p:sp>
        <p:sp>
          <p:nvSpPr>
            <p:cNvPr id="22" name="Rectangle 21"/>
            <p:cNvSpPr/>
            <p:nvPr/>
          </p:nvSpPr>
          <p:spPr>
            <a:xfrm>
              <a:off x="4437218" y="3026376"/>
              <a:ext cx="2238158" cy="10467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IN" dirty="0" smtClean="0">
                  <a:solidFill>
                    <a:schemeClr val="tx1"/>
                  </a:solidFill>
                  <a:latin typeface="EYInterstate Light" panose="02000506000000020004" pitchFamily="2" charset="0"/>
                </a:rPr>
                <a:t>Reduction of the need for repeated provision of the same data to multiple departments within the same government; ease of single-window service provision</a:t>
              </a:r>
              <a:endParaRPr lang="en-IN" dirty="0">
                <a:solidFill>
                  <a:schemeClr val="tx1"/>
                </a:solidFill>
                <a:latin typeface="EYInterstate Light" panose="02000506000000020004" pitchFamily="2" charset="0"/>
              </a:endParaRPr>
            </a:p>
          </p:txBody>
        </p:sp>
      </p:grpSp>
      <p:sp>
        <p:nvSpPr>
          <p:cNvPr id="24" name="Freeform 78"/>
          <p:cNvSpPr>
            <a:spLocks noChangeAspect="1" noEditPoints="1"/>
          </p:cNvSpPr>
          <p:nvPr/>
        </p:nvSpPr>
        <p:spPr bwMode="auto">
          <a:xfrm>
            <a:off x="5029550" y="3073501"/>
            <a:ext cx="548461" cy="578096"/>
          </a:xfrm>
          <a:custGeom>
            <a:avLst/>
            <a:gdLst>
              <a:gd name="T0" fmla="*/ 2147483647 w 4790"/>
              <a:gd name="T1" fmla="*/ 2147483647 h 4763"/>
              <a:gd name="T2" fmla="*/ 2147483647 w 4790"/>
              <a:gd name="T3" fmla="*/ 2147483647 h 4763"/>
              <a:gd name="T4" fmla="*/ 2147483647 w 4790"/>
              <a:gd name="T5" fmla="*/ 2147483647 h 4763"/>
              <a:gd name="T6" fmla="*/ 2147483647 w 4790"/>
              <a:gd name="T7" fmla="*/ 2147483647 h 4763"/>
              <a:gd name="T8" fmla="*/ 2147483647 w 4790"/>
              <a:gd name="T9" fmla="*/ 2147483647 h 4763"/>
              <a:gd name="T10" fmla="*/ 2147483647 w 4790"/>
              <a:gd name="T11" fmla="*/ 2147483647 h 4763"/>
              <a:gd name="T12" fmla="*/ 2147483647 w 4790"/>
              <a:gd name="T13" fmla="*/ 2147483647 h 4763"/>
              <a:gd name="T14" fmla="*/ 2147483647 w 4790"/>
              <a:gd name="T15" fmla="*/ 2147483647 h 4763"/>
              <a:gd name="T16" fmla="*/ 2147483647 w 4790"/>
              <a:gd name="T17" fmla="*/ 2147483647 h 4763"/>
              <a:gd name="T18" fmla="*/ 2147483647 w 4790"/>
              <a:gd name="T19" fmla="*/ 2147483647 h 4763"/>
              <a:gd name="T20" fmla="*/ 2147483647 w 4790"/>
              <a:gd name="T21" fmla="*/ 2147483647 h 4763"/>
              <a:gd name="T22" fmla="*/ 2147483647 w 4790"/>
              <a:gd name="T23" fmla="*/ 2147483647 h 4763"/>
              <a:gd name="T24" fmla="*/ 2147483647 w 4790"/>
              <a:gd name="T25" fmla="*/ 2147483647 h 4763"/>
              <a:gd name="T26" fmla="*/ 2147483647 w 4790"/>
              <a:gd name="T27" fmla="*/ 2147483647 h 4763"/>
              <a:gd name="T28" fmla="*/ 2147483647 w 4790"/>
              <a:gd name="T29" fmla="*/ 2147483647 h 4763"/>
              <a:gd name="T30" fmla="*/ 2147483647 w 4790"/>
              <a:gd name="T31" fmla="*/ 0 h 4763"/>
              <a:gd name="T32" fmla="*/ 2147483647 w 4790"/>
              <a:gd name="T33" fmla="*/ 2147483647 h 4763"/>
              <a:gd name="T34" fmla="*/ 2147483647 w 4790"/>
              <a:gd name="T35" fmla="*/ 2147483647 h 4763"/>
              <a:gd name="T36" fmla="*/ 2147483647 w 4790"/>
              <a:gd name="T37" fmla="*/ 2147483647 h 4763"/>
              <a:gd name="T38" fmla="*/ 2147483647 w 4790"/>
              <a:gd name="T39" fmla="*/ 2147483647 h 4763"/>
              <a:gd name="T40" fmla="*/ 2147483647 w 4790"/>
              <a:gd name="T41" fmla="*/ 2147483647 h 4763"/>
              <a:gd name="T42" fmla="*/ 2147483647 w 4790"/>
              <a:gd name="T43" fmla="*/ 2147483647 h 4763"/>
              <a:gd name="T44" fmla="*/ 2147483647 w 4790"/>
              <a:gd name="T45" fmla="*/ 2147483647 h 4763"/>
              <a:gd name="T46" fmla="*/ 2147483647 w 4790"/>
              <a:gd name="T47" fmla="*/ 2147483647 h 4763"/>
              <a:gd name="T48" fmla="*/ 2147483647 w 4790"/>
              <a:gd name="T49" fmla="*/ 2147483647 h 4763"/>
              <a:gd name="T50" fmla="*/ 2147483647 w 4790"/>
              <a:gd name="T51" fmla="*/ 2147483647 h 4763"/>
              <a:gd name="T52" fmla="*/ 2147483647 w 4790"/>
              <a:gd name="T53" fmla="*/ 2147483647 h 4763"/>
              <a:gd name="T54" fmla="*/ 2147483647 w 4790"/>
              <a:gd name="T55" fmla="*/ 2147483647 h 4763"/>
              <a:gd name="T56" fmla="*/ 2147483647 w 4790"/>
              <a:gd name="T57" fmla="*/ 2147483647 h 4763"/>
              <a:gd name="T58" fmla="*/ 2147483647 w 4790"/>
              <a:gd name="T59" fmla="*/ 2147483647 h 4763"/>
              <a:gd name="T60" fmla="*/ 2147483647 w 4790"/>
              <a:gd name="T61" fmla="*/ 2147483647 h 4763"/>
              <a:gd name="T62" fmla="*/ 2147483647 w 4790"/>
              <a:gd name="T63" fmla="*/ 2147483647 h 4763"/>
              <a:gd name="T64" fmla="*/ 2147483647 w 4790"/>
              <a:gd name="T65" fmla="*/ 2147483647 h 4763"/>
              <a:gd name="T66" fmla="*/ 2147483647 w 4790"/>
              <a:gd name="T67" fmla="*/ 2147483647 h 4763"/>
              <a:gd name="T68" fmla="*/ 2147483647 w 4790"/>
              <a:gd name="T69" fmla="*/ 2147483647 h 4763"/>
              <a:gd name="T70" fmla="*/ 2147483647 w 4790"/>
              <a:gd name="T71" fmla="*/ 2147483647 h 4763"/>
              <a:gd name="T72" fmla="*/ 2147483647 w 4790"/>
              <a:gd name="T73" fmla="*/ 2147483647 h 4763"/>
              <a:gd name="T74" fmla="*/ 2147483647 w 4790"/>
              <a:gd name="T75" fmla="*/ 2147483647 h 4763"/>
              <a:gd name="T76" fmla="*/ 2147483647 w 4790"/>
              <a:gd name="T77" fmla="*/ 2147483647 h 4763"/>
              <a:gd name="T78" fmla="*/ 2147483647 w 4790"/>
              <a:gd name="T79" fmla="*/ 2147483647 h 4763"/>
              <a:gd name="T80" fmla="*/ 2147483647 w 4790"/>
              <a:gd name="T81" fmla="*/ 2147483647 h 4763"/>
              <a:gd name="T82" fmla="*/ 2147483647 w 4790"/>
              <a:gd name="T83" fmla="*/ 2147483647 h 4763"/>
              <a:gd name="T84" fmla="*/ 2147483647 w 4790"/>
              <a:gd name="T85" fmla="*/ 2147483647 h 4763"/>
              <a:gd name="T86" fmla="*/ 2147483647 w 4790"/>
              <a:gd name="T87" fmla="*/ 2147483647 h 4763"/>
              <a:gd name="T88" fmla="*/ 2147483647 w 4790"/>
              <a:gd name="T89" fmla="*/ 2147483647 h 4763"/>
              <a:gd name="T90" fmla="*/ 2147483647 w 4790"/>
              <a:gd name="T91" fmla="*/ 2147483647 h 4763"/>
              <a:gd name="T92" fmla="*/ 2147483647 w 4790"/>
              <a:gd name="T93" fmla="*/ 2147483647 h 4763"/>
              <a:gd name="T94" fmla="*/ 2147483647 w 4790"/>
              <a:gd name="T95" fmla="*/ 2147483647 h 4763"/>
              <a:gd name="T96" fmla="*/ 2147483647 w 4790"/>
              <a:gd name="T97" fmla="*/ 2147483647 h 4763"/>
              <a:gd name="T98" fmla="*/ 2147483647 w 4790"/>
              <a:gd name="T99" fmla="*/ 2147483647 h 4763"/>
              <a:gd name="T100" fmla="*/ 2147483647 w 4790"/>
              <a:gd name="T101" fmla="*/ 2147483647 h 4763"/>
              <a:gd name="T102" fmla="*/ 2147483647 w 4790"/>
              <a:gd name="T103" fmla="*/ 2147483647 h 4763"/>
              <a:gd name="T104" fmla="*/ 2147483647 w 4790"/>
              <a:gd name="T105" fmla="*/ 2147483647 h 4763"/>
              <a:gd name="T106" fmla="*/ 2147483647 w 4790"/>
              <a:gd name="T107" fmla="*/ 2147483647 h 4763"/>
              <a:gd name="T108" fmla="*/ 2147483647 w 4790"/>
              <a:gd name="T109" fmla="*/ 2147483647 h 4763"/>
              <a:gd name="T110" fmla="*/ 2147483647 w 4790"/>
              <a:gd name="T111" fmla="*/ 2147483647 h 4763"/>
              <a:gd name="T112" fmla="*/ 2147483647 w 4790"/>
              <a:gd name="T113" fmla="*/ 2147483647 h 4763"/>
              <a:gd name="T114" fmla="*/ 2147483647 w 4790"/>
              <a:gd name="T115" fmla="*/ 2147483647 h 4763"/>
              <a:gd name="T116" fmla="*/ 2147483647 w 4790"/>
              <a:gd name="T117" fmla="*/ 2147483647 h 4763"/>
              <a:gd name="T118" fmla="*/ 2147483647 w 4790"/>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90"/>
              <a:gd name="T181" fmla="*/ 0 h 4763"/>
              <a:gd name="T182" fmla="*/ 4790 w 4790"/>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90" h="4763">
                <a:moveTo>
                  <a:pt x="2669" y="862"/>
                </a:moveTo>
                <a:lnTo>
                  <a:pt x="2669" y="1219"/>
                </a:lnTo>
                <a:lnTo>
                  <a:pt x="2569" y="1219"/>
                </a:lnTo>
                <a:lnTo>
                  <a:pt x="2569" y="862"/>
                </a:lnTo>
                <a:lnTo>
                  <a:pt x="2669" y="862"/>
                </a:lnTo>
                <a:close/>
                <a:moveTo>
                  <a:pt x="2441" y="862"/>
                </a:moveTo>
                <a:lnTo>
                  <a:pt x="2441" y="1219"/>
                </a:lnTo>
                <a:lnTo>
                  <a:pt x="2341" y="1219"/>
                </a:lnTo>
                <a:lnTo>
                  <a:pt x="2341" y="862"/>
                </a:lnTo>
                <a:lnTo>
                  <a:pt x="2441" y="862"/>
                </a:lnTo>
                <a:close/>
                <a:moveTo>
                  <a:pt x="2214" y="862"/>
                </a:moveTo>
                <a:lnTo>
                  <a:pt x="2214" y="1219"/>
                </a:lnTo>
                <a:lnTo>
                  <a:pt x="2115" y="1219"/>
                </a:lnTo>
                <a:lnTo>
                  <a:pt x="2115" y="862"/>
                </a:lnTo>
                <a:lnTo>
                  <a:pt x="2214" y="862"/>
                </a:lnTo>
                <a:close/>
                <a:moveTo>
                  <a:pt x="2081" y="2490"/>
                </a:moveTo>
                <a:lnTo>
                  <a:pt x="1783" y="973"/>
                </a:lnTo>
                <a:lnTo>
                  <a:pt x="2029" y="973"/>
                </a:lnTo>
                <a:lnTo>
                  <a:pt x="2029" y="1072"/>
                </a:lnTo>
                <a:lnTo>
                  <a:pt x="1904" y="1072"/>
                </a:lnTo>
                <a:lnTo>
                  <a:pt x="2178" y="2471"/>
                </a:lnTo>
                <a:lnTo>
                  <a:pt x="2081" y="2490"/>
                </a:lnTo>
                <a:close/>
                <a:moveTo>
                  <a:pt x="2345" y="3271"/>
                </a:moveTo>
                <a:lnTo>
                  <a:pt x="2345" y="2596"/>
                </a:lnTo>
                <a:lnTo>
                  <a:pt x="2445" y="2596"/>
                </a:lnTo>
                <a:lnTo>
                  <a:pt x="2445" y="3271"/>
                </a:lnTo>
                <a:lnTo>
                  <a:pt x="2345" y="3271"/>
                </a:lnTo>
                <a:close/>
                <a:moveTo>
                  <a:pt x="1627" y="3271"/>
                </a:moveTo>
                <a:lnTo>
                  <a:pt x="1627" y="2698"/>
                </a:lnTo>
                <a:lnTo>
                  <a:pt x="1588" y="2673"/>
                </a:lnTo>
                <a:lnTo>
                  <a:pt x="1551" y="2648"/>
                </a:lnTo>
                <a:lnTo>
                  <a:pt x="1513" y="2621"/>
                </a:lnTo>
                <a:lnTo>
                  <a:pt x="1478" y="2592"/>
                </a:lnTo>
                <a:lnTo>
                  <a:pt x="1443" y="2563"/>
                </a:lnTo>
                <a:lnTo>
                  <a:pt x="1409" y="2533"/>
                </a:lnTo>
                <a:lnTo>
                  <a:pt x="1376" y="2502"/>
                </a:lnTo>
                <a:lnTo>
                  <a:pt x="1344" y="2470"/>
                </a:lnTo>
                <a:lnTo>
                  <a:pt x="1313" y="2436"/>
                </a:lnTo>
                <a:lnTo>
                  <a:pt x="1283" y="2403"/>
                </a:lnTo>
                <a:lnTo>
                  <a:pt x="1254" y="2367"/>
                </a:lnTo>
                <a:lnTo>
                  <a:pt x="1227" y="2330"/>
                </a:lnTo>
                <a:lnTo>
                  <a:pt x="1199" y="2294"/>
                </a:lnTo>
                <a:lnTo>
                  <a:pt x="1174" y="2256"/>
                </a:lnTo>
                <a:lnTo>
                  <a:pt x="1150" y="2217"/>
                </a:lnTo>
                <a:lnTo>
                  <a:pt x="1126" y="2178"/>
                </a:lnTo>
                <a:lnTo>
                  <a:pt x="1105" y="2139"/>
                </a:lnTo>
                <a:lnTo>
                  <a:pt x="1084" y="2098"/>
                </a:lnTo>
                <a:lnTo>
                  <a:pt x="1064" y="2055"/>
                </a:lnTo>
                <a:lnTo>
                  <a:pt x="1046" y="2013"/>
                </a:lnTo>
                <a:lnTo>
                  <a:pt x="1029" y="1970"/>
                </a:lnTo>
                <a:lnTo>
                  <a:pt x="1014" y="1926"/>
                </a:lnTo>
                <a:lnTo>
                  <a:pt x="999" y="1882"/>
                </a:lnTo>
                <a:lnTo>
                  <a:pt x="986" y="1837"/>
                </a:lnTo>
                <a:lnTo>
                  <a:pt x="975" y="1791"/>
                </a:lnTo>
                <a:lnTo>
                  <a:pt x="965" y="1745"/>
                </a:lnTo>
                <a:lnTo>
                  <a:pt x="957" y="1699"/>
                </a:lnTo>
                <a:lnTo>
                  <a:pt x="949" y="1652"/>
                </a:lnTo>
                <a:lnTo>
                  <a:pt x="944" y="1604"/>
                </a:lnTo>
                <a:lnTo>
                  <a:pt x="940" y="1556"/>
                </a:lnTo>
                <a:lnTo>
                  <a:pt x="938" y="1507"/>
                </a:lnTo>
                <a:lnTo>
                  <a:pt x="937" y="1459"/>
                </a:lnTo>
                <a:lnTo>
                  <a:pt x="938" y="1421"/>
                </a:lnTo>
                <a:lnTo>
                  <a:pt x="939" y="1384"/>
                </a:lnTo>
                <a:lnTo>
                  <a:pt x="942" y="1346"/>
                </a:lnTo>
                <a:lnTo>
                  <a:pt x="944" y="1309"/>
                </a:lnTo>
                <a:lnTo>
                  <a:pt x="949" y="1273"/>
                </a:lnTo>
                <a:lnTo>
                  <a:pt x="954" y="1237"/>
                </a:lnTo>
                <a:lnTo>
                  <a:pt x="959" y="1201"/>
                </a:lnTo>
                <a:lnTo>
                  <a:pt x="966" y="1165"/>
                </a:lnTo>
                <a:lnTo>
                  <a:pt x="974" y="1130"/>
                </a:lnTo>
                <a:lnTo>
                  <a:pt x="983" y="1094"/>
                </a:lnTo>
                <a:lnTo>
                  <a:pt x="993" y="1060"/>
                </a:lnTo>
                <a:lnTo>
                  <a:pt x="1003" y="1025"/>
                </a:lnTo>
                <a:lnTo>
                  <a:pt x="1014" y="991"/>
                </a:lnTo>
                <a:lnTo>
                  <a:pt x="1025" y="957"/>
                </a:lnTo>
                <a:lnTo>
                  <a:pt x="1037" y="924"/>
                </a:lnTo>
                <a:lnTo>
                  <a:pt x="1051" y="891"/>
                </a:lnTo>
                <a:lnTo>
                  <a:pt x="1066" y="858"/>
                </a:lnTo>
                <a:lnTo>
                  <a:pt x="1081" y="826"/>
                </a:lnTo>
                <a:lnTo>
                  <a:pt x="1096" y="795"/>
                </a:lnTo>
                <a:lnTo>
                  <a:pt x="1113" y="764"/>
                </a:lnTo>
                <a:lnTo>
                  <a:pt x="1130" y="732"/>
                </a:lnTo>
                <a:lnTo>
                  <a:pt x="1148" y="702"/>
                </a:lnTo>
                <a:lnTo>
                  <a:pt x="1167" y="673"/>
                </a:lnTo>
                <a:lnTo>
                  <a:pt x="1186" y="643"/>
                </a:lnTo>
                <a:lnTo>
                  <a:pt x="1206" y="614"/>
                </a:lnTo>
                <a:lnTo>
                  <a:pt x="1227" y="587"/>
                </a:lnTo>
                <a:lnTo>
                  <a:pt x="1248" y="558"/>
                </a:lnTo>
                <a:lnTo>
                  <a:pt x="1270" y="531"/>
                </a:lnTo>
                <a:lnTo>
                  <a:pt x="1293" y="504"/>
                </a:lnTo>
                <a:lnTo>
                  <a:pt x="1315" y="478"/>
                </a:lnTo>
                <a:lnTo>
                  <a:pt x="1340" y="452"/>
                </a:lnTo>
                <a:lnTo>
                  <a:pt x="1364" y="427"/>
                </a:lnTo>
                <a:lnTo>
                  <a:pt x="1389" y="402"/>
                </a:lnTo>
                <a:lnTo>
                  <a:pt x="1415" y="379"/>
                </a:lnTo>
                <a:lnTo>
                  <a:pt x="1441" y="356"/>
                </a:lnTo>
                <a:lnTo>
                  <a:pt x="1467" y="334"/>
                </a:lnTo>
                <a:lnTo>
                  <a:pt x="1495" y="311"/>
                </a:lnTo>
                <a:lnTo>
                  <a:pt x="1523" y="290"/>
                </a:lnTo>
                <a:lnTo>
                  <a:pt x="1551" y="269"/>
                </a:lnTo>
                <a:lnTo>
                  <a:pt x="1579" y="249"/>
                </a:lnTo>
                <a:lnTo>
                  <a:pt x="1609" y="230"/>
                </a:lnTo>
                <a:lnTo>
                  <a:pt x="1639" y="212"/>
                </a:lnTo>
                <a:lnTo>
                  <a:pt x="1669" y="193"/>
                </a:lnTo>
                <a:lnTo>
                  <a:pt x="1700" y="176"/>
                </a:lnTo>
                <a:lnTo>
                  <a:pt x="1731" y="159"/>
                </a:lnTo>
                <a:lnTo>
                  <a:pt x="1762" y="144"/>
                </a:lnTo>
                <a:lnTo>
                  <a:pt x="1795" y="130"/>
                </a:lnTo>
                <a:lnTo>
                  <a:pt x="1827" y="115"/>
                </a:lnTo>
                <a:lnTo>
                  <a:pt x="1861" y="101"/>
                </a:lnTo>
                <a:lnTo>
                  <a:pt x="1894" y="88"/>
                </a:lnTo>
                <a:lnTo>
                  <a:pt x="1928" y="77"/>
                </a:lnTo>
                <a:lnTo>
                  <a:pt x="1962" y="66"/>
                </a:lnTo>
                <a:lnTo>
                  <a:pt x="1996" y="56"/>
                </a:lnTo>
                <a:lnTo>
                  <a:pt x="2030" y="46"/>
                </a:lnTo>
                <a:lnTo>
                  <a:pt x="2066" y="37"/>
                </a:lnTo>
                <a:lnTo>
                  <a:pt x="2101" y="30"/>
                </a:lnTo>
                <a:lnTo>
                  <a:pt x="2137" y="22"/>
                </a:lnTo>
                <a:lnTo>
                  <a:pt x="2173" y="17"/>
                </a:lnTo>
                <a:lnTo>
                  <a:pt x="2209" y="12"/>
                </a:lnTo>
                <a:lnTo>
                  <a:pt x="2246" y="7"/>
                </a:lnTo>
                <a:lnTo>
                  <a:pt x="2283" y="5"/>
                </a:lnTo>
                <a:lnTo>
                  <a:pt x="2320" y="2"/>
                </a:lnTo>
                <a:lnTo>
                  <a:pt x="2358" y="1"/>
                </a:lnTo>
                <a:lnTo>
                  <a:pt x="2395" y="0"/>
                </a:lnTo>
                <a:lnTo>
                  <a:pt x="2432" y="1"/>
                </a:lnTo>
                <a:lnTo>
                  <a:pt x="2470" y="2"/>
                </a:lnTo>
                <a:lnTo>
                  <a:pt x="2507" y="5"/>
                </a:lnTo>
                <a:lnTo>
                  <a:pt x="2544" y="7"/>
                </a:lnTo>
                <a:lnTo>
                  <a:pt x="2581" y="12"/>
                </a:lnTo>
                <a:lnTo>
                  <a:pt x="2617" y="17"/>
                </a:lnTo>
                <a:lnTo>
                  <a:pt x="2653" y="22"/>
                </a:lnTo>
                <a:lnTo>
                  <a:pt x="2689" y="30"/>
                </a:lnTo>
                <a:lnTo>
                  <a:pt x="2725" y="37"/>
                </a:lnTo>
                <a:lnTo>
                  <a:pt x="2760" y="46"/>
                </a:lnTo>
                <a:lnTo>
                  <a:pt x="2795" y="56"/>
                </a:lnTo>
                <a:lnTo>
                  <a:pt x="2828" y="66"/>
                </a:lnTo>
                <a:lnTo>
                  <a:pt x="2863" y="77"/>
                </a:lnTo>
                <a:lnTo>
                  <a:pt x="2897" y="88"/>
                </a:lnTo>
                <a:lnTo>
                  <a:pt x="2929" y="101"/>
                </a:lnTo>
                <a:lnTo>
                  <a:pt x="2963" y="115"/>
                </a:lnTo>
                <a:lnTo>
                  <a:pt x="2995" y="130"/>
                </a:lnTo>
                <a:lnTo>
                  <a:pt x="3028" y="144"/>
                </a:lnTo>
                <a:lnTo>
                  <a:pt x="3059" y="159"/>
                </a:lnTo>
                <a:lnTo>
                  <a:pt x="3090" y="176"/>
                </a:lnTo>
                <a:lnTo>
                  <a:pt x="3121" y="193"/>
                </a:lnTo>
                <a:lnTo>
                  <a:pt x="3151" y="212"/>
                </a:lnTo>
                <a:lnTo>
                  <a:pt x="3181" y="230"/>
                </a:lnTo>
                <a:lnTo>
                  <a:pt x="3211" y="249"/>
                </a:lnTo>
                <a:lnTo>
                  <a:pt x="3239" y="269"/>
                </a:lnTo>
                <a:lnTo>
                  <a:pt x="3268" y="290"/>
                </a:lnTo>
                <a:lnTo>
                  <a:pt x="3295" y="311"/>
                </a:lnTo>
                <a:lnTo>
                  <a:pt x="3323" y="334"/>
                </a:lnTo>
                <a:lnTo>
                  <a:pt x="3349" y="356"/>
                </a:lnTo>
                <a:lnTo>
                  <a:pt x="3375" y="379"/>
                </a:lnTo>
                <a:lnTo>
                  <a:pt x="3401" y="402"/>
                </a:lnTo>
                <a:lnTo>
                  <a:pt x="3426" y="427"/>
                </a:lnTo>
                <a:lnTo>
                  <a:pt x="3451" y="452"/>
                </a:lnTo>
                <a:lnTo>
                  <a:pt x="3475" y="478"/>
                </a:lnTo>
                <a:lnTo>
                  <a:pt x="3497" y="504"/>
                </a:lnTo>
                <a:lnTo>
                  <a:pt x="3521" y="531"/>
                </a:lnTo>
                <a:lnTo>
                  <a:pt x="3542" y="558"/>
                </a:lnTo>
                <a:lnTo>
                  <a:pt x="3563" y="587"/>
                </a:lnTo>
                <a:lnTo>
                  <a:pt x="3584" y="614"/>
                </a:lnTo>
                <a:lnTo>
                  <a:pt x="3604" y="643"/>
                </a:lnTo>
                <a:lnTo>
                  <a:pt x="3624" y="673"/>
                </a:lnTo>
                <a:lnTo>
                  <a:pt x="3642" y="702"/>
                </a:lnTo>
                <a:lnTo>
                  <a:pt x="3660" y="732"/>
                </a:lnTo>
                <a:lnTo>
                  <a:pt x="3678" y="764"/>
                </a:lnTo>
                <a:lnTo>
                  <a:pt x="3694" y="795"/>
                </a:lnTo>
                <a:lnTo>
                  <a:pt x="3710" y="826"/>
                </a:lnTo>
                <a:lnTo>
                  <a:pt x="3725" y="858"/>
                </a:lnTo>
                <a:lnTo>
                  <a:pt x="3739" y="891"/>
                </a:lnTo>
                <a:lnTo>
                  <a:pt x="3753" y="924"/>
                </a:lnTo>
                <a:lnTo>
                  <a:pt x="3765" y="957"/>
                </a:lnTo>
                <a:lnTo>
                  <a:pt x="3776" y="991"/>
                </a:lnTo>
                <a:lnTo>
                  <a:pt x="3787" y="1025"/>
                </a:lnTo>
                <a:lnTo>
                  <a:pt x="3799" y="1060"/>
                </a:lnTo>
                <a:lnTo>
                  <a:pt x="3807" y="1094"/>
                </a:lnTo>
                <a:lnTo>
                  <a:pt x="3816" y="1130"/>
                </a:lnTo>
                <a:lnTo>
                  <a:pt x="3824" y="1165"/>
                </a:lnTo>
                <a:lnTo>
                  <a:pt x="3831" y="1201"/>
                </a:lnTo>
                <a:lnTo>
                  <a:pt x="3837" y="1237"/>
                </a:lnTo>
                <a:lnTo>
                  <a:pt x="3842" y="1273"/>
                </a:lnTo>
                <a:lnTo>
                  <a:pt x="3846" y="1309"/>
                </a:lnTo>
                <a:lnTo>
                  <a:pt x="3850" y="1346"/>
                </a:lnTo>
                <a:lnTo>
                  <a:pt x="3851" y="1384"/>
                </a:lnTo>
                <a:lnTo>
                  <a:pt x="3853" y="1421"/>
                </a:lnTo>
                <a:lnTo>
                  <a:pt x="3853" y="1459"/>
                </a:lnTo>
                <a:lnTo>
                  <a:pt x="3852" y="1507"/>
                </a:lnTo>
                <a:lnTo>
                  <a:pt x="3850" y="1556"/>
                </a:lnTo>
                <a:lnTo>
                  <a:pt x="3846" y="1604"/>
                </a:lnTo>
                <a:lnTo>
                  <a:pt x="3841" y="1652"/>
                </a:lnTo>
                <a:lnTo>
                  <a:pt x="3833" y="1699"/>
                </a:lnTo>
                <a:lnTo>
                  <a:pt x="3825" y="1745"/>
                </a:lnTo>
                <a:lnTo>
                  <a:pt x="3815" y="1791"/>
                </a:lnTo>
                <a:lnTo>
                  <a:pt x="3804" y="1837"/>
                </a:lnTo>
                <a:lnTo>
                  <a:pt x="3791" y="1882"/>
                </a:lnTo>
                <a:lnTo>
                  <a:pt x="3777" y="1926"/>
                </a:lnTo>
                <a:lnTo>
                  <a:pt x="3761" y="1970"/>
                </a:lnTo>
                <a:lnTo>
                  <a:pt x="3744" y="2013"/>
                </a:lnTo>
                <a:lnTo>
                  <a:pt x="3726" y="2055"/>
                </a:lnTo>
                <a:lnTo>
                  <a:pt x="3706" y="2098"/>
                </a:lnTo>
                <a:lnTo>
                  <a:pt x="3685" y="2139"/>
                </a:lnTo>
                <a:lnTo>
                  <a:pt x="3664" y="2178"/>
                </a:lnTo>
                <a:lnTo>
                  <a:pt x="3640" y="2217"/>
                </a:lnTo>
                <a:lnTo>
                  <a:pt x="3617" y="2256"/>
                </a:lnTo>
                <a:lnTo>
                  <a:pt x="3591" y="2294"/>
                </a:lnTo>
                <a:lnTo>
                  <a:pt x="3564" y="2330"/>
                </a:lnTo>
                <a:lnTo>
                  <a:pt x="3536" y="2367"/>
                </a:lnTo>
                <a:lnTo>
                  <a:pt x="3507" y="2403"/>
                </a:lnTo>
                <a:lnTo>
                  <a:pt x="3477" y="2436"/>
                </a:lnTo>
                <a:lnTo>
                  <a:pt x="3446" y="2470"/>
                </a:lnTo>
                <a:lnTo>
                  <a:pt x="3414" y="2502"/>
                </a:lnTo>
                <a:lnTo>
                  <a:pt x="3381" y="2533"/>
                </a:lnTo>
                <a:lnTo>
                  <a:pt x="3348" y="2563"/>
                </a:lnTo>
                <a:lnTo>
                  <a:pt x="3313" y="2592"/>
                </a:lnTo>
                <a:lnTo>
                  <a:pt x="3277" y="2621"/>
                </a:lnTo>
                <a:lnTo>
                  <a:pt x="3239" y="2648"/>
                </a:lnTo>
                <a:lnTo>
                  <a:pt x="3202" y="2673"/>
                </a:lnTo>
                <a:lnTo>
                  <a:pt x="3163" y="2698"/>
                </a:lnTo>
                <a:lnTo>
                  <a:pt x="3163" y="3271"/>
                </a:lnTo>
                <a:lnTo>
                  <a:pt x="2964" y="3271"/>
                </a:lnTo>
                <a:lnTo>
                  <a:pt x="2964" y="2583"/>
                </a:lnTo>
                <a:lnTo>
                  <a:pt x="3004" y="2561"/>
                </a:lnTo>
                <a:lnTo>
                  <a:pt x="3041" y="2537"/>
                </a:lnTo>
                <a:lnTo>
                  <a:pt x="3079" y="2512"/>
                </a:lnTo>
                <a:lnTo>
                  <a:pt x="3115" y="2487"/>
                </a:lnTo>
                <a:lnTo>
                  <a:pt x="3151" y="2461"/>
                </a:lnTo>
                <a:lnTo>
                  <a:pt x="3185" y="2434"/>
                </a:lnTo>
                <a:lnTo>
                  <a:pt x="3218" y="2405"/>
                </a:lnTo>
                <a:lnTo>
                  <a:pt x="3251" y="2377"/>
                </a:lnTo>
                <a:lnTo>
                  <a:pt x="3282" y="2348"/>
                </a:lnTo>
                <a:lnTo>
                  <a:pt x="3312" y="2317"/>
                </a:lnTo>
                <a:lnTo>
                  <a:pt x="3340" y="2286"/>
                </a:lnTo>
                <a:lnTo>
                  <a:pt x="3368" y="2254"/>
                </a:lnTo>
                <a:lnTo>
                  <a:pt x="3395" y="2221"/>
                </a:lnTo>
                <a:lnTo>
                  <a:pt x="3420" y="2187"/>
                </a:lnTo>
                <a:lnTo>
                  <a:pt x="3445" y="2154"/>
                </a:lnTo>
                <a:lnTo>
                  <a:pt x="3467" y="2119"/>
                </a:lnTo>
                <a:lnTo>
                  <a:pt x="3490" y="2083"/>
                </a:lnTo>
                <a:lnTo>
                  <a:pt x="3510" y="2046"/>
                </a:lnTo>
                <a:lnTo>
                  <a:pt x="3530" y="2009"/>
                </a:lnTo>
                <a:lnTo>
                  <a:pt x="3547" y="1970"/>
                </a:lnTo>
                <a:lnTo>
                  <a:pt x="3563" y="1932"/>
                </a:lnTo>
                <a:lnTo>
                  <a:pt x="3579" y="1892"/>
                </a:lnTo>
                <a:lnTo>
                  <a:pt x="3593" y="1852"/>
                </a:lnTo>
                <a:lnTo>
                  <a:pt x="3606" y="1811"/>
                </a:lnTo>
                <a:lnTo>
                  <a:pt x="3617" y="1770"/>
                </a:lnTo>
                <a:lnTo>
                  <a:pt x="3627" y="1728"/>
                </a:lnTo>
                <a:lnTo>
                  <a:pt x="3635" y="1684"/>
                </a:lnTo>
                <a:lnTo>
                  <a:pt x="3642" y="1640"/>
                </a:lnTo>
                <a:lnTo>
                  <a:pt x="3647" y="1596"/>
                </a:lnTo>
                <a:lnTo>
                  <a:pt x="3652" y="1551"/>
                </a:lnTo>
                <a:lnTo>
                  <a:pt x="3653" y="1505"/>
                </a:lnTo>
                <a:lnTo>
                  <a:pt x="3654" y="1459"/>
                </a:lnTo>
                <a:lnTo>
                  <a:pt x="3654" y="1426"/>
                </a:lnTo>
                <a:lnTo>
                  <a:pt x="3653" y="1394"/>
                </a:lnTo>
                <a:lnTo>
                  <a:pt x="3650" y="1361"/>
                </a:lnTo>
                <a:lnTo>
                  <a:pt x="3648" y="1330"/>
                </a:lnTo>
                <a:lnTo>
                  <a:pt x="3644" y="1298"/>
                </a:lnTo>
                <a:lnTo>
                  <a:pt x="3639" y="1267"/>
                </a:lnTo>
                <a:lnTo>
                  <a:pt x="3634" y="1236"/>
                </a:lnTo>
                <a:lnTo>
                  <a:pt x="3628" y="1204"/>
                </a:lnTo>
                <a:lnTo>
                  <a:pt x="3622" y="1175"/>
                </a:lnTo>
                <a:lnTo>
                  <a:pt x="3614" y="1143"/>
                </a:lnTo>
                <a:lnTo>
                  <a:pt x="3607" y="1114"/>
                </a:lnTo>
                <a:lnTo>
                  <a:pt x="3598" y="1084"/>
                </a:lnTo>
                <a:lnTo>
                  <a:pt x="3588" y="1055"/>
                </a:lnTo>
                <a:lnTo>
                  <a:pt x="3578" y="1025"/>
                </a:lnTo>
                <a:lnTo>
                  <a:pt x="3567" y="996"/>
                </a:lnTo>
                <a:lnTo>
                  <a:pt x="3556" y="969"/>
                </a:lnTo>
                <a:lnTo>
                  <a:pt x="3543" y="940"/>
                </a:lnTo>
                <a:lnTo>
                  <a:pt x="3530" y="913"/>
                </a:lnTo>
                <a:lnTo>
                  <a:pt x="3502" y="858"/>
                </a:lnTo>
                <a:lnTo>
                  <a:pt x="3472" y="806"/>
                </a:lnTo>
                <a:lnTo>
                  <a:pt x="3439" y="755"/>
                </a:lnTo>
                <a:lnTo>
                  <a:pt x="3404" y="705"/>
                </a:lnTo>
                <a:lnTo>
                  <a:pt x="3366" y="658"/>
                </a:lnTo>
                <a:lnTo>
                  <a:pt x="3327" y="612"/>
                </a:lnTo>
                <a:lnTo>
                  <a:pt x="3285" y="568"/>
                </a:lnTo>
                <a:lnTo>
                  <a:pt x="3242" y="527"/>
                </a:lnTo>
                <a:lnTo>
                  <a:pt x="3196" y="487"/>
                </a:lnTo>
                <a:lnTo>
                  <a:pt x="3148" y="450"/>
                </a:lnTo>
                <a:lnTo>
                  <a:pt x="3099" y="415"/>
                </a:lnTo>
                <a:lnTo>
                  <a:pt x="3048" y="382"/>
                </a:lnTo>
                <a:lnTo>
                  <a:pt x="2995" y="351"/>
                </a:lnTo>
                <a:lnTo>
                  <a:pt x="2941" y="324"/>
                </a:lnTo>
                <a:lnTo>
                  <a:pt x="2913" y="310"/>
                </a:lnTo>
                <a:lnTo>
                  <a:pt x="2886" y="299"/>
                </a:lnTo>
                <a:lnTo>
                  <a:pt x="2857" y="286"/>
                </a:lnTo>
                <a:lnTo>
                  <a:pt x="2828" y="277"/>
                </a:lnTo>
                <a:lnTo>
                  <a:pt x="2799" y="265"/>
                </a:lnTo>
                <a:lnTo>
                  <a:pt x="2770" y="257"/>
                </a:lnTo>
                <a:lnTo>
                  <a:pt x="2740" y="248"/>
                </a:lnTo>
                <a:lnTo>
                  <a:pt x="2710" y="239"/>
                </a:lnTo>
                <a:lnTo>
                  <a:pt x="2679" y="232"/>
                </a:lnTo>
                <a:lnTo>
                  <a:pt x="2649" y="225"/>
                </a:lnTo>
                <a:lnTo>
                  <a:pt x="2618" y="219"/>
                </a:lnTo>
                <a:lnTo>
                  <a:pt x="2587" y="214"/>
                </a:lnTo>
                <a:lnTo>
                  <a:pt x="2556" y="209"/>
                </a:lnTo>
                <a:lnTo>
                  <a:pt x="2523" y="206"/>
                </a:lnTo>
                <a:lnTo>
                  <a:pt x="2492" y="203"/>
                </a:lnTo>
                <a:lnTo>
                  <a:pt x="2460" y="201"/>
                </a:lnTo>
                <a:lnTo>
                  <a:pt x="2427" y="201"/>
                </a:lnTo>
                <a:lnTo>
                  <a:pt x="2395" y="199"/>
                </a:lnTo>
                <a:lnTo>
                  <a:pt x="2363" y="201"/>
                </a:lnTo>
                <a:lnTo>
                  <a:pt x="2330" y="201"/>
                </a:lnTo>
                <a:lnTo>
                  <a:pt x="2298" y="203"/>
                </a:lnTo>
                <a:lnTo>
                  <a:pt x="2267" y="206"/>
                </a:lnTo>
                <a:lnTo>
                  <a:pt x="2234" y="209"/>
                </a:lnTo>
                <a:lnTo>
                  <a:pt x="2203" y="214"/>
                </a:lnTo>
                <a:lnTo>
                  <a:pt x="2172" y="219"/>
                </a:lnTo>
                <a:lnTo>
                  <a:pt x="2141" y="225"/>
                </a:lnTo>
                <a:lnTo>
                  <a:pt x="2111" y="232"/>
                </a:lnTo>
                <a:lnTo>
                  <a:pt x="2080" y="239"/>
                </a:lnTo>
                <a:lnTo>
                  <a:pt x="2050" y="248"/>
                </a:lnTo>
                <a:lnTo>
                  <a:pt x="2020" y="257"/>
                </a:lnTo>
                <a:lnTo>
                  <a:pt x="1991" y="265"/>
                </a:lnTo>
                <a:lnTo>
                  <a:pt x="1963" y="277"/>
                </a:lnTo>
                <a:lnTo>
                  <a:pt x="1933" y="286"/>
                </a:lnTo>
                <a:lnTo>
                  <a:pt x="1906" y="299"/>
                </a:lnTo>
                <a:lnTo>
                  <a:pt x="1877" y="310"/>
                </a:lnTo>
                <a:lnTo>
                  <a:pt x="1849" y="324"/>
                </a:lnTo>
                <a:lnTo>
                  <a:pt x="1795" y="351"/>
                </a:lnTo>
                <a:lnTo>
                  <a:pt x="1742" y="382"/>
                </a:lnTo>
                <a:lnTo>
                  <a:pt x="1691" y="415"/>
                </a:lnTo>
                <a:lnTo>
                  <a:pt x="1642" y="450"/>
                </a:lnTo>
                <a:lnTo>
                  <a:pt x="1594" y="487"/>
                </a:lnTo>
                <a:lnTo>
                  <a:pt x="1548" y="527"/>
                </a:lnTo>
                <a:lnTo>
                  <a:pt x="1505" y="568"/>
                </a:lnTo>
                <a:lnTo>
                  <a:pt x="1463" y="612"/>
                </a:lnTo>
                <a:lnTo>
                  <a:pt x="1424" y="658"/>
                </a:lnTo>
                <a:lnTo>
                  <a:pt x="1386" y="705"/>
                </a:lnTo>
                <a:lnTo>
                  <a:pt x="1351" y="755"/>
                </a:lnTo>
                <a:lnTo>
                  <a:pt x="1319" y="806"/>
                </a:lnTo>
                <a:lnTo>
                  <a:pt x="1288" y="858"/>
                </a:lnTo>
                <a:lnTo>
                  <a:pt x="1260" y="913"/>
                </a:lnTo>
                <a:lnTo>
                  <a:pt x="1248" y="940"/>
                </a:lnTo>
                <a:lnTo>
                  <a:pt x="1235" y="969"/>
                </a:lnTo>
                <a:lnTo>
                  <a:pt x="1223" y="996"/>
                </a:lnTo>
                <a:lnTo>
                  <a:pt x="1213" y="1025"/>
                </a:lnTo>
                <a:lnTo>
                  <a:pt x="1202" y="1055"/>
                </a:lnTo>
                <a:lnTo>
                  <a:pt x="1193" y="1084"/>
                </a:lnTo>
                <a:lnTo>
                  <a:pt x="1184" y="1114"/>
                </a:lnTo>
                <a:lnTo>
                  <a:pt x="1176" y="1143"/>
                </a:lnTo>
                <a:lnTo>
                  <a:pt x="1168" y="1175"/>
                </a:lnTo>
                <a:lnTo>
                  <a:pt x="1162" y="1204"/>
                </a:lnTo>
                <a:lnTo>
                  <a:pt x="1156" y="1236"/>
                </a:lnTo>
                <a:lnTo>
                  <a:pt x="1151" y="1267"/>
                </a:lnTo>
                <a:lnTo>
                  <a:pt x="1146" y="1298"/>
                </a:lnTo>
                <a:lnTo>
                  <a:pt x="1142" y="1330"/>
                </a:lnTo>
                <a:lnTo>
                  <a:pt x="1140" y="1361"/>
                </a:lnTo>
                <a:lnTo>
                  <a:pt x="1138" y="1394"/>
                </a:lnTo>
                <a:lnTo>
                  <a:pt x="1137" y="1426"/>
                </a:lnTo>
                <a:lnTo>
                  <a:pt x="1136" y="1459"/>
                </a:lnTo>
                <a:lnTo>
                  <a:pt x="1137" y="1505"/>
                </a:lnTo>
                <a:lnTo>
                  <a:pt x="1140" y="1551"/>
                </a:lnTo>
                <a:lnTo>
                  <a:pt x="1143" y="1596"/>
                </a:lnTo>
                <a:lnTo>
                  <a:pt x="1148" y="1640"/>
                </a:lnTo>
                <a:lnTo>
                  <a:pt x="1156" y="1684"/>
                </a:lnTo>
                <a:lnTo>
                  <a:pt x="1163" y="1728"/>
                </a:lnTo>
                <a:lnTo>
                  <a:pt x="1173" y="1770"/>
                </a:lnTo>
                <a:lnTo>
                  <a:pt x="1184" y="1811"/>
                </a:lnTo>
                <a:lnTo>
                  <a:pt x="1197" y="1852"/>
                </a:lnTo>
                <a:lnTo>
                  <a:pt x="1211" y="1892"/>
                </a:lnTo>
                <a:lnTo>
                  <a:pt x="1227" y="1932"/>
                </a:lnTo>
                <a:lnTo>
                  <a:pt x="1243" y="1970"/>
                </a:lnTo>
                <a:lnTo>
                  <a:pt x="1262" y="2009"/>
                </a:lnTo>
                <a:lnTo>
                  <a:pt x="1280" y="2046"/>
                </a:lnTo>
                <a:lnTo>
                  <a:pt x="1301" y="2083"/>
                </a:lnTo>
                <a:lnTo>
                  <a:pt x="1323" y="2119"/>
                </a:lnTo>
                <a:lnTo>
                  <a:pt x="1346" y="2154"/>
                </a:lnTo>
                <a:lnTo>
                  <a:pt x="1370" y="2187"/>
                </a:lnTo>
                <a:lnTo>
                  <a:pt x="1396" y="2221"/>
                </a:lnTo>
                <a:lnTo>
                  <a:pt x="1422" y="2254"/>
                </a:lnTo>
                <a:lnTo>
                  <a:pt x="1450" y="2286"/>
                </a:lnTo>
                <a:lnTo>
                  <a:pt x="1478" y="2317"/>
                </a:lnTo>
                <a:lnTo>
                  <a:pt x="1509" y="2348"/>
                </a:lnTo>
                <a:lnTo>
                  <a:pt x="1541" y="2377"/>
                </a:lnTo>
                <a:lnTo>
                  <a:pt x="1572" y="2405"/>
                </a:lnTo>
                <a:lnTo>
                  <a:pt x="1605" y="2434"/>
                </a:lnTo>
                <a:lnTo>
                  <a:pt x="1640" y="2461"/>
                </a:lnTo>
                <a:lnTo>
                  <a:pt x="1675" y="2487"/>
                </a:lnTo>
                <a:lnTo>
                  <a:pt x="1711" y="2512"/>
                </a:lnTo>
                <a:lnTo>
                  <a:pt x="1749" y="2537"/>
                </a:lnTo>
                <a:lnTo>
                  <a:pt x="1786" y="2561"/>
                </a:lnTo>
                <a:lnTo>
                  <a:pt x="1826" y="2583"/>
                </a:lnTo>
                <a:lnTo>
                  <a:pt x="1826" y="3271"/>
                </a:lnTo>
                <a:lnTo>
                  <a:pt x="1627" y="3271"/>
                </a:lnTo>
                <a:close/>
                <a:moveTo>
                  <a:pt x="1827" y="3841"/>
                </a:moveTo>
                <a:lnTo>
                  <a:pt x="1826" y="4301"/>
                </a:lnTo>
                <a:lnTo>
                  <a:pt x="2204" y="4564"/>
                </a:lnTo>
                <a:lnTo>
                  <a:pt x="2591" y="4564"/>
                </a:lnTo>
                <a:lnTo>
                  <a:pt x="2949" y="4315"/>
                </a:lnTo>
                <a:lnTo>
                  <a:pt x="1827" y="3841"/>
                </a:lnTo>
                <a:close/>
                <a:moveTo>
                  <a:pt x="1661" y="3470"/>
                </a:moveTo>
                <a:lnTo>
                  <a:pt x="2970" y="4028"/>
                </a:lnTo>
                <a:lnTo>
                  <a:pt x="2970" y="3920"/>
                </a:lnTo>
                <a:lnTo>
                  <a:pt x="1916" y="3470"/>
                </a:lnTo>
                <a:lnTo>
                  <a:pt x="3170" y="3470"/>
                </a:lnTo>
                <a:lnTo>
                  <a:pt x="3170" y="4406"/>
                </a:lnTo>
                <a:lnTo>
                  <a:pt x="2653" y="4763"/>
                </a:lnTo>
                <a:lnTo>
                  <a:pt x="2142" y="4763"/>
                </a:lnTo>
                <a:lnTo>
                  <a:pt x="1625" y="4406"/>
                </a:lnTo>
                <a:lnTo>
                  <a:pt x="1629" y="3470"/>
                </a:lnTo>
                <a:lnTo>
                  <a:pt x="1661" y="3470"/>
                </a:lnTo>
                <a:close/>
                <a:moveTo>
                  <a:pt x="2620" y="2471"/>
                </a:moveTo>
                <a:lnTo>
                  <a:pt x="2886" y="1072"/>
                </a:lnTo>
                <a:lnTo>
                  <a:pt x="2770" y="1072"/>
                </a:lnTo>
                <a:lnTo>
                  <a:pt x="2770" y="973"/>
                </a:lnTo>
                <a:lnTo>
                  <a:pt x="3007" y="973"/>
                </a:lnTo>
                <a:lnTo>
                  <a:pt x="2719" y="2490"/>
                </a:lnTo>
                <a:lnTo>
                  <a:pt x="2620" y="2471"/>
                </a:lnTo>
                <a:close/>
                <a:moveTo>
                  <a:pt x="3860" y="2201"/>
                </a:moveTo>
                <a:lnTo>
                  <a:pt x="4518" y="2581"/>
                </a:lnTo>
                <a:lnTo>
                  <a:pt x="4419" y="2754"/>
                </a:lnTo>
                <a:lnTo>
                  <a:pt x="3758" y="2372"/>
                </a:lnTo>
                <a:lnTo>
                  <a:pt x="3785" y="2330"/>
                </a:lnTo>
                <a:lnTo>
                  <a:pt x="3811" y="2288"/>
                </a:lnTo>
                <a:lnTo>
                  <a:pt x="3836" y="2244"/>
                </a:lnTo>
                <a:lnTo>
                  <a:pt x="3860" y="2201"/>
                </a:lnTo>
                <a:close/>
                <a:moveTo>
                  <a:pt x="371" y="186"/>
                </a:moveTo>
                <a:lnTo>
                  <a:pt x="1008" y="553"/>
                </a:lnTo>
                <a:lnTo>
                  <a:pt x="981" y="595"/>
                </a:lnTo>
                <a:lnTo>
                  <a:pt x="957" y="639"/>
                </a:lnTo>
                <a:lnTo>
                  <a:pt x="933" y="683"/>
                </a:lnTo>
                <a:lnTo>
                  <a:pt x="910" y="727"/>
                </a:lnTo>
                <a:lnTo>
                  <a:pt x="272" y="359"/>
                </a:lnTo>
                <a:lnTo>
                  <a:pt x="371" y="186"/>
                </a:lnTo>
                <a:close/>
                <a:moveTo>
                  <a:pt x="1035" y="2370"/>
                </a:moveTo>
                <a:lnTo>
                  <a:pt x="371" y="2754"/>
                </a:lnTo>
                <a:lnTo>
                  <a:pt x="272" y="2581"/>
                </a:lnTo>
                <a:lnTo>
                  <a:pt x="933" y="2200"/>
                </a:lnTo>
                <a:lnTo>
                  <a:pt x="957" y="2243"/>
                </a:lnTo>
                <a:lnTo>
                  <a:pt x="981" y="2287"/>
                </a:lnTo>
                <a:lnTo>
                  <a:pt x="1008" y="2329"/>
                </a:lnTo>
                <a:lnTo>
                  <a:pt x="1035" y="2370"/>
                </a:lnTo>
                <a:close/>
                <a:moveTo>
                  <a:pt x="4518" y="359"/>
                </a:moveTo>
                <a:lnTo>
                  <a:pt x="3882" y="726"/>
                </a:lnTo>
                <a:lnTo>
                  <a:pt x="3860" y="681"/>
                </a:lnTo>
                <a:lnTo>
                  <a:pt x="3836" y="638"/>
                </a:lnTo>
                <a:lnTo>
                  <a:pt x="3811" y="594"/>
                </a:lnTo>
                <a:lnTo>
                  <a:pt x="3785" y="552"/>
                </a:lnTo>
                <a:lnTo>
                  <a:pt x="4419" y="186"/>
                </a:lnTo>
                <a:lnTo>
                  <a:pt x="4518" y="359"/>
                </a:lnTo>
                <a:close/>
                <a:moveTo>
                  <a:pt x="753" y="1569"/>
                </a:moveTo>
                <a:lnTo>
                  <a:pt x="0" y="1569"/>
                </a:lnTo>
                <a:lnTo>
                  <a:pt x="0" y="1370"/>
                </a:lnTo>
                <a:lnTo>
                  <a:pt x="750" y="1370"/>
                </a:lnTo>
                <a:lnTo>
                  <a:pt x="749" y="1405"/>
                </a:lnTo>
                <a:lnTo>
                  <a:pt x="749" y="1441"/>
                </a:lnTo>
                <a:lnTo>
                  <a:pt x="750" y="1506"/>
                </a:lnTo>
                <a:lnTo>
                  <a:pt x="753" y="1569"/>
                </a:lnTo>
                <a:close/>
                <a:moveTo>
                  <a:pt x="4790" y="1569"/>
                </a:moveTo>
                <a:lnTo>
                  <a:pt x="4040" y="1569"/>
                </a:lnTo>
                <a:lnTo>
                  <a:pt x="4044" y="1506"/>
                </a:lnTo>
                <a:lnTo>
                  <a:pt x="4045" y="1441"/>
                </a:lnTo>
                <a:lnTo>
                  <a:pt x="4044" y="1405"/>
                </a:lnTo>
                <a:lnTo>
                  <a:pt x="4043" y="1370"/>
                </a:lnTo>
                <a:lnTo>
                  <a:pt x="4790" y="1370"/>
                </a:lnTo>
                <a:lnTo>
                  <a:pt x="4790" y="1569"/>
                </a:lnTo>
                <a:close/>
              </a:path>
            </a:pathLst>
          </a:custGeom>
          <a:solidFill>
            <a:schemeClr val="tx2"/>
          </a:solidFill>
          <a:ln w="9525">
            <a:noFill/>
            <a:round/>
            <a:headEnd/>
            <a:tailEnd/>
          </a:ln>
        </p:spPr>
        <p:txBody>
          <a:bodyPr vert="horz" wrap="square" lIns="91440" tIns="45720" rIns="91440" bIns="45720" anchor="t"/>
          <a:lstStyle/>
          <a:p>
            <a:pPr defTabSz="914077"/>
            <a:endParaRPr lang="de-DE">
              <a:solidFill>
                <a:srgbClr val="FFFFFF"/>
              </a:solidFill>
            </a:endParaRPr>
          </a:p>
        </p:txBody>
      </p:sp>
    </p:spTree>
    <p:extLst>
      <p:ext uri="{BB962C8B-B14F-4D97-AF65-F5344CB8AC3E}">
        <p14:creationId xmlns:p14="http://schemas.microsoft.com/office/powerpoint/2010/main" val="3485006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Project Objectives</a:t>
            </a:r>
            <a:endParaRPr lang="en-IN" sz="2400" dirty="0">
              <a:solidFill>
                <a:srgbClr val="0070C0"/>
              </a:solidFill>
            </a:endParaRPr>
          </a:p>
        </p:txBody>
      </p:sp>
      <p:sp>
        <p:nvSpPr>
          <p:cNvPr id="44" name="TextBox 43"/>
          <p:cNvSpPr txBox="1"/>
          <p:nvPr/>
        </p:nvSpPr>
        <p:spPr>
          <a:xfrm>
            <a:off x="3809262" y="3773514"/>
            <a:ext cx="3089486" cy="223907"/>
          </a:xfrm>
          <a:prstGeom prst="rect">
            <a:avLst/>
          </a:prstGeom>
          <a:solidFill>
            <a:srgbClr val="FFE600"/>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lIns="0" tIns="27432" rIns="0" bIns="0" rtlCol="0" anchor="ctr">
            <a:spAutoFit/>
          </a:bodyPr>
          <a:lstStyle/>
          <a:p>
            <a:pPr algn="ctr">
              <a:lnSpc>
                <a:spcPct val="85000"/>
              </a:lnSpc>
              <a:spcAft>
                <a:spcPts val="450"/>
              </a:spcAft>
              <a:buClr>
                <a:schemeClr val="accent2"/>
              </a:buClr>
              <a:buSzPct val="70000"/>
            </a:pPr>
            <a:r>
              <a:rPr lang="en-US" sz="1500" b="1" dirty="0" smtClean="0">
                <a:solidFill>
                  <a:schemeClr val="tx1"/>
                </a:solidFill>
                <a:latin typeface="EYInterstate Light" panose="02000506000000020004" pitchFamily="2" charset="0"/>
              </a:rPr>
              <a:t>Project Objectives</a:t>
            </a:r>
            <a:endParaRPr lang="en-IN" sz="1500" b="1" dirty="0">
              <a:solidFill>
                <a:schemeClr val="tx1"/>
              </a:solidFill>
              <a:latin typeface="EYInterstate Light" panose="02000506000000020004" pitchFamily="2" charset="0"/>
            </a:endParaRPr>
          </a:p>
        </p:txBody>
      </p:sp>
      <p:grpSp>
        <p:nvGrpSpPr>
          <p:cNvPr id="5" name="Group 4"/>
          <p:cNvGrpSpPr/>
          <p:nvPr/>
        </p:nvGrpSpPr>
        <p:grpSpPr>
          <a:xfrm>
            <a:off x="1337543" y="5283573"/>
            <a:ext cx="8272587" cy="1220226"/>
            <a:chOff x="186270" y="6775663"/>
            <a:chExt cx="6645713" cy="1283406"/>
          </a:xfrm>
        </p:grpSpPr>
        <p:sp>
          <p:nvSpPr>
            <p:cNvPr id="27" name="Ellipse 26"/>
            <p:cNvSpPr/>
            <p:nvPr/>
          </p:nvSpPr>
          <p:spPr bwMode="gray">
            <a:xfrm>
              <a:off x="186270" y="6775663"/>
              <a:ext cx="355308" cy="334272"/>
            </a:xfrm>
            <a:prstGeom prst="ellipse">
              <a:avLst/>
            </a:prstGeom>
            <a:solidFill>
              <a:schemeClr val="accent2"/>
            </a:solidFill>
            <a:ln>
              <a:no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de-DE" sz="1350" dirty="0">
                <a:latin typeface="EYInterstate Light" panose="02000506000000020004" pitchFamily="2" charset="0"/>
              </a:endParaRPr>
            </a:p>
          </p:txBody>
        </p:sp>
        <p:sp>
          <p:nvSpPr>
            <p:cNvPr id="28" name="Rounded Rectangle 27"/>
            <p:cNvSpPr/>
            <p:nvPr/>
          </p:nvSpPr>
          <p:spPr>
            <a:xfrm>
              <a:off x="198006" y="6942073"/>
              <a:ext cx="1243932" cy="1111681"/>
            </a:xfrm>
            <a:prstGeom prst="roundRect">
              <a:avLst/>
            </a:prstGeom>
            <a:solidFill>
              <a:schemeClr val="tx2">
                <a:lumMod val="75000"/>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300" b="1" dirty="0" smtClean="0">
                  <a:solidFill>
                    <a:srgbClr val="000000"/>
                  </a:solidFill>
                  <a:latin typeface="EYInterstate Light" panose="02000506000000020004" pitchFamily="2" charset="0"/>
                </a:rPr>
                <a:t>Single Source and Points of Truth for Data Elements</a:t>
              </a:r>
              <a:endParaRPr lang="en-IN" sz="1300" dirty="0">
                <a:solidFill>
                  <a:srgbClr val="000000"/>
                </a:solidFill>
                <a:latin typeface="EYInterstate Light" panose="02000506000000020004" pitchFamily="2" charset="0"/>
              </a:endParaRPr>
            </a:p>
          </p:txBody>
        </p:sp>
        <p:sp>
          <p:nvSpPr>
            <p:cNvPr id="29" name="Ellipse 20"/>
            <p:cNvSpPr/>
            <p:nvPr/>
          </p:nvSpPr>
          <p:spPr bwMode="gray">
            <a:xfrm>
              <a:off x="219086" y="6794988"/>
              <a:ext cx="284925" cy="268055"/>
            </a:xfrm>
            <a:prstGeom prst="ellipse">
              <a:avLst/>
            </a:prstGeom>
            <a:solidFill>
              <a:schemeClr val="tx2"/>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350" b="1" dirty="0">
                  <a:solidFill>
                    <a:srgbClr val="808080"/>
                  </a:solidFill>
                  <a:latin typeface="EYInterstate Light" panose="02000506000000020004" pitchFamily="2" charset="0"/>
                </a:rPr>
                <a:t>1</a:t>
              </a:r>
            </a:p>
          </p:txBody>
        </p:sp>
        <p:sp>
          <p:nvSpPr>
            <p:cNvPr id="30" name="Ellipse 26"/>
            <p:cNvSpPr/>
            <p:nvPr/>
          </p:nvSpPr>
          <p:spPr bwMode="gray">
            <a:xfrm>
              <a:off x="1521646" y="6775663"/>
              <a:ext cx="355308" cy="334272"/>
            </a:xfrm>
            <a:prstGeom prst="ellipse">
              <a:avLst/>
            </a:prstGeom>
            <a:solidFill>
              <a:schemeClr val="accent2"/>
            </a:solidFill>
            <a:ln>
              <a:no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de-DE" sz="1350" dirty="0">
                <a:latin typeface="EYInterstate Light" panose="02000506000000020004" pitchFamily="2" charset="0"/>
              </a:endParaRPr>
            </a:p>
          </p:txBody>
        </p:sp>
        <p:sp>
          <p:nvSpPr>
            <p:cNvPr id="31" name="Rounded Rectangle 30"/>
            <p:cNvSpPr/>
            <p:nvPr/>
          </p:nvSpPr>
          <p:spPr>
            <a:xfrm>
              <a:off x="1533382" y="6942073"/>
              <a:ext cx="1243932" cy="1111681"/>
            </a:xfrm>
            <a:prstGeom prst="roundRect">
              <a:avLst/>
            </a:prstGeom>
            <a:solidFill>
              <a:schemeClr val="tx2">
                <a:lumMod val="75000"/>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300" b="1" dirty="0" smtClean="0">
                  <a:solidFill>
                    <a:srgbClr val="000000"/>
                  </a:solidFill>
                  <a:latin typeface="EYInterstate Light" panose="02000506000000020004" pitchFamily="2" charset="0"/>
                </a:rPr>
                <a:t>Centralization of Critical and Master Data Elements</a:t>
              </a:r>
              <a:endParaRPr lang="en-IN" sz="1300" b="1" dirty="0">
                <a:solidFill>
                  <a:srgbClr val="000000"/>
                </a:solidFill>
                <a:latin typeface="EYInterstate Light" panose="02000506000000020004" pitchFamily="2" charset="0"/>
              </a:endParaRPr>
            </a:p>
          </p:txBody>
        </p:sp>
        <p:sp>
          <p:nvSpPr>
            <p:cNvPr id="32" name="Ellipse 20"/>
            <p:cNvSpPr/>
            <p:nvPr/>
          </p:nvSpPr>
          <p:spPr bwMode="gray">
            <a:xfrm>
              <a:off x="1554462" y="6794988"/>
              <a:ext cx="284925" cy="268055"/>
            </a:xfrm>
            <a:prstGeom prst="ellipse">
              <a:avLst/>
            </a:prstGeom>
            <a:solidFill>
              <a:schemeClr val="tx2"/>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350" b="1" dirty="0">
                  <a:solidFill>
                    <a:srgbClr val="808080"/>
                  </a:solidFill>
                  <a:latin typeface="EYInterstate Light" panose="02000506000000020004" pitchFamily="2" charset="0"/>
                </a:rPr>
                <a:t>2</a:t>
              </a:r>
            </a:p>
          </p:txBody>
        </p:sp>
        <p:sp>
          <p:nvSpPr>
            <p:cNvPr id="33" name="Ellipse 26"/>
            <p:cNvSpPr/>
            <p:nvPr/>
          </p:nvSpPr>
          <p:spPr bwMode="gray">
            <a:xfrm>
              <a:off x="2867703" y="6775663"/>
              <a:ext cx="355308" cy="334272"/>
            </a:xfrm>
            <a:prstGeom prst="ellipse">
              <a:avLst/>
            </a:prstGeom>
            <a:solidFill>
              <a:schemeClr val="accent2"/>
            </a:solidFill>
            <a:ln>
              <a:no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de-DE" sz="1350" dirty="0">
                <a:latin typeface="EYInterstate Light" panose="02000506000000020004" pitchFamily="2" charset="0"/>
              </a:endParaRPr>
            </a:p>
          </p:txBody>
        </p:sp>
        <p:sp>
          <p:nvSpPr>
            <p:cNvPr id="34" name="Rounded Rectangle 33"/>
            <p:cNvSpPr/>
            <p:nvPr/>
          </p:nvSpPr>
          <p:spPr>
            <a:xfrm>
              <a:off x="2879439" y="6942073"/>
              <a:ext cx="1243932" cy="1111681"/>
            </a:xfrm>
            <a:prstGeom prst="roundRect">
              <a:avLst/>
            </a:prstGeom>
            <a:solidFill>
              <a:schemeClr val="tx2">
                <a:lumMod val="75000"/>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300" b="1" dirty="0" smtClean="0">
                  <a:solidFill>
                    <a:srgbClr val="000000"/>
                  </a:solidFill>
                  <a:latin typeface="EYInterstate Light" panose="02000506000000020004" pitchFamily="2" charset="0"/>
                </a:rPr>
                <a:t>Increased confidence on data by adequate data quality </a:t>
              </a:r>
              <a:endParaRPr lang="en-IN" sz="1300" b="1" dirty="0">
                <a:solidFill>
                  <a:srgbClr val="000000"/>
                </a:solidFill>
                <a:latin typeface="EYInterstate Light" panose="02000506000000020004" pitchFamily="2" charset="0"/>
              </a:endParaRPr>
            </a:p>
          </p:txBody>
        </p:sp>
        <p:sp>
          <p:nvSpPr>
            <p:cNvPr id="35" name="Ellipse 20"/>
            <p:cNvSpPr/>
            <p:nvPr/>
          </p:nvSpPr>
          <p:spPr bwMode="gray">
            <a:xfrm>
              <a:off x="2900519" y="6794988"/>
              <a:ext cx="284925" cy="268055"/>
            </a:xfrm>
            <a:prstGeom prst="ellipse">
              <a:avLst/>
            </a:prstGeom>
            <a:solidFill>
              <a:schemeClr val="tx2"/>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350" b="1" dirty="0">
                  <a:solidFill>
                    <a:srgbClr val="808080"/>
                  </a:solidFill>
                  <a:latin typeface="EYInterstate Light" panose="02000506000000020004" pitchFamily="2" charset="0"/>
                </a:rPr>
                <a:t>3</a:t>
              </a:r>
            </a:p>
          </p:txBody>
        </p:sp>
        <p:sp>
          <p:nvSpPr>
            <p:cNvPr id="36" name="Ellipse 26"/>
            <p:cNvSpPr/>
            <p:nvPr/>
          </p:nvSpPr>
          <p:spPr bwMode="gray">
            <a:xfrm>
              <a:off x="4213760" y="6775663"/>
              <a:ext cx="355308" cy="334272"/>
            </a:xfrm>
            <a:prstGeom prst="ellipse">
              <a:avLst/>
            </a:prstGeom>
            <a:solidFill>
              <a:schemeClr val="accent2"/>
            </a:solidFill>
            <a:ln>
              <a:no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de-DE" sz="1350" dirty="0">
                <a:latin typeface="EYInterstate Light" panose="02000506000000020004" pitchFamily="2" charset="0"/>
              </a:endParaRPr>
            </a:p>
          </p:txBody>
        </p:sp>
        <p:sp>
          <p:nvSpPr>
            <p:cNvPr id="37" name="Rounded Rectangle 36"/>
            <p:cNvSpPr/>
            <p:nvPr/>
          </p:nvSpPr>
          <p:spPr>
            <a:xfrm>
              <a:off x="4225496" y="6942073"/>
              <a:ext cx="1243932" cy="1111681"/>
            </a:xfrm>
            <a:prstGeom prst="roundRect">
              <a:avLst/>
            </a:prstGeom>
            <a:solidFill>
              <a:schemeClr val="tx2">
                <a:lumMod val="75000"/>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300" b="1" dirty="0" smtClean="0">
                  <a:solidFill>
                    <a:srgbClr val="000000"/>
                  </a:solidFill>
                  <a:latin typeface="EYInterstate Light" panose="02000506000000020004" pitchFamily="2" charset="0"/>
                </a:rPr>
                <a:t>Multi-channel and secured data propagation </a:t>
              </a:r>
              <a:endParaRPr lang="en-IN" sz="1300" b="1" dirty="0">
                <a:solidFill>
                  <a:srgbClr val="000000"/>
                </a:solidFill>
                <a:latin typeface="EYInterstate Light" panose="02000506000000020004" pitchFamily="2" charset="0"/>
              </a:endParaRPr>
            </a:p>
          </p:txBody>
        </p:sp>
        <p:sp>
          <p:nvSpPr>
            <p:cNvPr id="38" name="Ellipse 20"/>
            <p:cNvSpPr/>
            <p:nvPr/>
          </p:nvSpPr>
          <p:spPr bwMode="gray">
            <a:xfrm>
              <a:off x="4246576" y="6794988"/>
              <a:ext cx="284925" cy="268055"/>
            </a:xfrm>
            <a:prstGeom prst="ellipse">
              <a:avLst/>
            </a:prstGeom>
            <a:solidFill>
              <a:schemeClr val="tx2"/>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350" b="1" dirty="0">
                  <a:solidFill>
                    <a:srgbClr val="808080"/>
                  </a:solidFill>
                  <a:latin typeface="EYInterstate Light" panose="02000506000000020004" pitchFamily="2" charset="0"/>
                </a:rPr>
                <a:t>4</a:t>
              </a:r>
            </a:p>
          </p:txBody>
        </p:sp>
        <p:sp>
          <p:nvSpPr>
            <p:cNvPr id="39" name="Ellipse 26"/>
            <p:cNvSpPr/>
            <p:nvPr/>
          </p:nvSpPr>
          <p:spPr bwMode="gray">
            <a:xfrm>
              <a:off x="5576315" y="6780978"/>
              <a:ext cx="355308" cy="334272"/>
            </a:xfrm>
            <a:prstGeom prst="ellipse">
              <a:avLst/>
            </a:prstGeom>
            <a:solidFill>
              <a:schemeClr val="accent2"/>
            </a:solidFill>
            <a:ln>
              <a:no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de-DE" sz="1350" dirty="0">
                <a:latin typeface="EYInterstate Light" panose="02000506000000020004" pitchFamily="2" charset="0"/>
              </a:endParaRPr>
            </a:p>
          </p:txBody>
        </p:sp>
        <p:sp>
          <p:nvSpPr>
            <p:cNvPr id="40" name="Rounded Rectangle 39"/>
            <p:cNvSpPr/>
            <p:nvPr/>
          </p:nvSpPr>
          <p:spPr>
            <a:xfrm>
              <a:off x="5588051" y="6947388"/>
              <a:ext cx="1243932" cy="1111681"/>
            </a:xfrm>
            <a:prstGeom prst="roundRect">
              <a:avLst/>
            </a:prstGeom>
            <a:solidFill>
              <a:schemeClr val="tx2">
                <a:lumMod val="75000"/>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200" b="1" dirty="0" smtClean="0">
                  <a:solidFill>
                    <a:srgbClr val="000000"/>
                  </a:solidFill>
                  <a:latin typeface="EYInterstate Light" panose="02000506000000020004" pitchFamily="2" charset="0"/>
                </a:rPr>
                <a:t> </a:t>
              </a:r>
              <a:r>
                <a:rPr lang="en-IN" sz="1300" b="1" dirty="0" smtClean="0">
                  <a:solidFill>
                    <a:srgbClr val="000000"/>
                  </a:solidFill>
                  <a:latin typeface="EYInterstate Light" panose="02000506000000020004" pitchFamily="2" charset="0"/>
                </a:rPr>
                <a:t>Departments having adequate control on data access and usage</a:t>
              </a:r>
              <a:endParaRPr lang="en-IN" sz="1300" b="1" dirty="0">
                <a:solidFill>
                  <a:srgbClr val="000000"/>
                </a:solidFill>
                <a:latin typeface="EYInterstate Light" panose="02000506000000020004" pitchFamily="2" charset="0"/>
              </a:endParaRPr>
            </a:p>
          </p:txBody>
        </p:sp>
        <p:sp>
          <p:nvSpPr>
            <p:cNvPr id="41" name="Ellipse 20"/>
            <p:cNvSpPr/>
            <p:nvPr/>
          </p:nvSpPr>
          <p:spPr bwMode="gray">
            <a:xfrm>
              <a:off x="5609131" y="6800303"/>
              <a:ext cx="284925" cy="268055"/>
            </a:xfrm>
            <a:prstGeom prst="ellipse">
              <a:avLst/>
            </a:prstGeom>
            <a:solidFill>
              <a:schemeClr val="tx2"/>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1350" b="1" dirty="0">
                  <a:solidFill>
                    <a:srgbClr val="808080"/>
                  </a:solidFill>
                  <a:latin typeface="EYInterstate Light" panose="02000506000000020004" pitchFamily="2" charset="0"/>
                </a:rPr>
                <a:t>5</a:t>
              </a:r>
            </a:p>
          </p:txBody>
        </p:sp>
      </p:grpSp>
      <p:sp>
        <p:nvSpPr>
          <p:cNvPr id="6" name="Rectangle 5"/>
          <p:cNvSpPr/>
          <p:nvPr/>
        </p:nvSpPr>
        <p:spPr>
          <a:xfrm>
            <a:off x="7227931" y="1784506"/>
            <a:ext cx="2979602" cy="1754326"/>
          </a:xfrm>
          <a:prstGeom prst="rect">
            <a:avLst/>
          </a:prstGeom>
          <a:solidFill>
            <a:schemeClr val="accent4"/>
          </a:solidFill>
        </p:spPr>
        <p:txBody>
          <a:bodyPr wrap="square">
            <a:spAutoFit/>
          </a:bodyPr>
          <a:lstStyle/>
          <a:p>
            <a:pPr lvl="0"/>
            <a:r>
              <a:rPr lang="nl-NL" sz="1200" b="1" dirty="0">
                <a:latin typeface="EYInterstate Light" panose="02000506000000020004" pitchFamily="2" charset="0"/>
              </a:rPr>
              <a:t>Departmental Ownership</a:t>
            </a:r>
            <a:r>
              <a:rPr lang="nl-NL" sz="1200" dirty="0">
                <a:latin typeface="EYInterstate Light" panose="02000506000000020004" pitchFamily="2" charset="0"/>
              </a:rPr>
              <a:t> – to establish and deliver on a strategy across multiple departments, the departments must realize the need for and drive the KPI agenda. In addition, it is essential to gain operational level acceptance and support for the proposed changes, through early engagement and ownership in the </a:t>
            </a:r>
            <a:r>
              <a:rPr lang="nl-NL" sz="1200" dirty="0" smtClean="0">
                <a:latin typeface="EYInterstate Light" panose="02000506000000020004" pitchFamily="2" charset="0"/>
              </a:rPr>
              <a:t>process</a:t>
            </a:r>
            <a:endParaRPr lang="en-IN" altLang="en-US" sz="1600" kern="0" dirty="0" smtClean="0">
              <a:solidFill>
                <a:sysClr val="windowText" lastClr="000000"/>
              </a:solidFill>
              <a:latin typeface="EYInterstate Light" panose="02000506000000020004" pitchFamily="2" charset="0"/>
            </a:endParaRPr>
          </a:p>
        </p:txBody>
      </p:sp>
      <p:sp>
        <p:nvSpPr>
          <p:cNvPr id="7" name="Rectangle 6"/>
          <p:cNvSpPr/>
          <p:nvPr/>
        </p:nvSpPr>
        <p:spPr>
          <a:xfrm>
            <a:off x="373626" y="1743536"/>
            <a:ext cx="3007421" cy="3231654"/>
          </a:xfrm>
          <a:prstGeom prst="rect">
            <a:avLst/>
          </a:prstGeom>
          <a:solidFill>
            <a:schemeClr val="accent4"/>
          </a:solidFill>
        </p:spPr>
        <p:txBody>
          <a:bodyPr wrap="square">
            <a:spAutoFit/>
          </a:bodyPr>
          <a:lstStyle/>
          <a:p>
            <a:pPr marL="171450" lvl="0" indent="-171450">
              <a:buClr>
                <a:srgbClr val="FFC000"/>
              </a:buClr>
              <a:buFont typeface="Wingdings" panose="05000000000000000000" pitchFamily="2" charset="2"/>
              <a:buChar char="§"/>
            </a:pPr>
            <a:r>
              <a:rPr lang="en-US" sz="1200" dirty="0">
                <a:latin typeface="EYInterstate Light" panose="02000506000000020004" pitchFamily="2" charset="0"/>
              </a:rPr>
              <a:t>Good and effective governance to roll out better services and attract investment in the state</a:t>
            </a:r>
            <a:endParaRPr lang="en-IN" sz="1200" dirty="0">
              <a:latin typeface="EYInterstate Light" panose="02000506000000020004" pitchFamily="2" charset="0"/>
            </a:endParaRPr>
          </a:p>
          <a:p>
            <a:pPr marL="171450" lvl="0" indent="-171450">
              <a:buClr>
                <a:srgbClr val="FFC000"/>
              </a:buClr>
              <a:buFont typeface="Wingdings" panose="05000000000000000000" pitchFamily="2" charset="2"/>
              <a:buChar char="§"/>
            </a:pPr>
            <a:endParaRPr lang="en-US" sz="1200" dirty="0" smtClean="0">
              <a:latin typeface="EYInterstate Light" panose="02000506000000020004" pitchFamily="2" charset="0"/>
            </a:endParaRPr>
          </a:p>
          <a:p>
            <a:pPr marL="171450" lvl="0" indent="-171450">
              <a:buClr>
                <a:srgbClr val="FFC000"/>
              </a:buClr>
              <a:buFont typeface="Wingdings" panose="05000000000000000000" pitchFamily="2" charset="2"/>
              <a:buChar char="§"/>
            </a:pPr>
            <a:r>
              <a:rPr lang="en-US" sz="1200" dirty="0" smtClean="0">
                <a:latin typeface="EYInterstate Light" panose="02000506000000020004" pitchFamily="2" charset="0"/>
              </a:rPr>
              <a:t>Improve </a:t>
            </a:r>
            <a:r>
              <a:rPr lang="en-US" sz="1200" dirty="0">
                <a:latin typeface="EYInterstate Light" panose="02000506000000020004" pitchFamily="2" charset="0"/>
              </a:rPr>
              <a:t>fiscal health of the state machinery by eliminating waste and bringing in efficiency</a:t>
            </a:r>
            <a:endParaRPr lang="en-IN" sz="1200" dirty="0">
              <a:latin typeface="EYInterstate Light" panose="02000506000000020004" pitchFamily="2" charset="0"/>
            </a:endParaRPr>
          </a:p>
          <a:p>
            <a:pPr marL="171450" lvl="0" indent="-171450">
              <a:buClr>
                <a:srgbClr val="FFC000"/>
              </a:buClr>
              <a:buFont typeface="Wingdings" panose="05000000000000000000" pitchFamily="2" charset="2"/>
              <a:buChar char="§"/>
            </a:pPr>
            <a:endParaRPr lang="en-US" sz="1200" dirty="0" smtClean="0">
              <a:latin typeface="EYInterstate Light" panose="02000506000000020004" pitchFamily="2" charset="0"/>
            </a:endParaRPr>
          </a:p>
          <a:p>
            <a:pPr marL="171450" lvl="0" indent="-171450">
              <a:buClr>
                <a:srgbClr val="FFC000"/>
              </a:buClr>
              <a:buFont typeface="Wingdings" panose="05000000000000000000" pitchFamily="2" charset="2"/>
              <a:buChar char="§"/>
            </a:pPr>
            <a:r>
              <a:rPr lang="en-US" sz="1200" dirty="0" smtClean="0">
                <a:latin typeface="EYInterstate Light" panose="02000506000000020004" pitchFamily="2" charset="0"/>
              </a:rPr>
              <a:t>Aids </a:t>
            </a:r>
            <a:r>
              <a:rPr lang="en-US" sz="1200" dirty="0">
                <a:latin typeface="EYInterstate Light" panose="02000506000000020004" pitchFamily="2" charset="0"/>
              </a:rPr>
              <a:t>in performance monitoring of key initiatives of the state and central</a:t>
            </a:r>
            <a:endParaRPr lang="en-IN" sz="1200" dirty="0">
              <a:latin typeface="EYInterstate Light" panose="02000506000000020004" pitchFamily="2" charset="0"/>
            </a:endParaRPr>
          </a:p>
          <a:p>
            <a:pPr marL="171450" lvl="0" indent="-171450">
              <a:buClr>
                <a:srgbClr val="FFC000"/>
              </a:buClr>
              <a:buFont typeface="Wingdings" panose="05000000000000000000" pitchFamily="2" charset="2"/>
              <a:buChar char="§"/>
            </a:pPr>
            <a:endParaRPr lang="en-US" sz="1200" dirty="0" smtClean="0">
              <a:latin typeface="EYInterstate Light" panose="02000506000000020004" pitchFamily="2" charset="0"/>
            </a:endParaRPr>
          </a:p>
          <a:p>
            <a:pPr marL="171450" lvl="0" indent="-171450">
              <a:buClr>
                <a:srgbClr val="FFC000"/>
              </a:buClr>
              <a:buFont typeface="Wingdings" panose="05000000000000000000" pitchFamily="2" charset="2"/>
              <a:buChar char="§"/>
            </a:pPr>
            <a:r>
              <a:rPr lang="en-US" sz="1200" dirty="0" smtClean="0">
                <a:latin typeface="EYInterstate Light" panose="02000506000000020004" pitchFamily="2" charset="0"/>
              </a:rPr>
              <a:t>Provides </a:t>
            </a:r>
            <a:r>
              <a:rPr lang="en-US" sz="1200" dirty="0">
                <a:latin typeface="EYInterstate Light" panose="02000506000000020004" pitchFamily="2" charset="0"/>
              </a:rPr>
              <a:t>enhancement of performance based </a:t>
            </a:r>
            <a:r>
              <a:rPr lang="en-US" sz="1200" dirty="0" smtClean="0">
                <a:latin typeface="EYInterstate Light" panose="02000506000000020004" pitchFamily="2" charset="0"/>
              </a:rPr>
              <a:t>culture</a:t>
            </a:r>
          </a:p>
          <a:p>
            <a:pPr marL="171450" lvl="0" indent="-171450">
              <a:buClr>
                <a:srgbClr val="FFC000"/>
              </a:buClr>
              <a:buFont typeface="Wingdings" panose="05000000000000000000" pitchFamily="2" charset="2"/>
              <a:buChar char="§"/>
            </a:pPr>
            <a:endParaRPr lang="en-IN" sz="1200" dirty="0">
              <a:latin typeface="EYInterstate Light" panose="02000506000000020004" pitchFamily="2" charset="0"/>
            </a:endParaRPr>
          </a:p>
          <a:p>
            <a:pPr marL="171450" lvl="0" indent="-171450">
              <a:buClr>
                <a:srgbClr val="FFC000"/>
              </a:buClr>
              <a:buFont typeface="Wingdings" panose="05000000000000000000" pitchFamily="2" charset="2"/>
              <a:buChar char="§"/>
            </a:pPr>
            <a:r>
              <a:rPr lang="en-US" sz="1200" dirty="0">
                <a:latin typeface="EYInterstate Light" panose="02000506000000020004" pitchFamily="2" charset="0"/>
              </a:rPr>
              <a:t>Data-driven and Analytical approach for decision-making</a:t>
            </a:r>
            <a:endParaRPr lang="en-IN" sz="1200" dirty="0">
              <a:latin typeface="EYInterstate Light" panose="02000506000000020004" pitchFamily="2" charset="0"/>
            </a:endParaRPr>
          </a:p>
          <a:p>
            <a:pPr marL="0" lvl="2">
              <a:buSzPct val="100000"/>
            </a:pPr>
            <a:endParaRPr lang="en-IN" altLang="en-US" sz="1200" kern="0" dirty="0">
              <a:solidFill>
                <a:sysClr val="windowText" lastClr="000000"/>
              </a:solidFill>
              <a:latin typeface="EYInterstate Light" panose="02000506000000020004" pitchFamily="2" charset="0"/>
            </a:endParaRPr>
          </a:p>
        </p:txBody>
      </p:sp>
      <p:sp>
        <p:nvSpPr>
          <p:cNvPr id="9" name="Freeform 121"/>
          <p:cNvSpPr>
            <a:spLocks noChangeAspect="1" noEditPoints="1"/>
          </p:cNvSpPr>
          <p:nvPr/>
        </p:nvSpPr>
        <p:spPr bwMode="auto">
          <a:xfrm>
            <a:off x="6100628" y="2119303"/>
            <a:ext cx="785851" cy="720742"/>
          </a:xfrm>
          <a:custGeom>
            <a:avLst/>
            <a:gdLst>
              <a:gd name="T0" fmla="*/ 2147483647 w 5186"/>
              <a:gd name="T1" fmla="*/ 2147483647 h 4763"/>
              <a:gd name="T2" fmla="*/ 2147483647 w 5186"/>
              <a:gd name="T3" fmla="*/ 2147483647 h 4763"/>
              <a:gd name="T4" fmla="*/ 2147483647 w 5186"/>
              <a:gd name="T5" fmla="*/ 2147483647 h 4763"/>
              <a:gd name="T6" fmla="*/ 2147483647 w 5186"/>
              <a:gd name="T7" fmla="*/ 2147483647 h 4763"/>
              <a:gd name="T8" fmla="*/ 2147483647 w 5186"/>
              <a:gd name="T9" fmla="*/ 2147483647 h 4763"/>
              <a:gd name="T10" fmla="*/ 2147483647 w 5186"/>
              <a:gd name="T11" fmla="*/ 2147483647 h 4763"/>
              <a:gd name="T12" fmla="*/ 2147483647 w 5186"/>
              <a:gd name="T13" fmla="*/ 2147483647 h 4763"/>
              <a:gd name="T14" fmla="*/ 2147483647 w 5186"/>
              <a:gd name="T15" fmla="*/ 2147483647 h 4763"/>
              <a:gd name="T16" fmla="*/ 2147483647 w 5186"/>
              <a:gd name="T17" fmla="*/ 2147483647 h 4763"/>
              <a:gd name="T18" fmla="*/ 2147483647 w 5186"/>
              <a:gd name="T19" fmla="*/ 2147483647 h 4763"/>
              <a:gd name="T20" fmla="*/ 2147483647 w 5186"/>
              <a:gd name="T21" fmla="*/ 2147483647 h 4763"/>
              <a:gd name="T22" fmla="*/ 2147483647 w 5186"/>
              <a:gd name="T23" fmla="*/ 2147483647 h 4763"/>
              <a:gd name="T24" fmla="*/ 2147483647 w 5186"/>
              <a:gd name="T25" fmla="*/ 2147483647 h 4763"/>
              <a:gd name="T26" fmla="*/ 2147483647 w 5186"/>
              <a:gd name="T27" fmla="*/ 2147483647 h 4763"/>
              <a:gd name="T28" fmla="*/ 2147483647 w 5186"/>
              <a:gd name="T29" fmla="*/ 2147483647 h 4763"/>
              <a:gd name="T30" fmla="*/ 2147483647 w 5186"/>
              <a:gd name="T31" fmla="*/ 2147483647 h 4763"/>
              <a:gd name="T32" fmla="*/ 2147483647 w 5186"/>
              <a:gd name="T33" fmla="*/ 2147483647 h 4763"/>
              <a:gd name="T34" fmla="*/ 2147483647 w 5186"/>
              <a:gd name="T35" fmla="*/ 2147483647 h 4763"/>
              <a:gd name="T36" fmla="*/ 2147483647 w 5186"/>
              <a:gd name="T37" fmla="*/ 2147483647 h 4763"/>
              <a:gd name="T38" fmla="*/ 2147483647 w 5186"/>
              <a:gd name="T39" fmla="*/ 2147483647 h 4763"/>
              <a:gd name="T40" fmla="*/ 2147483647 w 5186"/>
              <a:gd name="T41" fmla="*/ 2147483647 h 4763"/>
              <a:gd name="T42" fmla="*/ 2147483647 w 5186"/>
              <a:gd name="T43" fmla="*/ 2147483647 h 4763"/>
              <a:gd name="T44" fmla="*/ 2147483647 w 5186"/>
              <a:gd name="T45" fmla="*/ 2147483647 h 4763"/>
              <a:gd name="T46" fmla="*/ 2147483647 w 5186"/>
              <a:gd name="T47" fmla="*/ 2147483647 h 4763"/>
              <a:gd name="T48" fmla="*/ 2147483647 w 5186"/>
              <a:gd name="T49" fmla="*/ 2147483647 h 4763"/>
              <a:gd name="T50" fmla="*/ 2147483647 w 5186"/>
              <a:gd name="T51" fmla="*/ 2147483647 h 4763"/>
              <a:gd name="T52" fmla="*/ 2147483647 w 5186"/>
              <a:gd name="T53" fmla="*/ 2147483647 h 4763"/>
              <a:gd name="T54" fmla="*/ 2147483647 w 5186"/>
              <a:gd name="T55" fmla="*/ 2147483647 h 4763"/>
              <a:gd name="T56" fmla="*/ 2147483647 w 5186"/>
              <a:gd name="T57" fmla="*/ 2147483647 h 4763"/>
              <a:gd name="T58" fmla="*/ 2147483647 w 5186"/>
              <a:gd name="T59" fmla="*/ 2147483647 h 4763"/>
              <a:gd name="T60" fmla="*/ 0 w 5186"/>
              <a:gd name="T61" fmla="*/ 2147483647 h 4763"/>
              <a:gd name="T62" fmla="*/ 2147483647 w 5186"/>
              <a:gd name="T63" fmla="*/ 2147483647 h 4763"/>
              <a:gd name="T64" fmla="*/ 2147483647 w 5186"/>
              <a:gd name="T65" fmla="*/ 2147483647 h 4763"/>
              <a:gd name="T66" fmla="*/ 2147483647 w 5186"/>
              <a:gd name="T67" fmla="*/ 2147483647 h 4763"/>
              <a:gd name="T68" fmla="*/ 2147483647 w 5186"/>
              <a:gd name="T69" fmla="*/ 2147483647 h 4763"/>
              <a:gd name="T70" fmla="*/ 2147483647 w 5186"/>
              <a:gd name="T71" fmla="*/ 2147483647 h 4763"/>
              <a:gd name="T72" fmla="*/ 2147483647 w 5186"/>
              <a:gd name="T73" fmla="*/ 2147483647 h 4763"/>
              <a:gd name="T74" fmla="*/ 2147483647 w 5186"/>
              <a:gd name="T75" fmla="*/ 2147483647 h 4763"/>
              <a:gd name="T76" fmla="*/ 2147483647 w 5186"/>
              <a:gd name="T77" fmla="*/ 2147483647 h 4763"/>
              <a:gd name="T78" fmla="*/ 2147483647 w 5186"/>
              <a:gd name="T79" fmla="*/ 2147483647 h 4763"/>
              <a:gd name="T80" fmla="*/ 2147483647 w 5186"/>
              <a:gd name="T81" fmla="*/ 2147483647 h 4763"/>
              <a:gd name="T82" fmla="*/ 2147483647 w 5186"/>
              <a:gd name="T83" fmla="*/ 2147483647 h 4763"/>
              <a:gd name="T84" fmla="*/ 2147483647 w 5186"/>
              <a:gd name="T85" fmla="*/ 2147483647 h 4763"/>
              <a:gd name="T86" fmla="*/ 2147483647 w 5186"/>
              <a:gd name="T87" fmla="*/ 2147483647 h 4763"/>
              <a:gd name="T88" fmla="*/ 2147483647 w 5186"/>
              <a:gd name="T89" fmla="*/ 2147483647 h 4763"/>
              <a:gd name="T90" fmla="*/ 2147483647 w 5186"/>
              <a:gd name="T91" fmla="*/ 2147483647 h 4763"/>
              <a:gd name="T92" fmla="*/ 2147483647 w 5186"/>
              <a:gd name="T93" fmla="*/ 2147483647 h 4763"/>
              <a:gd name="T94" fmla="*/ 2147483647 w 5186"/>
              <a:gd name="T95" fmla="*/ 2147483647 h 4763"/>
              <a:gd name="T96" fmla="*/ 2147483647 w 5186"/>
              <a:gd name="T97" fmla="*/ 2147483647 h 4763"/>
              <a:gd name="T98" fmla="*/ 2147483647 w 5186"/>
              <a:gd name="T99" fmla="*/ 2147483647 h 47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86"/>
              <a:gd name="T151" fmla="*/ 0 h 4763"/>
              <a:gd name="T152" fmla="*/ 5186 w 5186"/>
              <a:gd name="T153" fmla="*/ 4763 h 47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86" h="4763">
                <a:moveTo>
                  <a:pt x="2691" y="1494"/>
                </a:moveTo>
                <a:lnTo>
                  <a:pt x="2691" y="1815"/>
                </a:lnTo>
                <a:lnTo>
                  <a:pt x="2485" y="1815"/>
                </a:lnTo>
                <a:lnTo>
                  <a:pt x="2485" y="1494"/>
                </a:lnTo>
                <a:lnTo>
                  <a:pt x="2691" y="1494"/>
                </a:lnTo>
                <a:close/>
                <a:moveTo>
                  <a:pt x="2616" y="143"/>
                </a:moveTo>
                <a:lnTo>
                  <a:pt x="2616" y="528"/>
                </a:lnTo>
                <a:lnTo>
                  <a:pt x="3126" y="311"/>
                </a:lnTo>
                <a:lnTo>
                  <a:pt x="2616" y="143"/>
                </a:lnTo>
                <a:close/>
                <a:moveTo>
                  <a:pt x="753" y="3602"/>
                </a:moveTo>
                <a:lnTo>
                  <a:pt x="547" y="3602"/>
                </a:lnTo>
                <a:lnTo>
                  <a:pt x="547" y="3912"/>
                </a:lnTo>
                <a:lnTo>
                  <a:pt x="753" y="3912"/>
                </a:lnTo>
                <a:lnTo>
                  <a:pt x="753" y="3602"/>
                </a:lnTo>
                <a:close/>
                <a:moveTo>
                  <a:pt x="753" y="3076"/>
                </a:moveTo>
                <a:lnTo>
                  <a:pt x="547" y="3076"/>
                </a:lnTo>
                <a:lnTo>
                  <a:pt x="547" y="3396"/>
                </a:lnTo>
                <a:lnTo>
                  <a:pt x="753" y="3396"/>
                </a:lnTo>
                <a:lnTo>
                  <a:pt x="753" y="3076"/>
                </a:lnTo>
                <a:close/>
                <a:moveTo>
                  <a:pt x="753" y="2548"/>
                </a:moveTo>
                <a:lnTo>
                  <a:pt x="547" y="2548"/>
                </a:lnTo>
                <a:lnTo>
                  <a:pt x="547" y="2869"/>
                </a:lnTo>
                <a:lnTo>
                  <a:pt x="753" y="2869"/>
                </a:lnTo>
                <a:lnTo>
                  <a:pt x="753" y="2548"/>
                </a:lnTo>
                <a:close/>
                <a:moveTo>
                  <a:pt x="753" y="2022"/>
                </a:moveTo>
                <a:lnTo>
                  <a:pt x="547" y="2022"/>
                </a:lnTo>
                <a:lnTo>
                  <a:pt x="547" y="2342"/>
                </a:lnTo>
                <a:lnTo>
                  <a:pt x="753" y="2342"/>
                </a:lnTo>
                <a:lnTo>
                  <a:pt x="753" y="2022"/>
                </a:lnTo>
                <a:close/>
                <a:moveTo>
                  <a:pt x="1218" y="3602"/>
                </a:moveTo>
                <a:lnTo>
                  <a:pt x="1011" y="3602"/>
                </a:lnTo>
                <a:lnTo>
                  <a:pt x="1011" y="3912"/>
                </a:lnTo>
                <a:lnTo>
                  <a:pt x="1218" y="3912"/>
                </a:lnTo>
                <a:lnTo>
                  <a:pt x="1218" y="3602"/>
                </a:lnTo>
                <a:close/>
                <a:moveTo>
                  <a:pt x="1218" y="3076"/>
                </a:moveTo>
                <a:lnTo>
                  <a:pt x="1011" y="3076"/>
                </a:lnTo>
                <a:lnTo>
                  <a:pt x="1011" y="3396"/>
                </a:lnTo>
                <a:lnTo>
                  <a:pt x="1218" y="3396"/>
                </a:lnTo>
                <a:lnTo>
                  <a:pt x="1218" y="3076"/>
                </a:lnTo>
                <a:close/>
                <a:moveTo>
                  <a:pt x="1218" y="2548"/>
                </a:moveTo>
                <a:lnTo>
                  <a:pt x="1011" y="2548"/>
                </a:lnTo>
                <a:lnTo>
                  <a:pt x="1011" y="2869"/>
                </a:lnTo>
                <a:lnTo>
                  <a:pt x="1218" y="2869"/>
                </a:lnTo>
                <a:lnTo>
                  <a:pt x="1218" y="2548"/>
                </a:lnTo>
                <a:close/>
                <a:moveTo>
                  <a:pt x="1218" y="2022"/>
                </a:moveTo>
                <a:lnTo>
                  <a:pt x="1011" y="2022"/>
                </a:lnTo>
                <a:lnTo>
                  <a:pt x="1011" y="2342"/>
                </a:lnTo>
                <a:lnTo>
                  <a:pt x="1218" y="2342"/>
                </a:lnTo>
                <a:lnTo>
                  <a:pt x="1218" y="2022"/>
                </a:lnTo>
                <a:close/>
                <a:moveTo>
                  <a:pt x="4159" y="3602"/>
                </a:moveTo>
                <a:lnTo>
                  <a:pt x="3953" y="3602"/>
                </a:lnTo>
                <a:lnTo>
                  <a:pt x="3953" y="3912"/>
                </a:lnTo>
                <a:lnTo>
                  <a:pt x="4159" y="3912"/>
                </a:lnTo>
                <a:lnTo>
                  <a:pt x="4159" y="3602"/>
                </a:lnTo>
                <a:close/>
                <a:moveTo>
                  <a:pt x="4159" y="3076"/>
                </a:moveTo>
                <a:lnTo>
                  <a:pt x="3953" y="3076"/>
                </a:lnTo>
                <a:lnTo>
                  <a:pt x="3953" y="3396"/>
                </a:lnTo>
                <a:lnTo>
                  <a:pt x="4159" y="3396"/>
                </a:lnTo>
                <a:lnTo>
                  <a:pt x="4159" y="3076"/>
                </a:lnTo>
                <a:close/>
                <a:moveTo>
                  <a:pt x="4159" y="2548"/>
                </a:moveTo>
                <a:lnTo>
                  <a:pt x="3953" y="2548"/>
                </a:lnTo>
                <a:lnTo>
                  <a:pt x="3953" y="2869"/>
                </a:lnTo>
                <a:lnTo>
                  <a:pt x="4159" y="2869"/>
                </a:lnTo>
                <a:lnTo>
                  <a:pt x="4159" y="2548"/>
                </a:lnTo>
                <a:close/>
                <a:moveTo>
                  <a:pt x="4159" y="2022"/>
                </a:moveTo>
                <a:lnTo>
                  <a:pt x="3953" y="2022"/>
                </a:lnTo>
                <a:lnTo>
                  <a:pt x="3953" y="2342"/>
                </a:lnTo>
                <a:lnTo>
                  <a:pt x="4159" y="2342"/>
                </a:lnTo>
                <a:lnTo>
                  <a:pt x="4159" y="2022"/>
                </a:lnTo>
                <a:close/>
                <a:moveTo>
                  <a:pt x="4624" y="3602"/>
                </a:moveTo>
                <a:lnTo>
                  <a:pt x="4417" y="3602"/>
                </a:lnTo>
                <a:lnTo>
                  <a:pt x="4417" y="3912"/>
                </a:lnTo>
                <a:lnTo>
                  <a:pt x="4624" y="3912"/>
                </a:lnTo>
                <a:lnTo>
                  <a:pt x="4624" y="3602"/>
                </a:lnTo>
                <a:close/>
                <a:moveTo>
                  <a:pt x="4624" y="3076"/>
                </a:moveTo>
                <a:lnTo>
                  <a:pt x="4417" y="3076"/>
                </a:lnTo>
                <a:lnTo>
                  <a:pt x="4417" y="3396"/>
                </a:lnTo>
                <a:lnTo>
                  <a:pt x="4624" y="3396"/>
                </a:lnTo>
                <a:lnTo>
                  <a:pt x="4624" y="3076"/>
                </a:lnTo>
                <a:close/>
                <a:moveTo>
                  <a:pt x="4624" y="2548"/>
                </a:moveTo>
                <a:lnTo>
                  <a:pt x="4417" y="2548"/>
                </a:lnTo>
                <a:lnTo>
                  <a:pt x="4417" y="2869"/>
                </a:lnTo>
                <a:lnTo>
                  <a:pt x="4624" y="2869"/>
                </a:lnTo>
                <a:lnTo>
                  <a:pt x="4624" y="2548"/>
                </a:lnTo>
                <a:close/>
                <a:moveTo>
                  <a:pt x="4624" y="2022"/>
                </a:moveTo>
                <a:lnTo>
                  <a:pt x="4417" y="2022"/>
                </a:lnTo>
                <a:lnTo>
                  <a:pt x="4417" y="2342"/>
                </a:lnTo>
                <a:lnTo>
                  <a:pt x="4624" y="2342"/>
                </a:lnTo>
                <a:lnTo>
                  <a:pt x="4624" y="2022"/>
                </a:lnTo>
                <a:close/>
                <a:moveTo>
                  <a:pt x="4936" y="1618"/>
                </a:moveTo>
                <a:lnTo>
                  <a:pt x="4936" y="3574"/>
                </a:lnTo>
                <a:lnTo>
                  <a:pt x="5101" y="3821"/>
                </a:lnTo>
                <a:lnTo>
                  <a:pt x="5101" y="4557"/>
                </a:lnTo>
                <a:lnTo>
                  <a:pt x="3635" y="4557"/>
                </a:lnTo>
                <a:lnTo>
                  <a:pt x="3635" y="1109"/>
                </a:lnTo>
                <a:lnTo>
                  <a:pt x="1540" y="1109"/>
                </a:lnTo>
                <a:lnTo>
                  <a:pt x="1540" y="4557"/>
                </a:lnTo>
                <a:lnTo>
                  <a:pt x="75" y="4557"/>
                </a:lnTo>
                <a:lnTo>
                  <a:pt x="75" y="3821"/>
                </a:lnTo>
                <a:lnTo>
                  <a:pt x="240" y="3574"/>
                </a:lnTo>
                <a:lnTo>
                  <a:pt x="240" y="1618"/>
                </a:lnTo>
                <a:lnTo>
                  <a:pt x="1334" y="1618"/>
                </a:lnTo>
                <a:lnTo>
                  <a:pt x="1334" y="903"/>
                </a:lnTo>
                <a:lnTo>
                  <a:pt x="2513" y="903"/>
                </a:lnTo>
                <a:lnTo>
                  <a:pt x="2513" y="0"/>
                </a:lnTo>
                <a:lnTo>
                  <a:pt x="3417" y="299"/>
                </a:lnTo>
                <a:lnTo>
                  <a:pt x="2616" y="640"/>
                </a:lnTo>
                <a:lnTo>
                  <a:pt x="2616" y="903"/>
                </a:lnTo>
                <a:lnTo>
                  <a:pt x="3842" y="903"/>
                </a:lnTo>
                <a:lnTo>
                  <a:pt x="3842" y="1618"/>
                </a:lnTo>
                <a:lnTo>
                  <a:pt x="4936" y="1618"/>
                </a:lnTo>
                <a:close/>
                <a:moveTo>
                  <a:pt x="2392" y="4660"/>
                </a:moveTo>
                <a:lnTo>
                  <a:pt x="2585" y="4660"/>
                </a:lnTo>
                <a:lnTo>
                  <a:pt x="2585" y="4292"/>
                </a:lnTo>
                <a:lnTo>
                  <a:pt x="2392" y="4292"/>
                </a:lnTo>
                <a:lnTo>
                  <a:pt x="2392" y="4660"/>
                </a:lnTo>
                <a:close/>
                <a:moveTo>
                  <a:pt x="2688" y="4660"/>
                </a:moveTo>
                <a:lnTo>
                  <a:pt x="2883" y="4660"/>
                </a:lnTo>
                <a:lnTo>
                  <a:pt x="2883" y="4292"/>
                </a:lnTo>
                <a:lnTo>
                  <a:pt x="2688" y="4292"/>
                </a:lnTo>
                <a:lnTo>
                  <a:pt x="2688" y="4660"/>
                </a:lnTo>
                <a:close/>
                <a:moveTo>
                  <a:pt x="5186" y="4763"/>
                </a:moveTo>
                <a:lnTo>
                  <a:pt x="0" y="4763"/>
                </a:lnTo>
                <a:lnTo>
                  <a:pt x="0" y="4660"/>
                </a:lnTo>
                <a:lnTo>
                  <a:pt x="2289" y="4660"/>
                </a:lnTo>
                <a:lnTo>
                  <a:pt x="2289" y="4189"/>
                </a:lnTo>
                <a:lnTo>
                  <a:pt x="2986" y="4189"/>
                </a:lnTo>
                <a:lnTo>
                  <a:pt x="2986" y="4660"/>
                </a:lnTo>
                <a:lnTo>
                  <a:pt x="5186" y="4660"/>
                </a:lnTo>
                <a:lnTo>
                  <a:pt x="5186" y="4763"/>
                </a:lnTo>
                <a:close/>
                <a:moveTo>
                  <a:pt x="2227" y="1494"/>
                </a:moveTo>
                <a:lnTo>
                  <a:pt x="2227" y="1815"/>
                </a:lnTo>
                <a:lnTo>
                  <a:pt x="2020" y="1815"/>
                </a:lnTo>
                <a:lnTo>
                  <a:pt x="2020" y="1494"/>
                </a:lnTo>
                <a:lnTo>
                  <a:pt x="2227" y="1494"/>
                </a:lnTo>
                <a:close/>
                <a:moveTo>
                  <a:pt x="3155" y="1494"/>
                </a:moveTo>
                <a:lnTo>
                  <a:pt x="3155" y="1815"/>
                </a:lnTo>
                <a:lnTo>
                  <a:pt x="2949" y="1815"/>
                </a:lnTo>
                <a:lnTo>
                  <a:pt x="2949" y="1494"/>
                </a:lnTo>
                <a:lnTo>
                  <a:pt x="3155" y="1494"/>
                </a:lnTo>
                <a:close/>
                <a:moveTo>
                  <a:pt x="3155" y="2022"/>
                </a:moveTo>
                <a:lnTo>
                  <a:pt x="3155" y="2342"/>
                </a:lnTo>
                <a:lnTo>
                  <a:pt x="2949" y="2342"/>
                </a:lnTo>
                <a:lnTo>
                  <a:pt x="2949" y="2022"/>
                </a:lnTo>
                <a:lnTo>
                  <a:pt x="3155" y="2022"/>
                </a:lnTo>
                <a:close/>
                <a:moveTo>
                  <a:pt x="3155" y="2548"/>
                </a:moveTo>
                <a:lnTo>
                  <a:pt x="3155" y="2869"/>
                </a:lnTo>
                <a:lnTo>
                  <a:pt x="2949" y="2869"/>
                </a:lnTo>
                <a:lnTo>
                  <a:pt x="2949" y="2548"/>
                </a:lnTo>
                <a:lnTo>
                  <a:pt x="3155" y="2548"/>
                </a:lnTo>
                <a:close/>
                <a:moveTo>
                  <a:pt x="3155" y="3076"/>
                </a:moveTo>
                <a:lnTo>
                  <a:pt x="3155" y="3396"/>
                </a:lnTo>
                <a:lnTo>
                  <a:pt x="2949" y="3396"/>
                </a:lnTo>
                <a:lnTo>
                  <a:pt x="2949" y="3076"/>
                </a:lnTo>
                <a:lnTo>
                  <a:pt x="3155" y="3076"/>
                </a:lnTo>
                <a:close/>
                <a:moveTo>
                  <a:pt x="3155" y="3602"/>
                </a:moveTo>
                <a:lnTo>
                  <a:pt x="3155" y="3912"/>
                </a:lnTo>
                <a:lnTo>
                  <a:pt x="2949" y="3912"/>
                </a:lnTo>
                <a:lnTo>
                  <a:pt x="2949" y="3602"/>
                </a:lnTo>
                <a:lnTo>
                  <a:pt x="3155" y="3602"/>
                </a:lnTo>
                <a:close/>
                <a:moveTo>
                  <a:pt x="2227" y="3602"/>
                </a:moveTo>
                <a:lnTo>
                  <a:pt x="2227" y="3912"/>
                </a:lnTo>
                <a:lnTo>
                  <a:pt x="2020" y="3912"/>
                </a:lnTo>
                <a:lnTo>
                  <a:pt x="2020" y="3602"/>
                </a:lnTo>
                <a:lnTo>
                  <a:pt x="2227" y="3602"/>
                </a:lnTo>
                <a:close/>
                <a:moveTo>
                  <a:pt x="2227" y="3076"/>
                </a:moveTo>
                <a:lnTo>
                  <a:pt x="2227" y="3396"/>
                </a:lnTo>
                <a:lnTo>
                  <a:pt x="2020" y="3396"/>
                </a:lnTo>
                <a:lnTo>
                  <a:pt x="2020" y="3076"/>
                </a:lnTo>
                <a:lnTo>
                  <a:pt x="2227" y="3076"/>
                </a:lnTo>
                <a:close/>
                <a:moveTo>
                  <a:pt x="2227" y="2548"/>
                </a:moveTo>
                <a:lnTo>
                  <a:pt x="2227" y="2869"/>
                </a:lnTo>
                <a:lnTo>
                  <a:pt x="2020" y="2869"/>
                </a:lnTo>
                <a:lnTo>
                  <a:pt x="2020" y="2548"/>
                </a:lnTo>
                <a:lnTo>
                  <a:pt x="2227" y="2548"/>
                </a:lnTo>
                <a:close/>
                <a:moveTo>
                  <a:pt x="2227" y="2022"/>
                </a:moveTo>
                <a:lnTo>
                  <a:pt x="2227" y="2342"/>
                </a:lnTo>
                <a:lnTo>
                  <a:pt x="2020" y="2342"/>
                </a:lnTo>
                <a:lnTo>
                  <a:pt x="2020" y="2022"/>
                </a:lnTo>
                <a:lnTo>
                  <a:pt x="2227" y="2022"/>
                </a:lnTo>
                <a:close/>
                <a:moveTo>
                  <a:pt x="2691" y="3602"/>
                </a:moveTo>
                <a:lnTo>
                  <a:pt x="2691" y="3912"/>
                </a:lnTo>
                <a:lnTo>
                  <a:pt x="2485" y="3912"/>
                </a:lnTo>
                <a:lnTo>
                  <a:pt x="2485" y="3602"/>
                </a:lnTo>
                <a:lnTo>
                  <a:pt x="2691" y="3602"/>
                </a:lnTo>
                <a:close/>
                <a:moveTo>
                  <a:pt x="2691" y="3076"/>
                </a:moveTo>
                <a:lnTo>
                  <a:pt x="2691" y="3396"/>
                </a:lnTo>
                <a:lnTo>
                  <a:pt x="2485" y="3396"/>
                </a:lnTo>
                <a:lnTo>
                  <a:pt x="2485" y="3076"/>
                </a:lnTo>
                <a:lnTo>
                  <a:pt x="2691" y="3076"/>
                </a:lnTo>
                <a:close/>
                <a:moveTo>
                  <a:pt x="2691" y="2548"/>
                </a:moveTo>
                <a:lnTo>
                  <a:pt x="2691" y="2869"/>
                </a:lnTo>
                <a:lnTo>
                  <a:pt x="2485" y="2869"/>
                </a:lnTo>
                <a:lnTo>
                  <a:pt x="2485" y="2548"/>
                </a:lnTo>
                <a:lnTo>
                  <a:pt x="2691" y="2548"/>
                </a:lnTo>
                <a:close/>
                <a:moveTo>
                  <a:pt x="2691" y="2022"/>
                </a:moveTo>
                <a:lnTo>
                  <a:pt x="2691" y="2342"/>
                </a:lnTo>
                <a:lnTo>
                  <a:pt x="2485" y="2342"/>
                </a:lnTo>
                <a:lnTo>
                  <a:pt x="2485" y="2022"/>
                </a:lnTo>
                <a:lnTo>
                  <a:pt x="2691" y="2022"/>
                </a:lnTo>
                <a:close/>
              </a:path>
            </a:pathLst>
          </a:custGeom>
          <a:solidFill>
            <a:srgbClr val="646464"/>
          </a:solidFill>
          <a:ln w="9525">
            <a:noFill/>
            <a:round/>
            <a:headEnd/>
            <a:tailEnd/>
          </a:ln>
        </p:spPr>
        <p:txBody>
          <a:bodyPr vert="horz" wrap="square" lIns="68580" tIns="34290" rIns="68580" bIns="34290" anchor="t"/>
          <a:lstStyle/>
          <a:p>
            <a:pPr algn="ctr" fontAlgn="base">
              <a:spcBef>
                <a:spcPct val="0"/>
              </a:spcBef>
              <a:spcAft>
                <a:spcPct val="0"/>
              </a:spcAft>
            </a:pPr>
            <a:endParaRPr lang="de-DE" sz="1454" dirty="0">
              <a:solidFill>
                <a:srgbClr val="646464"/>
              </a:solidFill>
              <a:latin typeface="EYInterstate Light" panose="02000506000000020004" pitchFamily="2" charset="0"/>
            </a:endParaRPr>
          </a:p>
        </p:txBody>
      </p:sp>
      <p:sp>
        <p:nvSpPr>
          <p:cNvPr id="10" name="TextBox 9"/>
          <p:cNvSpPr txBox="1"/>
          <p:nvPr/>
        </p:nvSpPr>
        <p:spPr>
          <a:xfrm>
            <a:off x="7200113" y="1453968"/>
            <a:ext cx="3007420" cy="312164"/>
          </a:xfrm>
          <a:prstGeom prst="rect">
            <a:avLst/>
          </a:prstGeom>
          <a:solidFill>
            <a:srgbClr val="FFE600"/>
          </a:solidFill>
        </p:spPr>
        <p:txBody>
          <a:bodyPr wrap="square" lIns="0" tIns="0" rIns="0" bIns="0" rtlCol="0" anchor="ctr">
            <a:noAutofit/>
          </a:bodyPr>
          <a:lstStyle>
            <a:defPPr>
              <a:defRPr lang="en-US"/>
            </a:defPPr>
            <a:lvl1pPr algn="ctr">
              <a:lnSpc>
                <a:spcPct val="85000"/>
              </a:lnSpc>
              <a:spcAft>
                <a:spcPts val="450"/>
              </a:spcAft>
              <a:buClr>
                <a:schemeClr val="accent2"/>
              </a:buClr>
              <a:buSzPct val="70000"/>
              <a:defRPr sz="1200" b="1">
                <a:latin typeface="EYInterstate Light" panose="02000506000000020004" pitchFamily="2" charset="0"/>
              </a:defRPr>
            </a:lvl1pPr>
          </a:lstStyle>
          <a:p>
            <a:r>
              <a:rPr lang="en-US" sz="1800" dirty="0" smtClean="0"/>
              <a:t>Department Perspective</a:t>
            </a:r>
            <a:endParaRPr lang="en-IN" sz="1800" dirty="0"/>
          </a:p>
        </p:txBody>
      </p:sp>
      <p:sp>
        <p:nvSpPr>
          <p:cNvPr id="12" name="TextBox 11"/>
          <p:cNvSpPr txBox="1"/>
          <p:nvPr/>
        </p:nvSpPr>
        <p:spPr>
          <a:xfrm>
            <a:off x="5688237" y="2925858"/>
            <a:ext cx="1285155" cy="184666"/>
          </a:xfrm>
          <a:prstGeom prst="rect">
            <a:avLst/>
          </a:prstGeom>
          <a:noFill/>
        </p:spPr>
        <p:txBody>
          <a:bodyPr wrap="square" lIns="0" tIns="27432" rIns="0" bIns="0" rtlCol="0">
            <a:spAutoFit/>
          </a:bodyPr>
          <a:lstStyle/>
          <a:p>
            <a:pPr algn="ctr">
              <a:lnSpc>
                <a:spcPct val="85000"/>
              </a:lnSpc>
              <a:spcAft>
                <a:spcPts val="450"/>
              </a:spcAft>
              <a:buClr>
                <a:schemeClr val="accent2"/>
              </a:buClr>
              <a:buSzPct val="70000"/>
            </a:pPr>
            <a:r>
              <a:rPr lang="en-US" sz="1200" b="1" dirty="0" smtClean="0">
                <a:latin typeface="EYInterstate Light" panose="02000506000000020004" pitchFamily="2" charset="0"/>
              </a:rPr>
              <a:t>Departments</a:t>
            </a:r>
            <a:endParaRPr lang="en-IN" sz="1200" b="1" dirty="0">
              <a:latin typeface="EYInterstate Light" panose="02000506000000020004" pitchFamily="2" charset="0"/>
            </a:endParaRPr>
          </a:p>
        </p:txBody>
      </p:sp>
      <p:sp>
        <p:nvSpPr>
          <p:cNvPr id="13" name="TextBox 12"/>
          <p:cNvSpPr txBox="1"/>
          <p:nvPr/>
        </p:nvSpPr>
        <p:spPr>
          <a:xfrm>
            <a:off x="373626" y="1453968"/>
            <a:ext cx="3029783" cy="263030"/>
          </a:xfrm>
          <a:prstGeom prst="rect">
            <a:avLst/>
          </a:prstGeom>
          <a:solidFill>
            <a:srgbClr val="FFE600"/>
          </a:solidFill>
        </p:spPr>
        <p:txBody>
          <a:bodyPr wrap="square" lIns="0" tIns="0" rIns="0" bIns="0" rtlCol="0" anchor="ctr">
            <a:noAutofit/>
          </a:bodyPr>
          <a:lstStyle/>
          <a:p>
            <a:pPr algn="ctr">
              <a:lnSpc>
                <a:spcPct val="85000"/>
              </a:lnSpc>
              <a:spcAft>
                <a:spcPts val="450"/>
              </a:spcAft>
              <a:buClr>
                <a:schemeClr val="accent2"/>
              </a:buClr>
              <a:buSzPct val="70000"/>
            </a:pPr>
            <a:r>
              <a:rPr lang="en-US" b="1" dirty="0" smtClean="0">
                <a:latin typeface="EYInterstate Light" panose="02000506000000020004" pitchFamily="2" charset="0"/>
              </a:rPr>
              <a:t>Government Perspective</a:t>
            </a:r>
            <a:endParaRPr lang="en-IN" b="1" dirty="0">
              <a:latin typeface="EYInterstate Light" panose="02000506000000020004" pitchFamily="2" charset="0"/>
            </a:endParaRPr>
          </a:p>
        </p:txBody>
      </p:sp>
      <p:sp>
        <p:nvSpPr>
          <p:cNvPr id="15" name="TextBox 14"/>
          <p:cNvSpPr txBox="1"/>
          <p:nvPr/>
        </p:nvSpPr>
        <p:spPr>
          <a:xfrm>
            <a:off x="3626847" y="5026568"/>
            <a:ext cx="1011116" cy="184666"/>
          </a:xfrm>
          <a:prstGeom prst="rect">
            <a:avLst/>
          </a:prstGeom>
          <a:noFill/>
        </p:spPr>
        <p:txBody>
          <a:bodyPr wrap="square" lIns="0" tIns="27432" rIns="0" bIns="0" rtlCol="0">
            <a:spAutoFit/>
          </a:bodyPr>
          <a:lstStyle/>
          <a:p>
            <a:pPr algn="ctr">
              <a:lnSpc>
                <a:spcPct val="85000"/>
              </a:lnSpc>
              <a:spcAft>
                <a:spcPts val="450"/>
              </a:spcAft>
              <a:buClr>
                <a:schemeClr val="accent2"/>
              </a:buClr>
              <a:buSzPct val="70000"/>
            </a:pPr>
            <a:r>
              <a:rPr lang="en-US" sz="1200" b="1" dirty="0">
                <a:latin typeface="EYInterstate Light" panose="02000506000000020004" pitchFamily="2" charset="0"/>
              </a:rPr>
              <a:t>Outcomes</a:t>
            </a:r>
            <a:endParaRPr lang="en-IN" sz="1200" b="1" dirty="0">
              <a:latin typeface="EYInterstate Light" panose="02000506000000020004" pitchFamily="2" charset="0"/>
            </a:endParaRPr>
          </a:p>
        </p:txBody>
      </p:sp>
      <p:sp>
        <p:nvSpPr>
          <p:cNvPr id="16" name="Freeform 5"/>
          <p:cNvSpPr>
            <a:spLocks noEditPoints="1"/>
          </p:cNvSpPr>
          <p:nvPr/>
        </p:nvSpPr>
        <p:spPr bwMode="auto">
          <a:xfrm>
            <a:off x="3612339" y="2180704"/>
            <a:ext cx="697345" cy="620344"/>
          </a:xfrm>
          <a:custGeom>
            <a:avLst/>
            <a:gdLst>
              <a:gd name="T0" fmla="*/ 364 w 518"/>
              <a:gd name="T1" fmla="*/ 467 h 477"/>
              <a:gd name="T2" fmla="*/ 79 w 518"/>
              <a:gd name="T3" fmla="*/ 91 h 477"/>
              <a:gd name="T4" fmla="*/ 412 w 518"/>
              <a:gd name="T5" fmla="*/ 131 h 477"/>
              <a:gd name="T6" fmla="*/ 290 w 518"/>
              <a:gd name="T7" fmla="*/ 19 h 477"/>
              <a:gd name="T8" fmla="*/ 172 w 518"/>
              <a:gd name="T9" fmla="*/ 131 h 477"/>
              <a:gd name="T10" fmla="*/ 518 w 518"/>
              <a:gd name="T11" fmla="*/ 398 h 477"/>
              <a:gd name="T12" fmla="*/ 492 w 518"/>
              <a:gd name="T13" fmla="*/ 376 h 477"/>
              <a:gd name="T14" fmla="*/ 65 w 518"/>
              <a:gd name="T15" fmla="*/ 457 h 477"/>
              <a:gd name="T16" fmla="*/ 172 w 518"/>
              <a:gd name="T17" fmla="*/ 150 h 477"/>
              <a:gd name="T18" fmla="*/ 74 w 518"/>
              <a:gd name="T19" fmla="*/ 398 h 477"/>
              <a:gd name="T20" fmla="*/ 191 w 518"/>
              <a:gd name="T21" fmla="*/ 95 h 477"/>
              <a:gd name="T22" fmla="*/ 324 w 518"/>
              <a:gd name="T23" fmla="*/ 422 h 477"/>
              <a:gd name="T24" fmla="*/ 314 w 518"/>
              <a:gd name="T25" fmla="*/ 457 h 477"/>
              <a:gd name="T26" fmla="*/ 314 w 518"/>
              <a:gd name="T27" fmla="*/ 457 h 477"/>
              <a:gd name="T28" fmla="*/ 286 w 518"/>
              <a:gd name="T29" fmla="*/ 431 h 477"/>
              <a:gd name="T30" fmla="*/ 324 w 518"/>
              <a:gd name="T31" fmla="*/ 167 h 477"/>
              <a:gd name="T32" fmla="*/ 343 w 518"/>
              <a:gd name="T33" fmla="*/ 214 h 477"/>
              <a:gd name="T34" fmla="*/ 343 w 518"/>
              <a:gd name="T35" fmla="*/ 233 h 477"/>
              <a:gd name="T36" fmla="*/ 343 w 518"/>
              <a:gd name="T37" fmla="*/ 233 h 477"/>
              <a:gd name="T38" fmla="*/ 324 w 518"/>
              <a:gd name="T39" fmla="*/ 281 h 477"/>
              <a:gd name="T40" fmla="*/ 324 w 518"/>
              <a:gd name="T41" fmla="*/ 357 h 477"/>
              <a:gd name="T42" fmla="*/ 343 w 518"/>
              <a:gd name="T43" fmla="*/ 403 h 477"/>
              <a:gd name="T44" fmla="*/ 300 w 518"/>
              <a:gd name="T45" fmla="*/ 138 h 477"/>
              <a:gd name="T46" fmla="*/ 300 w 518"/>
              <a:gd name="T47" fmla="*/ 138 h 477"/>
              <a:gd name="T48" fmla="*/ 281 w 518"/>
              <a:gd name="T49" fmla="*/ 186 h 477"/>
              <a:gd name="T50" fmla="*/ 281 w 518"/>
              <a:gd name="T51" fmla="*/ 262 h 477"/>
              <a:gd name="T52" fmla="*/ 300 w 518"/>
              <a:gd name="T53" fmla="*/ 310 h 477"/>
              <a:gd name="T54" fmla="*/ 300 w 518"/>
              <a:gd name="T55" fmla="*/ 326 h 477"/>
              <a:gd name="T56" fmla="*/ 300 w 518"/>
              <a:gd name="T57" fmla="*/ 326 h 477"/>
              <a:gd name="T58" fmla="*/ 281 w 518"/>
              <a:gd name="T59" fmla="*/ 374 h 477"/>
              <a:gd name="T60" fmla="*/ 240 w 518"/>
              <a:gd name="T61" fmla="*/ 167 h 477"/>
              <a:gd name="T62" fmla="*/ 259 w 518"/>
              <a:gd name="T63" fmla="*/ 214 h 477"/>
              <a:gd name="T64" fmla="*/ 259 w 518"/>
              <a:gd name="T65" fmla="*/ 233 h 477"/>
              <a:gd name="T66" fmla="*/ 259 w 518"/>
              <a:gd name="T67" fmla="*/ 233 h 477"/>
              <a:gd name="T68" fmla="*/ 240 w 518"/>
              <a:gd name="T69" fmla="*/ 281 h 477"/>
              <a:gd name="T70" fmla="*/ 240 w 518"/>
              <a:gd name="T71" fmla="*/ 357 h 477"/>
              <a:gd name="T72" fmla="*/ 259 w 518"/>
              <a:gd name="T73" fmla="*/ 403 h 477"/>
              <a:gd name="T74" fmla="*/ 473 w 518"/>
              <a:gd name="T75" fmla="*/ 186 h 477"/>
              <a:gd name="T76" fmla="*/ 473 w 518"/>
              <a:gd name="T77" fmla="*/ 186 h 477"/>
              <a:gd name="T78" fmla="*/ 457 w 518"/>
              <a:gd name="T79" fmla="*/ 233 h 477"/>
              <a:gd name="T80" fmla="*/ 457 w 518"/>
              <a:gd name="T81" fmla="*/ 310 h 477"/>
              <a:gd name="T82" fmla="*/ 473 w 518"/>
              <a:gd name="T83" fmla="*/ 357 h 477"/>
              <a:gd name="T84" fmla="*/ 473 w 518"/>
              <a:gd name="T85" fmla="*/ 374 h 477"/>
              <a:gd name="T86" fmla="*/ 473 w 518"/>
              <a:gd name="T87" fmla="*/ 374 h 477"/>
              <a:gd name="T88" fmla="*/ 414 w 518"/>
              <a:gd name="T89" fmla="*/ 186 h 477"/>
              <a:gd name="T90" fmla="*/ 414 w 518"/>
              <a:gd name="T91" fmla="*/ 262 h 477"/>
              <a:gd name="T92" fmla="*/ 433 w 518"/>
              <a:gd name="T93" fmla="*/ 310 h 477"/>
              <a:gd name="T94" fmla="*/ 433 w 518"/>
              <a:gd name="T95" fmla="*/ 326 h 477"/>
              <a:gd name="T96" fmla="*/ 433 w 518"/>
              <a:gd name="T97" fmla="*/ 326 h 477"/>
              <a:gd name="T98" fmla="*/ 414 w 518"/>
              <a:gd name="T99" fmla="*/ 374 h 477"/>
              <a:gd name="T100" fmla="*/ 107 w 518"/>
              <a:gd name="T101" fmla="*/ 214 h 477"/>
              <a:gd name="T102" fmla="*/ 126 w 518"/>
              <a:gd name="T103" fmla="*/ 262 h 477"/>
              <a:gd name="T104" fmla="*/ 126 w 518"/>
              <a:gd name="T105" fmla="*/ 281 h 477"/>
              <a:gd name="T106" fmla="*/ 126 w 518"/>
              <a:gd name="T107" fmla="*/ 281 h 477"/>
              <a:gd name="T108" fmla="*/ 107 w 518"/>
              <a:gd name="T109" fmla="*/ 326 h 477"/>
              <a:gd name="T110" fmla="*/ 107 w 518"/>
              <a:gd name="T111" fmla="*/ 403 h 477"/>
              <a:gd name="T112" fmla="*/ 169 w 518"/>
              <a:gd name="T113" fmla="*/ 214 h 477"/>
              <a:gd name="T114" fmla="*/ 169 w 518"/>
              <a:gd name="T115" fmla="*/ 233 h 477"/>
              <a:gd name="T116" fmla="*/ 169 w 518"/>
              <a:gd name="T117" fmla="*/ 233 h 477"/>
              <a:gd name="T118" fmla="*/ 150 w 518"/>
              <a:gd name="T119" fmla="*/ 281 h 477"/>
              <a:gd name="T120" fmla="*/ 150 w 518"/>
              <a:gd name="T121" fmla="*/ 357 h 477"/>
              <a:gd name="T122" fmla="*/ 169 w 518"/>
              <a:gd name="T123" fmla="*/ 40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 h="477">
                <a:moveTo>
                  <a:pt x="352" y="477"/>
                </a:moveTo>
                <a:lnTo>
                  <a:pt x="0" y="477"/>
                </a:lnTo>
                <a:lnTo>
                  <a:pt x="0" y="467"/>
                </a:lnTo>
                <a:lnTo>
                  <a:pt x="364" y="467"/>
                </a:lnTo>
                <a:lnTo>
                  <a:pt x="352" y="477"/>
                </a:lnTo>
                <a:close/>
                <a:moveTo>
                  <a:pt x="172" y="131"/>
                </a:moveTo>
                <a:lnTo>
                  <a:pt x="79" y="131"/>
                </a:lnTo>
                <a:lnTo>
                  <a:pt x="79" y="91"/>
                </a:lnTo>
                <a:lnTo>
                  <a:pt x="290" y="0"/>
                </a:lnTo>
                <a:lnTo>
                  <a:pt x="504" y="91"/>
                </a:lnTo>
                <a:lnTo>
                  <a:pt x="504" y="131"/>
                </a:lnTo>
                <a:lnTo>
                  <a:pt x="412" y="131"/>
                </a:lnTo>
                <a:lnTo>
                  <a:pt x="412" y="112"/>
                </a:lnTo>
                <a:lnTo>
                  <a:pt x="485" y="112"/>
                </a:lnTo>
                <a:lnTo>
                  <a:pt x="485" y="102"/>
                </a:lnTo>
                <a:lnTo>
                  <a:pt x="290" y="19"/>
                </a:lnTo>
                <a:lnTo>
                  <a:pt x="98" y="102"/>
                </a:lnTo>
                <a:lnTo>
                  <a:pt x="98" y="112"/>
                </a:lnTo>
                <a:lnTo>
                  <a:pt x="172" y="112"/>
                </a:lnTo>
                <a:lnTo>
                  <a:pt x="172" y="131"/>
                </a:lnTo>
                <a:close/>
                <a:moveTo>
                  <a:pt x="412" y="150"/>
                </a:moveTo>
                <a:lnTo>
                  <a:pt x="502" y="150"/>
                </a:lnTo>
                <a:lnTo>
                  <a:pt x="502" y="374"/>
                </a:lnTo>
                <a:lnTo>
                  <a:pt x="518" y="398"/>
                </a:lnTo>
                <a:lnTo>
                  <a:pt x="516" y="395"/>
                </a:lnTo>
                <a:lnTo>
                  <a:pt x="507" y="398"/>
                </a:lnTo>
                <a:lnTo>
                  <a:pt x="507" y="398"/>
                </a:lnTo>
                <a:lnTo>
                  <a:pt x="492" y="376"/>
                </a:lnTo>
                <a:lnTo>
                  <a:pt x="492" y="160"/>
                </a:lnTo>
                <a:lnTo>
                  <a:pt x="412" y="160"/>
                </a:lnTo>
                <a:lnTo>
                  <a:pt x="412" y="150"/>
                </a:lnTo>
                <a:close/>
                <a:moveTo>
                  <a:pt x="65" y="457"/>
                </a:moveTo>
                <a:lnTo>
                  <a:pt x="65" y="395"/>
                </a:lnTo>
                <a:lnTo>
                  <a:pt x="81" y="374"/>
                </a:lnTo>
                <a:lnTo>
                  <a:pt x="81" y="150"/>
                </a:lnTo>
                <a:lnTo>
                  <a:pt x="172" y="150"/>
                </a:lnTo>
                <a:lnTo>
                  <a:pt x="172" y="160"/>
                </a:lnTo>
                <a:lnTo>
                  <a:pt x="88" y="160"/>
                </a:lnTo>
                <a:lnTo>
                  <a:pt x="88" y="376"/>
                </a:lnTo>
                <a:lnTo>
                  <a:pt x="74" y="398"/>
                </a:lnTo>
                <a:lnTo>
                  <a:pt x="74" y="457"/>
                </a:lnTo>
                <a:lnTo>
                  <a:pt x="65" y="457"/>
                </a:lnTo>
                <a:close/>
                <a:moveTo>
                  <a:pt x="191" y="457"/>
                </a:moveTo>
                <a:lnTo>
                  <a:pt x="191" y="95"/>
                </a:lnTo>
                <a:lnTo>
                  <a:pt x="393" y="95"/>
                </a:lnTo>
                <a:lnTo>
                  <a:pt x="393" y="457"/>
                </a:lnTo>
                <a:lnTo>
                  <a:pt x="324" y="457"/>
                </a:lnTo>
                <a:lnTo>
                  <a:pt x="324" y="422"/>
                </a:lnTo>
                <a:lnTo>
                  <a:pt x="259" y="422"/>
                </a:lnTo>
                <a:lnTo>
                  <a:pt x="259" y="457"/>
                </a:lnTo>
                <a:lnTo>
                  <a:pt x="191" y="457"/>
                </a:lnTo>
                <a:close/>
                <a:moveTo>
                  <a:pt x="314" y="457"/>
                </a:moveTo>
                <a:lnTo>
                  <a:pt x="295" y="457"/>
                </a:lnTo>
                <a:lnTo>
                  <a:pt x="295" y="431"/>
                </a:lnTo>
                <a:lnTo>
                  <a:pt x="314" y="431"/>
                </a:lnTo>
                <a:lnTo>
                  <a:pt x="314" y="457"/>
                </a:lnTo>
                <a:close/>
                <a:moveTo>
                  <a:pt x="286" y="457"/>
                </a:moveTo>
                <a:lnTo>
                  <a:pt x="269" y="457"/>
                </a:lnTo>
                <a:lnTo>
                  <a:pt x="269" y="431"/>
                </a:lnTo>
                <a:lnTo>
                  <a:pt x="286" y="431"/>
                </a:lnTo>
                <a:lnTo>
                  <a:pt x="286" y="457"/>
                </a:lnTo>
                <a:close/>
                <a:moveTo>
                  <a:pt x="343" y="138"/>
                </a:moveTo>
                <a:lnTo>
                  <a:pt x="343" y="167"/>
                </a:lnTo>
                <a:lnTo>
                  <a:pt x="324" y="167"/>
                </a:lnTo>
                <a:lnTo>
                  <a:pt x="324" y="138"/>
                </a:lnTo>
                <a:lnTo>
                  <a:pt x="343" y="138"/>
                </a:lnTo>
                <a:close/>
                <a:moveTo>
                  <a:pt x="343" y="186"/>
                </a:moveTo>
                <a:lnTo>
                  <a:pt x="343" y="214"/>
                </a:lnTo>
                <a:lnTo>
                  <a:pt x="324" y="214"/>
                </a:lnTo>
                <a:lnTo>
                  <a:pt x="324" y="186"/>
                </a:lnTo>
                <a:lnTo>
                  <a:pt x="343" y="186"/>
                </a:lnTo>
                <a:close/>
                <a:moveTo>
                  <a:pt x="343" y="233"/>
                </a:moveTo>
                <a:lnTo>
                  <a:pt x="343" y="262"/>
                </a:lnTo>
                <a:lnTo>
                  <a:pt x="324" y="262"/>
                </a:lnTo>
                <a:lnTo>
                  <a:pt x="324" y="233"/>
                </a:lnTo>
                <a:lnTo>
                  <a:pt x="343" y="233"/>
                </a:lnTo>
                <a:close/>
                <a:moveTo>
                  <a:pt x="343" y="281"/>
                </a:moveTo>
                <a:lnTo>
                  <a:pt x="343" y="310"/>
                </a:lnTo>
                <a:lnTo>
                  <a:pt x="324" y="310"/>
                </a:lnTo>
                <a:lnTo>
                  <a:pt x="324" y="281"/>
                </a:lnTo>
                <a:lnTo>
                  <a:pt x="343" y="281"/>
                </a:lnTo>
                <a:close/>
                <a:moveTo>
                  <a:pt x="343" y="326"/>
                </a:moveTo>
                <a:lnTo>
                  <a:pt x="343" y="357"/>
                </a:lnTo>
                <a:lnTo>
                  <a:pt x="324" y="357"/>
                </a:lnTo>
                <a:lnTo>
                  <a:pt x="324" y="326"/>
                </a:lnTo>
                <a:lnTo>
                  <a:pt x="343" y="326"/>
                </a:lnTo>
                <a:close/>
                <a:moveTo>
                  <a:pt x="343" y="374"/>
                </a:moveTo>
                <a:lnTo>
                  <a:pt x="343" y="403"/>
                </a:lnTo>
                <a:lnTo>
                  <a:pt x="324" y="403"/>
                </a:lnTo>
                <a:lnTo>
                  <a:pt x="324" y="374"/>
                </a:lnTo>
                <a:lnTo>
                  <a:pt x="343" y="374"/>
                </a:lnTo>
                <a:close/>
                <a:moveTo>
                  <a:pt x="300" y="138"/>
                </a:moveTo>
                <a:lnTo>
                  <a:pt x="300" y="167"/>
                </a:lnTo>
                <a:lnTo>
                  <a:pt x="281" y="167"/>
                </a:lnTo>
                <a:lnTo>
                  <a:pt x="281" y="138"/>
                </a:lnTo>
                <a:lnTo>
                  <a:pt x="300" y="138"/>
                </a:lnTo>
                <a:close/>
                <a:moveTo>
                  <a:pt x="300" y="186"/>
                </a:moveTo>
                <a:lnTo>
                  <a:pt x="300" y="214"/>
                </a:lnTo>
                <a:lnTo>
                  <a:pt x="281" y="214"/>
                </a:lnTo>
                <a:lnTo>
                  <a:pt x="281" y="186"/>
                </a:lnTo>
                <a:lnTo>
                  <a:pt x="300" y="186"/>
                </a:lnTo>
                <a:close/>
                <a:moveTo>
                  <a:pt x="300" y="233"/>
                </a:moveTo>
                <a:lnTo>
                  <a:pt x="300" y="262"/>
                </a:lnTo>
                <a:lnTo>
                  <a:pt x="281" y="262"/>
                </a:lnTo>
                <a:lnTo>
                  <a:pt x="281" y="233"/>
                </a:lnTo>
                <a:lnTo>
                  <a:pt x="300" y="233"/>
                </a:lnTo>
                <a:close/>
                <a:moveTo>
                  <a:pt x="300" y="281"/>
                </a:moveTo>
                <a:lnTo>
                  <a:pt x="300" y="310"/>
                </a:lnTo>
                <a:lnTo>
                  <a:pt x="281" y="310"/>
                </a:lnTo>
                <a:lnTo>
                  <a:pt x="281" y="281"/>
                </a:lnTo>
                <a:lnTo>
                  <a:pt x="300" y="281"/>
                </a:lnTo>
                <a:close/>
                <a:moveTo>
                  <a:pt x="300" y="326"/>
                </a:moveTo>
                <a:lnTo>
                  <a:pt x="300" y="357"/>
                </a:lnTo>
                <a:lnTo>
                  <a:pt x="281" y="357"/>
                </a:lnTo>
                <a:lnTo>
                  <a:pt x="281" y="326"/>
                </a:lnTo>
                <a:lnTo>
                  <a:pt x="300" y="326"/>
                </a:lnTo>
                <a:close/>
                <a:moveTo>
                  <a:pt x="300" y="374"/>
                </a:moveTo>
                <a:lnTo>
                  <a:pt x="300" y="403"/>
                </a:lnTo>
                <a:lnTo>
                  <a:pt x="281" y="403"/>
                </a:lnTo>
                <a:lnTo>
                  <a:pt x="281" y="374"/>
                </a:lnTo>
                <a:lnTo>
                  <a:pt x="300" y="374"/>
                </a:lnTo>
                <a:close/>
                <a:moveTo>
                  <a:pt x="259" y="138"/>
                </a:moveTo>
                <a:lnTo>
                  <a:pt x="259" y="167"/>
                </a:lnTo>
                <a:lnTo>
                  <a:pt x="240" y="167"/>
                </a:lnTo>
                <a:lnTo>
                  <a:pt x="240" y="138"/>
                </a:lnTo>
                <a:lnTo>
                  <a:pt x="259" y="138"/>
                </a:lnTo>
                <a:close/>
                <a:moveTo>
                  <a:pt x="259" y="186"/>
                </a:moveTo>
                <a:lnTo>
                  <a:pt x="259" y="214"/>
                </a:lnTo>
                <a:lnTo>
                  <a:pt x="240" y="214"/>
                </a:lnTo>
                <a:lnTo>
                  <a:pt x="240" y="186"/>
                </a:lnTo>
                <a:lnTo>
                  <a:pt x="259" y="186"/>
                </a:lnTo>
                <a:close/>
                <a:moveTo>
                  <a:pt x="259" y="233"/>
                </a:moveTo>
                <a:lnTo>
                  <a:pt x="259" y="262"/>
                </a:lnTo>
                <a:lnTo>
                  <a:pt x="240" y="262"/>
                </a:lnTo>
                <a:lnTo>
                  <a:pt x="240" y="233"/>
                </a:lnTo>
                <a:lnTo>
                  <a:pt x="259" y="233"/>
                </a:lnTo>
                <a:close/>
                <a:moveTo>
                  <a:pt x="259" y="281"/>
                </a:moveTo>
                <a:lnTo>
                  <a:pt x="259" y="310"/>
                </a:lnTo>
                <a:lnTo>
                  <a:pt x="240" y="310"/>
                </a:lnTo>
                <a:lnTo>
                  <a:pt x="240" y="281"/>
                </a:lnTo>
                <a:lnTo>
                  <a:pt x="259" y="281"/>
                </a:lnTo>
                <a:close/>
                <a:moveTo>
                  <a:pt x="259" y="326"/>
                </a:moveTo>
                <a:lnTo>
                  <a:pt x="259" y="357"/>
                </a:lnTo>
                <a:lnTo>
                  <a:pt x="240" y="357"/>
                </a:lnTo>
                <a:lnTo>
                  <a:pt x="240" y="326"/>
                </a:lnTo>
                <a:lnTo>
                  <a:pt x="259" y="326"/>
                </a:lnTo>
                <a:close/>
                <a:moveTo>
                  <a:pt x="259" y="374"/>
                </a:moveTo>
                <a:lnTo>
                  <a:pt x="259" y="403"/>
                </a:lnTo>
                <a:lnTo>
                  <a:pt x="240" y="403"/>
                </a:lnTo>
                <a:lnTo>
                  <a:pt x="240" y="374"/>
                </a:lnTo>
                <a:lnTo>
                  <a:pt x="259" y="374"/>
                </a:lnTo>
                <a:close/>
                <a:moveTo>
                  <a:pt x="473" y="186"/>
                </a:moveTo>
                <a:lnTo>
                  <a:pt x="473" y="214"/>
                </a:lnTo>
                <a:lnTo>
                  <a:pt x="457" y="214"/>
                </a:lnTo>
                <a:lnTo>
                  <a:pt x="457" y="186"/>
                </a:lnTo>
                <a:lnTo>
                  <a:pt x="473" y="186"/>
                </a:lnTo>
                <a:close/>
                <a:moveTo>
                  <a:pt x="473" y="233"/>
                </a:moveTo>
                <a:lnTo>
                  <a:pt x="473" y="262"/>
                </a:lnTo>
                <a:lnTo>
                  <a:pt x="457" y="262"/>
                </a:lnTo>
                <a:lnTo>
                  <a:pt x="457" y="233"/>
                </a:lnTo>
                <a:lnTo>
                  <a:pt x="473" y="233"/>
                </a:lnTo>
                <a:close/>
                <a:moveTo>
                  <a:pt x="473" y="281"/>
                </a:moveTo>
                <a:lnTo>
                  <a:pt x="473" y="310"/>
                </a:lnTo>
                <a:lnTo>
                  <a:pt x="457" y="310"/>
                </a:lnTo>
                <a:lnTo>
                  <a:pt x="457" y="281"/>
                </a:lnTo>
                <a:lnTo>
                  <a:pt x="473" y="281"/>
                </a:lnTo>
                <a:close/>
                <a:moveTo>
                  <a:pt x="473" y="326"/>
                </a:moveTo>
                <a:lnTo>
                  <a:pt x="473" y="357"/>
                </a:lnTo>
                <a:lnTo>
                  <a:pt x="457" y="357"/>
                </a:lnTo>
                <a:lnTo>
                  <a:pt x="457" y="326"/>
                </a:lnTo>
                <a:lnTo>
                  <a:pt x="473" y="326"/>
                </a:lnTo>
                <a:close/>
                <a:moveTo>
                  <a:pt x="473" y="374"/>
                </a:moveTo>
                <a:lnTo>
                  <a:pt x="473" y="403"/>
                </a:lnTo>
                <a:lnTo>
                  <a:pt x="457" y="403"/>
                </a:lnTo>
                <a:lnTo>
                  <a:pt x="457" y="374"/>
                </a:lnTo>
                <a:lnTo>
                  <a:pt x="473" y="374"/>
                </a:lnTo>
                <a:close/>
                <a:moveTo>
                  <a:pt x="433" y="186"/>
                </a:moveTo>
                <a:lnTo>
                  <a:pt x="433" y="214"/>
                </a:lnTo>
                <a:lnTo>
                  <a:pt x="414" y="214"/>
                </a:lnTo>
                <a:lnTo>
                  <a:pt x="414" y="186"/>
                </a:lnTo>
                <a:lnTo>
                  <a:pt x="433" y="186"/>
                </a:lnTo>
                <a:close/>
                <a:moveTo>
                  <a:pt x="433" y="233"/>
                </a:moveTo>
                <a:lnTo>
                  <a:pt x="433" y="262"/>
                </a:lnTo>
                <a:lnTo>
                  <a:pt x="414" y="262"/>
                </a:lnTo>
                <a:lnTo>
                  <a:pt x="414" y="233"/>
                </a:lnTo>
                <a:lnTo>
                  <a:pt x="433" y="233"/>
                </a:lnTo>
                <a:close/>
                <a:moveTo>
                  <a:pt x="433" y="281"/>
                </a:moveTo>
                <a:lnTo>
                  <a:pt x="433" y="310"/>
                </a:lnTo>
                <a:lnTo>
                  <a:pt x="414" y="310"/>
                </a:lnTo>
                <a:lnTo>
                  <a:pt x="414" y="281"/>
                </a:lnTo>
                <a:lnTo>
                  <a:pt x="433" y="281"/>
                </a:lnTo>
                <a:close/>
                <a:moveTo>
                  <a:pt x="433" y="326"/>
                </a:moveTo>
                <a:lnTo>
                  <a:pt x="433" y="357"/>
                </a:lnTo>
                <a:lnTo>
                  <a:pt x="414" y="357"/>
                </a:lnTo>
                <a:lnTo>
                  <a:pt x="414" y="326"/>
                </a:lnTo>
                <a:lnTo>
                  <a:pt x="433" y="326"/>
                </a:lnTo>
                <a:close/>
                <a:moveTo>
                  <a:pt x="433" y="374"/>
                </a:moveTo>
                <a:lnTo>
                  <a:pt x="433" y="403"/>
                </a:lnTo>
                <a:lnTo>
                  <a:pt x="414" y="403"/>
                </a:lnTo>
                <a:lnTo>
                  <a:pt x="414" y="374"/>
                </a:lnTo>
                <a:lnTo>
                  <a:pt x="433" y="374"/>
                </a:lnTo>
                <a:close/>
                <a:moveTo>
                  <a:pt x="126" y="186"/>
                </a:moveTo>
                <a:lnTo>
                  <a:pt x="126" y="214"/>
                </a:lnTo>
                <a:lnTo>
                  <a:pt x="107" y="214"/>
                </a:lnTo>
                <a:lnTo>
                  <a:pt x="107" y="186"/>
                </a:lnTo>
                <a:lnTo>
                  <a:pt x="126" y="186"/>
                </a:lnTo>
                <a:close/>
                <a:moveTo>
                  <a:pt x="126" y="233"/>
                </a:moveTo>
                <a:lnTo>
                  <a:pt x="126" y="262"/>
                </a:lnTo>
                <a:lnTo>
                  <a:pt x="107" y="262"/>
                </a:lnTo>
                <a:lnTo>
                  <a:pt x="107" y="233"/>
                </a:lnTo>
                <a:lnTo>
                  <a:pt x="126" y="233"/>
                </a:lnTo>
                <a:close/>
                <a:moveTo>
                  <a:pt x="126" y="281"/>
                </a:moveTo>
                <a:lnTo>
                  <a:pt x="126" y="310"/>
                </a:lnTo>
                <a:lnTo>
                  <a:pt x="107" y="310"/>
                </a:lnTo>
                <a:lnTo>
                  <a:pt x="107" y="281"/>
                </a:lnTo>
                <a:lnTo>
                  <a:pt x="126" y="281"/>
                </a:lnTo>
                <a:close/>
                <a:moveTo>
                  <a:pt x="126" y="326"/>
                </a:moveTo>
                <a:lnTo>
                  <a:pt x="126" y="357"/>
                </a:lnTo>
                <a:lnTo>
                  <a:pt x="107" y="357"/>
                </a:lnTo>
                <a:lnTo>
                  <a:pt x="107" y="326"/>
                </a:lnTo>
                <a:lnTo>
                  <a:pt x="126" y="326"/>
                </a:lnTo>
                <a:close/>
                <a:moveTo>
                  <a:pt x="126" y="374"/>
                </a:moveTo>
                <a:lnTo>
                  <a:pt x="126" y="403"/>
                </a:lnTo>
                <a:lnTo>
                  <a:pt x="107" y="403"/>
                </a:lnTo>
                <a:lnTo>
                  <a:pt x="107" y="374"/>
                </a:lnTo>
                <a:lnTo>
                  <a:pt x="126" y="374"/>
                </a:lnTo>
                <a:close/>
                <a:moveTo>
                  <a:pt x="169" y="186"/>
                </a:moveTo>
                <a:lnTo>
                  <a:pt x="169" y="214"/>
                </a:lnTo>
                <a:lnTo>
                  <a:pt x="150" y="214"/>
                </a:lnTo>
                <a:lnTo>
                  <a:pt x="150" y="186"/>
                </a:lnTo>
                <a:lnTo>
                  <a:pt x="169" y="186"/>
                </a:lnTo>
                <a:close/>
                <a:moveTo>
                  <a:pt x="169" y="233"/>
                </a:moveTo>
                <a:lnTo>
                  <a:pt x="169" y="262"/>
                </a:lnTo>
                <a:lnTo>
                  <a:pt x="150" y="262"/>
                </a:lnTo>
                <a:lnTo>
                  <a:pt x="150" y="233"/>
                </a:lnTo>
                <a:lnTo>
                  <a:pt x="169" y="233"/>
                </a:lnTo>
                <a:close/>
                <a:moveTo>
                  <a:pt x="169" y="281"/>
                </a:moveTo>
                <a:lnTo>
                  <a:pt x="169" y="310"/>
                </a:lnTo>
                <a:lnTo>
                  <a:pt x="150" y="310"/>
                </a:lnTo>
                <a:lnTo>
                  <a:pt x="150" y="281"/>
                </a:lnTo>
                <a:lnTo>
                  <a:pt x="169" y="281"/>
                </a:lnTo>
                <a:close/>
                <a:moveTo>
                  <a:pt x="169" y="326"/>
                </a:moveTo>
                <a:lnTo>
                  <a:pt x="169" y="357"/>
                </a:lnTo>
                <a:lnTo>
                  <a:pt x="150" y="357"/>
                </a:lnTo>
                <a:lnTo>
                  <a:pt x="150" y="326"/>
                </a:lnTo>
                <a:lnTo>
                  <a:pt x="169" y="326"/>
                </a:lnTo>
                <a:close/>
                <a:moveTo>
                  <a:pt x="169" y="374"/>
                </a:moveTo>
                <a:lnTo>
                  <a:pt x="169" y="403"/>
                </a:lnTo>
                <a:lnTo>
                  <a:pt x="150" y="403"/>
                </a:lnTo>
                <a:lnTo>
                  <a:pt x="150" y="374"/>
                </a:lnTo>
                <a:lnTo>
                  <a:pt x="169" y="374"/>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algn="ctr" fontAlgn="base">
              <a:spcBef>
                <a:spcPct val="0"/>
              </a:spcBef>
              <a:spcAft>
                <a:spcPct val="0"/>
              </a:spcAft>
            </a:pPr>
            <a:endParaRPr lang="de-DE" sz="1939">
              <a:solidFill>
                <a:srgbClr val="FFFFFF"/>
              </a:solidFill>
              <a:latin typeface="EYInterstate Light" panose="02000506000000020004" pitchFamily="2" charset="0"/>
            </a:endParaRPr>
          </a:p>
        </p:txBody>
      </p:sp>
      <p:sp>
        <p:nvSpPr>
          <p:cNvPr id="20" name="AutoShape 20"/>
          <p:cNvSpPr>
            <a:spLocks noChangeArrowheads="1"/>
          </p:cNvSpPr>
          <p:nvPr/>
        </p:nvSpPr>
        <p:spPr bwMode="auto">
          <a:xfrm rot="16200000" flipH="1">
            <a:off x="5208892" y="3895585"/>
            <a:ext cx="290225" cy="587017"/>
          </a:xfrm>
          <a:prstGeom prst="rightArrow">
            <a:avLst>
              <a:gd name="adj1" fmla="val 50000"/>
              <a:gd name="adj2" fmla="val 30396"/>
            </a:avLst>
          </a:prstGeom>
          <a:solidFill>
            <a:schemeClr val="accent2"/>
          </a:solidFill>
          <a:ln w="9525">
            <a:noFill/>
            <a:miter lim="800000"/>
            <a:headEnd/>
            <a:tailEnd/>
          </a:ln>
          <a:effectLst/>
          <a:extLst/>
        </p:spPr>
        <p:txBody>
          <a:bodyPr vert="horz" wrap="none" lIns="68580" tIns="34290" rIns="68580" bIns="34290"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endParaRPr lang="nb-NO" altLang="nb-NO" sz="1200">
              <a:solidFill>
                <a:srgbClr val="000000"/>
              </a:solidFill>
              <a:latin typeface="EYInterstate Light" panose="02000506000000020004" pitchFamily="2" charset="0"/>
            </a:endParaRPr>
          </a:p>
        </p:txBody>
      </p:sp>
      <p:sp>
        <p:nvSpPr>
          <p:cNvPr id="21" name="Rounded Rectangle 20"/>
          <p:cNvSpPr/>
          <p:nvPr/>
        </p:nvSpPr>
        <p:spPr>
          <a:xfrm>
            <a:off x="3119054" y="4626070"/>
            <a:ext cx="5056917" cy="340907"/>
          </a:xfrm>
          <a:prstGeom prst="roundRect">
            <a:avLst/>
          </a:prstGeom>
          <a:solidFill>
            <a:schemeClr val="accent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US" sz="1600" b="1" dirty="0" smtClean="0">
                <a:solidFill>
                  <a:schemeClr val="tx2"/>
                </a:solidFill>
                <a:latin typeface="EYInterstate Light" panose="02000506000000020004" pitchFamily="2" charset="0"/>
              </a:rPr>
              <a:t>Data Standardization &amp; Interoperability</a:t>
            </a:r>
            <a:endParaRPr lang="en-IN" sz="900" b="1" dirty="0">
              <a:solidFill>
                <a:schemeClr val="tx2"/>
              </a:solidFill>
              <a:latin typeface="EYInterstate Light" panose="02000506000000020004" pitchFamily="2" charset="0"/>
            </a:endParaRPr>
          </a:p>
        </p:txBody>
      </p:sp>
      <p:sp>
        <p:nvSpPr>
          <p:cNvPr id="22" name="AutoShape 20"/>
          <p:cNvSpPr>
            <a:spLocks noChangeArrowheads="1"/>
          </p:cNvSpPr>
          <p:nvPr/>
        </p:nvSpPr>
        <p:spPr bwMode="auto">
          <a:xfrm rot="16200000" flipH="1">
            <a:off x="5265347" y="4893411"/>
            <a:ext cx="290224" cy="587019"/>
          </a:xfrm>
          <a:prstGeom prst="rightArrow">
            <a:avLst>
              <a:gd name="adj1" fmla="val 50000"/>
              <a:gd name="adj2" fmla="val 30396"/>
            </a:avLst>
          </a:prstGeom>
          <a:solidFill>
            <a:schemeClr val="accent2"/>
          </a:solidFill>
          <a:ln w="9525">
            <a:noFill/>
            <a:miter lim="800000"/>
            <a:headEnd/>
            <a:tailEnd/>
          </a:ln>
          <a:effectLst/>
          <a:extLst/>
        </p:spPr>
        <p:txBody>
          <a:bodyPr vert="horz" wrap="none" lIns="68580" tIns="34290" rIns="68580" bIns="34290"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endParaRPr lang="nb-NO" altLang="nb-NO" sz="1200">
              <a:solidFill>
                <a:srgbClr val="000000"/>
              </a:solidFill>
              <a:latin typeface="EYInterstate Light" panose="02000506000000020004" pitchFamily="2" charset="0"/>
            </a:endParaRPr>
          </a:p>
        </p:txBody>
      </p:sp>
      <p:sp>
        <p:nvSpPr>
          <p:cNvPr id="25" name="Right Brace 24"/>
          <p:cNvSpPr/>
          <p:nvPr/>
        </p:nvSpPr>
        <p:spPr>
          <a:xfrm>
            <a:off x="3382741" y="1756730"/>
            <a:ext cx="131014" cy="1783059"/>
          </a:xfrm>
          <a:prstGeom prst="rightBrac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EYInterstate Light" panose="02000506000000020004" pitchFamily="2" charset="0"/>
            </a:endParaRPr>
          </a:p>
        </p:txBody>
      </p:sp>
      <p:sp>
        <p:nvSpPr>
          <p:cNvPr id="26" name="Right Brace 25"/>
          <p:cNvSpPr/>
          <p:nvPr/>
        </p:nvSpPr>
        <p:spPr>
          <a:xfrm flipH="1">
            <a:off x="6979527" y="1796139"/>
            <a:ext cx="236135" cy="2122329"/>
          </a:xfrm>
          <a:prstGeom prst="rightBrac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EYInterstate Light" panose="02000506000000020004" pitchFamily="2" charset="0"/>
            </a:endParaRPr>
          </a:p>
        </p:txBody>
      </p:sp>
      <p:sp>
        <p:nvSpPr>
          <p:cNvPr id="45" name="TextBox 44"/>
          <p:cNvSpPr txBox="1"/>
          <p:nvPr/>
        </p:nvSpPr>
        <p:spPr>
          <a:xfrm>
            <a:off x="3526719" y="2820763"/>
            <a:ext cx="1011116" cy="184666"/>
          </a:xfrm>
          <a:prstGeom prst="rect">
            <a:avLst/>
          </a:prstGeom>
          <a:noFill/>
        </p:spPr>
        <p:txBody>
          <a:bodyPr wrap="square" lIns="0" tIns="27432" rIns="0" bIns="0" rtlCol="0">
            <a:spAutoFit/>
          </a:bodyPr>
          <a:lstStyle/>
          <a:p>
            <a:pPr algn="ctr">
              <a:lnSpc>
                <a:spcPct val="85000"/>
              </a:lnSpc>
              <a:spcAft>
                <a:spcPts val="450"/>
              </a:spcAft>
              <a:buClr>
                <a:schemeClr val="accent2"/>
              </a:buClr>
              <a:buSzPct val="70000"/>
            </a:pPr>
            <a:r>
              <a:rPr lang="en-US" sz="1200" b="1" dirty="0" smtClean="0">
                <a:latin typeface="EYInterstate Light" panose="02000506000000020004" pitchFamily="2" charset="0"/>
              </a:rPr>
              <a:t>Government </a:t>
            </a:r>
            <a:endParaRPr lang="en-IN" sz="1200" b="1" dirty="0">
              <a:latin typeface="EYInterstate Light" panose="02000506000000020004" pitchFamily="2" charset="0"/>
            </a:endParaRPr>
          </a:p>
        </p:txBody>
      </p:sp>
      <p:sp>
        <p:nvSpPr>
          <p:cNvPr id="3" name="Right Arrow 2"/>
          <p:cNvSpPr/>
          <p:nvPr/>
        </p:nvSpPr>
        <p:spPr>
          <a:xfrm rot="10800000">
            <a:off x="3465862" y="1952343"/>
            <a:ext cx="332861" cy="384028"/>
          </a:xfrm>
          <a:prstGeom prst="rightArrow">
            <a:avLst/>
          </a:prstGeom>
          <a:solidFill>
            <a:schemeClr val="accent2"/>
          </a:solidFill>
          <a:ln w="9525">
            <a:noFill/>
            <a:miter lim="800000"/>
            <a:headEnd/>
            <a:tailEnd/>
          </a:ln>
          <a:effectLst/>
        </p:spPr>
        <p:txBody>
          <a:bodyPr vert="horz" wrap="none" lIns="68580" tIns="34290" rIns="68580" bIns="34290" anchor="ctr"/>
          <a:lstStyle/>
          <a:p>
            <a:pPr algn="ctr"/>
            <a:endParaRPr lang="en-IN" sz="1200" dirty="0">
              <a:solidFill>
                <a:srgbClr val="000000"/>
              </a:solidFill>
              <a:latin typeface="EYInterstate Light" panose="02000506000000020004" pitchFamily="2" charset="0"/>
            </a:endParaRPr>
          </a:p>
        </p:txBody>
      </p:sp>
      <p:sp>
        <p:nvSpPr>
          <p:cNvPr id="47" name="Right Arrow 46"/>
          <p:cNvSpPr/>
          <p:nvPr/>
        </p:nvSpPr>
        <p:spPr>
          <a:xfrm>
            <a:off x="6680388" y="1891702"/>
            <a:ext cx="332861" cy="384028"/>
          </a:xfrm>
          <a:prstGeom prst="rightArrow">
            <a:avLst/>
          </a:prstGeom>
          <a:solidFill>
            <a:schemeClr val="accent2"/>
          </a:solidFill>
          <a:ln w="9525">
            <a:noFill/>
            <a:miter lim="800000"/>
            <a:headEnd/>
            <a:tailEnd/>
          </a:ln>
          <a:effectLst/>
        </p:spPr>
        <p:txBody>
          <a:bodyPr vert="horz" wrap="none" lIns="68580" tIns="34290" rIns="68580" bIns="34290" anchor="ctr"/>
          <a:lstStyle/>
          <a:p>
            <a:pPr algn="ctr"/>
            <a:endParaRPr lang="en-IN" sz="1200" dirty="0">
              <a:solidFill>
                <a:srgbClr val="000000"/>
              </a:solidFill>
              <a:latin typeface="EYInterstate Light" panose="02000506000000020004" pitchFamily="2" charset="0"/>
            </a:endParaRPr>
          </a:p>
        </p:txBody>
      </p:sp>
    </p:spTree>
    <p:extLst>
      <p:ext uri="{BB962C8B-B14F-4D97-AF65-F5344CB8AC3E}">
        <p14:creationId xmlns:p14="http://schemas.microsoft.com/office/powerpoint/2010/main" val="2761039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Identified Departments for CM Dashboard</a:t>
            </a:r>
            <a:endParaRPr lang="en-IN" dirty="0"/>
          </a:p>
        </p:txBody>
      </p:sp>
      <p:sp>
        <p:nvSpPr>
          <p:cNvPr id="24" name="Freeform 78"/>
          <p:cNvSpPr>
            <a:spLocks noChangeAspect="1" noEditPoints="1"/>
          </p:cNvSpPr>
          <p:nvPr/>
        </p:nvSpPr>
        <p:spPr bwMode="auto">
          <a:xfrm>
            <a:off x="5029550" y="3073501"/>
            <a:ext cx="548461" cy="578096"/>
          </a:xfrm>
          <a:custGeom>
            <a:avLst/>
            <a:gdLst>
              <a:gd name="T0" fmla="*/ 2147483647 w 4790"/>
              <a:gd name="T1" fmla="*/ 2147483647 h 4763"/>
              <a:gd name="T2" fmla="*/ 2147483647 w 4790"/>
              <a:gd name="T3" fmla="*/ 2147483647 h 4763"/>
              <a:gd name="T4" fmla="*/ 2147483647 w 4790"/>
              <a:gd name="T5" fmla="*/ 2147483647 h 4763"/>
              <a:gd name="T6" fmla="*/ 2147483647 w 4790"/>
              <a:gd name="T7" fmla="*/ 2147483647 h 4763"/>
              <a:gd name="T8" fmla="*/ 2147483647 w 4790"/>
              <a:gd name="T9" fmla="*/ 2147483647 h 4763"/>
              <a:gd name="T10" fmla="*/ 2147483647 w 4790"/>
              <a:gd name="T11" fmla="*/ 2147483647 h 4763"/>
              <a:gd name="T12" fmla="*/ 2147483647 w 4790"/>
              <a:gd name="T13" fmla="*/ 2147483647 h 4763"/>
              <a:gd name="T14" fmla="*/ 2147483647 w 4790"/>
              <a:gd name="T15" fmla="*/ 2147483647 h 4763"/>
              <a:gd name="T16" fmla="*/ 2147483647 w 4790"/>
              <a:gd name="T17" fmla="*/ 2147483647 h 4763"/>
              <a:gd name="T18" fmla="*/ 2147483647 w 4790"/>
              <a:gd name="T19" fmla="*/ 2147483647 h 4763"/>
              <a:gd name="T20" fmla="*/ 2147483647 w 4790"/>
              <a:gd name="T21" fmla="*/ 2147483647 h 4763"/>
              <a:gd name="T22" fmla="*/ 2147483647 w 4790"/>
              <a:gd name="T23" fmla="*/ 2147483647 h 4763"/>
              <a:gd name="T24" fmla="*/ 2147483647 w 4790"/>
              <a:gd name="T25" fmla="*/ 2147483647 h 4763"/>
              <a:gd name="T26" fmla="*/ 2147483647 w 4790"/>
              <a:gd name="T27" fmla="*/ 2147483647 h 4763"/>
              <a:gd name="T28" fmla="*/ 2147483647 w 4790"/>
              <a:gd name="T29" fmla="*/ 2147483647 h 4763"/>
              <a:gd name="T30" fmla="*/ 2147483647 w 4790"/>
              <a:gd name="T31" fmla="*/ 0 h 4763"/>
              <a:gd name="T32" fmla="*/ 2147483647 w 4790"/>
              <a:gd name="T33" fmla="*/ 2147483647 h 4763"/>
              <a:gd name="T34" fmla="*/ 2147483647 w 4790"/>
              <a:gd name="T35" fmla="*/ 2147483647 h 4763"/>
              <a:gd name="T36" fmla="*/ 2147483647 w 4790"/>
              <a:gd name="T37" fmla="*/ 2147483647 h 4763"/>
              <a:gd name="T38" fmla="*/ 2147483647 w 4790"/>
              <a:gd name="T39" fmla="*/ 2147483647 h 4763"/>
              <a:gd name="T40" fmla="*/ 2147483647 w 4790"/>
              <a:gd name="T41" fmla="*/ 2147483647 h 4763"/>
              <a:gd name="T42" fmla="*/ 2147483647 w 4790"/>
              <a:gd name="T43" fmla="*/ 2147483647 h 4763"/>
              <a:gd name="T44" fmla="*/ 2147483647 w 4790"/>
              <a:gd name="T45" fmla="*/ 2147483647 h 4763"/>
              <a:gd name="T46" fmla="*/ 2147483647 w 4790"/>
              <a:gd name="T47" fmla="*/ 2147483647 h 4763"/>
              <a:gd name="T48" fmla="*/ 2147483647 w 4790"/>
              <a:gd name="T49" fmla="*/ 2147483647 h 4763"/>
              <a:gd name="T50" fmla="*/ 2147483647 w 4790"/>
              <a:gd name="T51" fmla="*/ 2147483647 h 4763"/>
              <a:gd name="T52" fmla="*/ 2147483647 w 4790"/>
              <a:gd name="T53" fmla="*/ 2147483647 h 4763"/>
              <a:gd name="T54" fmla="*/ 2147483647 w 4790"/>
              <a:gd name="T55" fmla="*/ 2147483647 h 4763"/>
              <a:gd name="T56" fmla="*/ 2147483647 w 4790"/>
              <a:gd name="T57" fmla="*/ 2147483647 h 4763"/>
              <a:gd name="T58" fmla="*/ 2147483647 w 4790"/>
              <a:gd name="T59" fmla="*/ 2147483647 h 4763"/>
              <a:gd name="T60" fmla="*/ 2147483647 w 4790"/>
              <a:gd name="T61" fmla="*/ 2147483647 h 4763"/>
              <a:gd name="T62" fmla="*/ 2147483647 w 4790"/>
              <a:gd name="T63" fmla="*/ 2147483647 h 4763"/>
              <a:gd name="T64" fmla="*/ 2147483647 w 4790"/>
              <a:gd name="T65" fmla="*/ 2147483647 h 4763"/>
              <a:gd name="T66" fmla="*/ 2147483647 w 4790"/>
              <a:gd name="T67" fmla="*/ 2147483647 h 4763"/>
              <a:gd name="T68" fmla="*/ 2147483647 w 4790"/>
              <a:gd name="T69" fmla="*/ 2147483647 h 4763"/>
              <a:gd name="T70" fmla="*/ 2147483647 w 4790"/>
              <a:gd name="T71" fmla="*/ 2147483647 h 4763"/>
              <a:gd name="T72" fmla="*/ 2147483647 w 4790"/>
              <a:gd name="T73" fmla="*/ 2147483647 h 4763"/>
              <a:gd name="T74" fmla="*/ 2147483647 w 4790"/>
              <a:gd name="T75" fmla="*/ 2147483647 h 4763"/>
              <a:gd name="T76" fmla="*/ 2147483647 w 4790"/>
              <a:gd name="T77" fmla="*/ 2147483647 h 4763"/>
              <a:gd name="T78" fmla="*/ 2147483647 w 4790"/>
              <a:gd name="T79" fmla="*/ 2147483647 h 4763"/>
              <a:gd name="T80" fmla="*/ 2147483647 w 4790"/>
              <a:gd name="T81" fmla="*/ 2147483647 h 4763"/>
              <a:gd name="T82" fmla="*/ 2147483647 w 4790"/>
              <a:gd name="T83" fmla="*/ 2147483647 h 4763"/>
              <a:gd name="T84" fmla="*/ 2147483647 w 4790"/>
              <a:gd name="T85" fmla="*/ 2147483647 h 4763"/>
              <a:gd name="T86" fmla="*/ 2147483647 w 4790"/>
              <a:gd name="T87" fmla="*/ 2147483647 h 4763"/>
              <a:gd name="T88" fmla="*/ 2147483647 w 4790"/>
              <a:gd name="T89" fmla="*/ 2147483647 h 4763"/>
              <a:gd name="T90" fmla="*/ 2147483647 w 4790"/>
              <a:gd name="T91" fmla="*/ 2147483647 h 4763"/>
              <a:gd name="T92" fmla="*/ 2147483647 w 4790"/>
              <a:gd name="T93" fmla="*/ 2147483647 h 4763"/>
              <a:gd name="T94" fmla="*/ 2147483647 w 4790"/>
              <a:gd name="T95" fmla="*/ 2147483647 h 4763"/>
              <a:gd name="T96" fmla="*/ 2147483647 w 4790"/>
              <a:gd name="T97" fmla="*/ 2147483647 h 4763"/>
              <a:gd name="T98" fmla="*/ 2147483647 w 4790"/>
              <a:gd name="T99" fmla="*/ 2147483647 h 4763"/>
              <a:gd name="T100" fmla="*/ 2147483647 w 4790"/>
              <a:gd name="T101" fmla="*/ 2147483647 h 4763"/>
              <a:gd name="T102" fmla="*/ 2147483647 w 4790"/>
              <a:gd name="T103" fmla="*/ 2147483647 h 4763"/>
              <a:gd name="T104" fmla="*/ 2147483647 w 4790"/>
              <a:gd name="T105" fmla="*/ 2147483647 h 4763"/>
              <a:gd name="T106" fmla="*/ 2147483647 w 4790"/>
              <a:gd name="T107" fmla="*/ 2147483647 h 4763"/>
              <a:gd name="T108" fmla="*/ 2147483647 w 4790"/>
              <a:gd name="T109" fmla="*/ 2147483647 h 4763"/>
              <a:gd name="T110" fmla="*/ 2147483647 w 4790"/>
              <a:gd name="T111" fmla="*/ 2147483647 h 4763"/>
              <a:gd name="T112" fmla="*/ 2147483647 w 4790"/>
              <a:gd name="T113" fmla="*/ 2147483647 h 4763"/>
              <a:gd name="T114" fmla="*/ 2147483647 w 4790"/>
              <a:gd name="T115" fmla="*/ 2147483647 h 4763"/>
              <a:gd name="T116" fmla="*/ 2147483647 w 4790"/>
              <a:gd name="T117" fmla="*/ 2147483647 h 4763"/>
              <a:gd name="T118" fmla="*/ 2147483647 w 4790"/>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90"/>
              <a:gd name="T181" fmla="*/ 0 h 4763"/>
              <a:gd name="T182" fmla="*/ 4790 w 4790"/>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90" h="4763">
                <a:moveTo>
                  <a:pt x="2669" y="862"/>
                </a:moveTo>
                <a:lnTo>
                  <a:pt x="2669" y="1219"/>
                </a:lnTo>
                <a:lnTo>
                  <a:pt x="2569" y="1219"/>
                </a:lnTo>
                <a:lnTo>
                  <a:pt x="2569" y="862"/>
                </a:lnTo>
                <a:lnTo>
                  <a:pt x="2669" y="862"/>
                </a:lnTo>
                <a:close/>
                <a:moveTo>
                  <a:pt x="2441" y="862"/>
                </a:moveTo>
                <a:lnTo>
                  <a:pt x="2441" y="1219"/>
                </a:lnTo>
                <a:lnTo>
                  <a:pt x="2341" y="1219"/>
                </a:lnTo>
                <a:lnTo>
                  <a:pt x="2341" y="862"/>
                </a:lnTo>
                <a:lnTo>
                  <a:pt x="2441" y="862"/>
                </a:lnTo>
                <a:close/>
                <a:moveTo>
                  <a:pt x="2214" y="862"/>
                </a:moveTo>
                <a:lnTo>
                  <a:pt x="2214" y="1219"/>
                </a:lnTo>
                <a:lnTo>
                  <a:pt x="2115" y="1219"/>
                </a:lnTo>
                <a:lnTo>
                  <a:pt x="2115" y="862"/>
                </a:lnTo>
                <a:lnTo>
                  <a:pt x="2214" y="862"/>
                </a:lnTo>
                <a:close/>
                <a:moveTo>
                  <a:pt x="2081" y="2490"/>
                </a:moveTo>
                <a:lnTo>
                  <a:pt x="1783" y="973"/>
                </a:lnTo>
                <a:lnTo>
                  <a:pt x="2029" y="973"/>
                </a:lnTo>
                <a:lnTo>
                  <a:pt x="2029" y="1072"/>
                </a:lnTo>
                <a:lnTo>
                  <a:pt x="1904" y="1072"/>
                </a:lnTo>
                <a:lnTo>
                  <a:pt x="2178" y="2471"/>
                </a:lnTo>
                <a:lnTo>
                  <a:pt x="2081" y="2490"/>
                </a:lnTo>
                <a:close/>
                <a:moveTo>
                  <a:pt x="2345" y="3271"/>
                </a:moveTo>
                <a:lnTo>
                  <a:pt x="2345" y="2596"/>
                </a:lnTo>
                <a:lnTo>
                  <a:pt x="2445" y="2596"/>
                </a:lnTo>
                <a:lnTo>
                  <a:pt x="2445" y="3271"/>
                </a:lnTo>
                <a:lnTo>
                  <a:pt x="2345" y="3271"/>
                </a:lnTo>
                <a:close/>
                <a:moveTo>
                  <a:pt x="1627" y="3271"/>
                </a:moveTo>
                <a:lnTo>
                  <a:pt x="1627" y="2698"/>
                </a:lnTo>
                <a:lnTo>
                  <a:pt x="1588" y="2673"/>
                </a:lnTo>
                <a:lnTo>
                  <a:pt x="1551" y="2648"/>
                </a:lnTo>
                <a:lnTo>
                  <a:pt x="1513" y="2621"/>
                </a:lnTo>
                <a:lnTo>
                  <a:pt x="1478" y="2592"/>
                </a:lnTo>
                <a:lnTo>
                  <a:pt x="1443" y="2563"/>
                </a:lnTo>
                <a:lnTo>
                  <a:pt x="1409" y="2533"/>
                </a:lnTo>
                <a:lnTo>
                  <a:pt x="1376" y="2502"/>
                </a:lnTo>
                <a:lnTo>
                  <a:pt x="1344" y="2470"/>
                </a:lnTo>
                <a:lnTo>
                  <a:pt x="1313" y="2436"/>
                </a:lnTo>
                <a:lnTo>
                  <a:pt x="1283" y="2403"/>
                </a:lnTo>
                <a:lnTo>
                  <a:pt x="1254" y="2367"/>
                </a:lnTo>
                <a:lnTo>
                  <a:pt x="1227" y="2330"/>
                </a:lnTo>
                <a:lnTo>
                  <a:pt x="1199" y="2294"/>
                </a:lnTo>
                <a:lnTo>
                  <a:pt x="1174" y="2256"/>
                </a:lnTo>
                <a:lnTo>
                  <a:pt x="1150" y="2217"/>
                </a:lnTo>
                <a:lnTo>
                  <a:pt x="1126" y="2178"/>
                </a:lnTo>
                <a:lnTo>
                  <a:pt x="1105" y="2139"/>
                </a:lnTo>
                <a:lnTo>
                  <a:pt x="1084" y="2098"/>
                </a:lnTo>
                <a:lnTo>
                  <a:pt x="1064" y="2055"/>
                </a:lnTo>
                <a:lnTo>
                  <a:pt x="1046" y="2013"/>
                </a:lnTo>
                <a:lnTo>
                  <a:pt x="1029" y="1970"/>
                </a:lnTo>
                <a:lnTo>
                  <a:pt x="1014" y="1926"/>
                </a:lnTo>
                <a:lnTo>
                  <a:pt x="999" y="1882"/>
                </a:lnTo>
                <a:lnTo>
                  <a:pt x="986" y="1837"/>
                </a:lnTo>
                <a:lnTo>
                  <a:pt x="975" y="1791"/>
                </a:lnTo>
                <a:lnTo>
                  <a:pt x="965" y="1745"/>
                </a:lnTo>
                <a:lnTo>
                  <a:pt x="957" y="1699"/>
                </a:lnTo>
                <a:lnTo>
                  <a:pt x="949" y="1652"/>
                </a:lnTo>
                <a:lnTo>
                  <a:pt x="944" y="1604"/>
                </a:lnTo>
                <a:lnTo>
                  <a:pt x="940" y="1556"/>
                </a:lnTo>
                <a:lnTo>
                  <a:pt x="938" y="1507"/>
                </a:lnTo>
                <a:lnTo>
                  <a:pt x="937" y="1459"/>
                </a:lnTo>
                <a:lnTo>
                  <a:pt x="938" y="1421"/>
                </a:lnTo>
                <a:lnTo>
                  <a:pt x="939" y="1384"/>
                </a:lnTo>
                <a:lnTo>
                  <a:pt x="942" y="1346"/>
                </a:lnTo>
                <a:lnTo>
                  <a:pt x="944" y="1309"/>
                </a:lnTo>
                <a:lnTo>
                  <a:pt x="949" y="1273"/>
                </a:lnTo>
                <a:lnTo>
                  <a:pt x="954" y="1237"/>
                </a:lnTo>
                <a:lnTo>
                  <a:pt x="959" y="1201"/>
                </a:lnTo>
                <a:lnTo>
                  <a:pt x="966" y="1165"/>
                </a:lnTo>
                <a:lnTo>
                  <a:pt x="974" y="1130"/>
                </a:lnTo>
                <a:lnTo>
                  <a:pt x="983" y="1094"/>
                </a:lnTo>
                <a:lnTo>
                  <a:pt x="993" y="1060"/>
                </a:lnTo>
                <a:lnTo>
                  <a:pt x="1003" y="1025"/>
                </a:lnTo>
                <a:lnTo>
                  <a:pt x="1014" y="991"/>
                </a:lnTo>
                <a:lnTo>
                  <a:pt x="1025" y="957"/>
                </a:lnTo>
                <a:lnTo>
                  <a:pt x="1037" y="924"/>
                </a:lnTo>
                <a:lnTo>
                  <a:pt x="1051" y="891"/>
                </a:lnTo>
                <a:lnTo>
                  <a:pt x="1066" y="858"/>
                </a:lnTo>
                <a:lnTo>
                  <a:pt x="1081" y="826"/>
                </a:lnTo>
                <a:lnTo>
                  <a:pt x="1096" y="795"/>
                </a:lnTo>
                <a:lnTo>
                  <a:pt x="1113" y="764"/>
                </a:lnTo>
                <a:lnTo>
                  <a:pt x="1130" y="732"/>
                </a:lnTo>
                <a:lnTo>
                  <a:pt x="1148" y="702"/>
                </a:lnTo>
                <a:lnTo>
                  <a:pt x="1167" y="673"/>
                </a:lnTo>
                <a:lnTo>
                  <a:pt x="1186" y="643"/>
                </a:lnTo>
                <a:lnTo>
                  <a:pt x="1206" y="614"/>
                </a:lnTo>
                <a:lnTo>
                  <a:pt x="1227" y="587"/>
                </a:lnTo>
                <a:lnTo>
                  <a:pt x="1248" y="558"/>
                </a:lnTo>
                <a:lnTo>
                  <a:pt x="1270" y="531"/>
                </a:lnTo>
                <a:lnTo>
                  <a:pt x="1293" y="504"/>
                </a:lnTo>
                <a:lnTo>
                  <a:pt x="1315" y="478"/>
                </a:lnTo>
                <a:lnTo>
                  <a:pt x="1340" y="452"/>
                </a:lnTo>
                <a:lnTo>
                  <a:pt x="1364" y="427"/>
                </a:lnTo>
                <a:lnTo>
                  <a:pt x="1389" y="402"/>
                </a:lnTo>
                <a:lnTo>
                  <a:pt x="1415" y="379"/>
                </a:lnTo>
                <a:lnTo>
                  <a:pt x="1441" y="356"/>
                </a:lnTo>
                <a:lnTo>
                  <a:pt x="1467" y="334"/>
                </a:lnTo>
                <a:lnTo>
                  <a:pt x="1495" y="311"/>
                </a:lnTo>
                <a:lnTo>
                  <a:pt x="1523" y="290"/>
                </a:lnTo>
                <a:lnTo>
                  <a:pt x="1551" y="269"/>
                </a:lnTo>
                <a:lnTo>
                  <a:pt x="1579" y="249"/>
                </a:lnTo>
                <a:lnTo>
                  <a:pt x="1609" y="230"/>
                </a:lnTo>
                <a:lnTo>
                  <a:pt x="1639" y="212"/>
                </a:lnTo>
                <a:lnTo>
                  <a:pt x="1669" y="193"/>
                </a:lnTo>
                <a:lnTo>
                  <a:pt x="1700" y="176"/>
                </a:lnTo>
                <a:lnTo>
                  <a:pt x="1731" y="159"/>
                </a:lnTo>
                <a:lnTo>
                  <a:pt x="1762" y="144"/>
                </a:lnTo>
                <a:lnTo>
                  <a:pt x="1795" y="130"/>
                </a:lnTo>
                <a:lnTo>
                  <a:pt x="1827" y="115"/>
                </a:lnTo>
                <a:lnTo>
                  <a:pt x="1861" y="101"/>
                </a:lnTo>
                <a:lnTo>
                  <a:pt x="1894" y="88"/>
                </a:lnTo>
                <a:lnTo>
                  <a:pt x="1928" y="77"/>
                </a:lnTo>
                <a:lnTo>
                  <a:pt x="1962" y="66"/>
                </a:lnTo>
                <a:lnTo>
                  <a:pt x="1996" y="56"/>
                </a:lnTo>
                <a:lnTo>
                  <a:pt x="2030" y="46"/>
                </a:lnTo>
                <a:lnTo>
                  <a:pt x="2066" y="37"/>
                </a:lnTo>
                <a:lnTo>
                  <a:pt x="2101" y="30"/>
                </a:lnTo>
                <a:lnTo>
                  <a:pt x="2137" y="22"/>
                </a:lnTo>
                <a:lnTo>
                  <a:pt x="2173" y="17"/>
                </a:lnTo>
                <a:lnTo>
                  <a:pt x="2209" y="12"/>
                </a:lnTo>
                <a:lnTo>
                  <a:pt x="2246" y="7"/>
                </a:lnTo>
                <a:lnTo>
                  <a:pt x="2283" y="5"/>
                </a:lnTo>
                <a:lnTo>
                  <a:pt x="2320" y="2"/>
                </a:lnTo>
                <a:lnTo>
                  <a:pt x="2358" y="1"/>
                </a:lnTo>
                <a:lnTo>
                  <a:pt x="2395" y="0"/>
                </a:lnTo>
                <a:lnTo>
                  <a:pt x="2432" y="1"/>
                </a:lnTo>
                <a:lnTo>
                  <a:pt x="2470" y="2"/>
                </a:lnTo>
                <a:lnTo>
                  <a:pt x="2507" y="5"/>
                </a:lnTo>
                <a:lnTo>
                  <a:pt x="2544" y="7"/>
                </a:lnTo>
                <a:lnTo>
                  <a:pt x="2581" y="12"/>
                </a:lnTo>
                <a:lnTo>
                  <a:pt x="2617" y="17"/>
                </a:lnTo>
                <a:lnTo>
                  <a:pt x="2653" y="22"/>
                </a:lnTo>
                <a:lnTo>
                  <a:pt x="2689" y="30"/>
                </a:lnTo>
                <a:lnTo>
                  <a:pt x="2725" y="37"/>
                </a:lnTo>
                <a:lnTo>
                  <a:pt x="2760" y="46"/>
                </a:lnTo>
                <a:lnTo>
                  <a:pt x="2795" y="56"/>
                </a:lnTo>
                <a:lnTo>
                  <a:pt x="2828" y="66"/>
                </a:lnTo>
                <a:lnTo>
                  <a:pt x="2863" y="77"/>
                </a:lnTo>
                <a:lnTo>
                  <a:pt x="2897" y="88"/>
                </a:lnTo>
                <a:lnTo>
                  <a:pt x="2929" y="101"/>
                </a:lnTo>
                <a:lnTo>
                  <a:pt x="2963" y="115"/>
                </a:lnTo>
                <a:lnTo>
                  <a:pt x="2995" y="130"/>
                </a:lnTo>
                <a:lnTo>
                  <a:pt x="3028" y="144"/>
                </a:lnTo>
                <a:lnTo>
                  <a:pt x="3059" y="159"/>
                </a:lnTo>
                <a:lnTo>
                  <a:pt x="3090" y="176"/>
                </a:lnTo>
                <a:lnTo>
                  <a:pt x="3121" y="193"/>
                </a:lnTo>
                <a:lnTo>
                  <a:pt x="3151" y="212"/>
                </a:lnTo>
                <a:lnTo>
                  <a:pt x="3181" y="230"/>
                </a:lnTo>
                <a:lnTo>
                  <a:pt x="3211" y="249"/>
                </a:lnTo>
                <a:lnTo>
                  <a:pt x="3239" y="269"/>
                </a:lnTo>
                <a:lnTo>
                  <a:pt x="3268" y="290"/>
                </a:lnTo>
                <a:lnTo>
                  <a:pt x="3295" y="311"/>
                </a:lnTo>
                <a:lnTo>
                  <a:pt x="3323" y="334"/>
                </a:lnTo>
                <a:lnTo>
                  <a:pt x="3349" y="356"/>
                </a:lnTo>
                <a:lnTo>
                  <a:pt x="3375" y="379"/>
                </a:lnTo>
                <a:lnTo>
                  <a:pt x="3401" y="402"/>
                </a:lnTo>
                <a:lnTo>
                  <a:pt x="3426" y="427"/>
                </a:lnTo>
                <a:lnTo>
                  <a:pt x="3451" y="452"/>
                </a:lnTo>
                <a:lnTo>
                  <a:pt x="3475" y="478"/>
                </a:lnTo>
                <a:lnTo>
                  <a:pt x="3497" y="504"/>
                </a:lnTo>
                <a:lnTo>
                  <a:pt x="3521" y="531"/>
                </a:lnTo>
                <a:lnTo>
                  <a:pt x="3542" y="558"/>
                </a:lnTo>
                <a:lnTo>
                  <a:pt x="3563" y="587"/>
                </a:lnTo>
                <a:lnTo>
                  <a:pt x="3584" y="614"/>
                </a:lnTo>
                <a:lnTo>
                  <a:pt x="3604" y="643"/>
                </a:lnTo>
                <a:lnTo>
                  <a:pt x="3624" y="673"/>
                </a:lnTo>
                <a:lnTo>
                  <a:pt x="3642" y="702"/>
                </a:lnTo>
                <a:lnTo>
                  <a:pt x="3660" y="732"/>
                </a:lnTo>
                <a:lnTo>
                  <a:pt x="3678" y="764"/>
                </a:lnTo>
                <a:lnTo>
                  <a:pt x="3694" y="795"/>
                </a:lnTo>
                <a:lnTo>
                  <a:pt x="3710" y="826"/>
                </a:lnTo>
                <a:lnTo>
                  <a:pt x="3725" y="858"/>
                </a:lnTo>
                <a:lnTo>
                  <a:pt x="3739" y="891"/>
                </a:lnTo>
                <a:lnTo>
                  <a:pt x="3753" y="924"/>
                </a:lnTo>
                <a:lnTo>
                  <a:pt x="3765" y="957"/>
                </a:lnTo>
                <a:lnTo>
                  <a:pt x="3776" y="991"/>
                </a:lnTo>
                <a:lnTo>
                  <a:pt x="3787" y="1025"/>
                </a:lnTo>
                <a:lnTo>
                  <a:pt x="3799" y="1060"/>
                </a:lnTo>
                <a:lnTo>
                  <a:pt x="3807" y="1094"/>
                </a:lnTo>
                <a:lnTo>
                  <a:pt x="3816" y="1130"/>
                </a:lnTo>
                <a:lnTo>
                  <a:pt x="3824" y="1165"/>
                </a:lnTo>
                <a:lnTo>
                  <a:pt x="3831" y="1201"/>
                </a:lnTo>
                <a:lnTo>
                  <a:pt x="3837" y="1237"/>
                </a:lnTo>
                <a:lnTo>
                  <a:pt x="3842" y="1273"/>
                </a:lnTo>
                <a:lnTo>
                  <a:pt x="3846" y="1309"/>
                </a:lnTo>
                <a:lnTo>
                  <a:pt x="3850" y="1346"/>
                </a:lnTo>
                <a:lnTo>
                  <a:pt x="3851" y="1384"/>
                </a:lnTo>
                <a:lnTo>
                  <a:pt x="3853" y="1421"/>
                </a:lnTo>
                <a:lnTo>
                  <a:pt x="3853" y="1459"/>
                </a:lnTo>
                <a:lnTo>
                  <a:pt x="3852" y="1507"/>
                </a:lnTo>
                <a:lnTo>
                  <a:pt x="3850" y="1556"/>
                </a:lnTo>
                <a:lnTo>
                  <a:pt x="3846" y="1604"/>
                </a:lnTo>
                <a:lnTo>
                  <a:pt x="3841" y="1652"/>
                </a:lnTo>
                <a:lnTo>
                  <a:pt x="3833" y="1699"/>
                </a:lnTo>
                <a:lnTo>
                  <a:pt x="3825" y="1745"/>
                </a:lnTo>
                <a:lnTo>
                  <a:pt x="3815" y="1791"/>
                </a:lnTo>
                <a:lnTo>
                  <a:pt x="3804" y="1837"/>
                </a:lnTo>
                <a:lnTo>
                  <a:pt x="3791" y="1882"/>
                </a:lnTo>
                <a:lnTo>
                  <a:pt x="3777" y="1926"/>
                </a:lnTo>
                <a:lnTo>
                  <a:pt x="3761" y="1970"/>
                </a:lnTo>
                <a:lnTo>
                  <a:pt x="3744" y="2013"/>
                </a:lnTo>
                <a:lnTo>
                  <a:pt x="3726" y="2055"/>
                </a:lnTo>
                <a:lnTo>
                  <a:pt x="3706" y="2098"/>
                </a:lnTo>
                <a:lnTo>
                  <a:pt x="3685" y="2139"/>
                </a:lnTo>
                <a:lnTo>
                  <a:pt x="3664" y="2178"/>
                </a:lnTo>
                <a:lnTo>
                  <a:pt x="3640" y="2217"/>
                </a:lnTo>
                <a:lnTo>
                  <a:pt x="3617" y="2256"/>
                </a:lnTo>
                <a:lnTo>
                  <a:pt x="3591" y="2294"/>
                </a:lnTo>
                <a:lnTo>
                  <a:pt x="3564" y="2330"/>
                </a:lnTo>
                <a:lnTo>
                  <a:pt x="3536" y="2367"/>
                </a:lnTo>
                <a:lnTo>
                  <a:pt x="3507" y="2403"/>
                </a:lnTo>
                <a:lnTo>
                  <a:pt x="3477" y="2436"/>
                </a:lnTo>
                <a:lnTo>
                  <a:pt x="3446" y="2470"/>
                </a:lnTo>
                <a:lnTo>
                  <a:pt x="3414" y="2502"/>
                </a:lnTo>
                <a:lnTo>
                  <a:pt x="3381" y="2533"/>
                </a:lnTo>
                <a:lnTo>
                  <a:pt x="3348" y="2563"/>
                </a:lnTo>
                <a:lnTo>
                  <a:pt x="3313" y="2592"/>
                </a:lnTo>
                <a:lnTo>
                  <a:pt x="3277" y="2621"/>
                </a:lnTo>
                <a:lnTo>
                  <a:pt x="3239" y="2648"/>
                </a:lnTo>
                <a:lnTo>
                  <a:pt x="3202" y="2673"/>
                </a:lnTo>
                <a:lnTo>
                  <a:pt x="3163" y="2698"/>
                </a:lnTo>
                <a:lnTo>
                  <a:pt x="3163" y="3271"/>
                </a:lnTo>
                <a:lnTo>
                  <a:pt x="2964" y="3271"/>
                </a:lnTo>
                <a:lnTo>
                  <a:pt x="2964" y="2583"/>
                </a:lnTo>
                <a:lnTo>
                  <a:pt x="3004" y="2561"/>
                </a:lnTo>
                <a:lnTo>
                  <a:pt x="3041" y="2537"/>
                </a:lnTo>
                <a:lnTo>
                  <a:pt x="3079" y="2512"/>
                </a:lnTo>
                <a:lnTo>
                  <a:pt x="3115" y="2487"/>
                </a:lnTo>
                <a:lnTo>
                  <a:pt x="3151" y="2461"/>
                </a:lnTo>
                <a:lnTo>
                  <a:pt x="3185" y="2434"/>
                </a:lnTo>
                <a:lnTo>
                  <a:pt x="3218" y="2405"/>
                </a:lnTo>
                <a:lnTo>
                  <a:pt x="3251" y="2377"/>
                </a:lnTo>
                <a:lnTo>
                  <a:pt x="3282" y="2348"/>
                </a:lnTo>
                <a:lnTo>
                  <a:pt x="3312" y="2317"/>
                </a:lnTo>
                <a:lnTo>
                  <a:pt x="3340" y="2286"/>
                </a:lnTo>
                <a:lnTo>
                  <a:pt x="3368" y="2254"/>
                </a:lnTo>
                <a:lnTo>
                  <a:pt x="3395" y="2221"/>
                </a:lnTo>
                <a:lnTo>
                  <a:pt x="3420" y="2187"/>
                </a:lnTo>
                <a:lnTo>
                  <a:pt x="3445" y="2154"/>
                </a:lnTo>
                <a:lnTo>
                  <a:pt x="3467" y="2119"/>
                </a:lnTo>
                <a:lnTo>
                  <a:pt x="3490" y="2083"/>
                </a:lnTo>
                <a:lnTo>
                  <a:pt x="3510" y="2046"/>
                </a:lnTo>
                <a:lnTo>
                  <a:pt x="3530" y="2009"/>
                </a:lnTo>
                <a:lnTo>
                  <a:pt x="3547" y="1970"/>
                </a:lnTo>
                <a:lnTo>
                  <a:pt x="3563" y="1932"/>
                </a:lnTo>
                <a:lnTo>
                  <a:pt x="3579" y="1892"/>
                </a:lnTo>
                <a:lnTo>
                  <a:pt x="3593" y="1852"/>
                </a:lnTo>
                <a:lnTo>
                  <a:pt x="3606" y="1811"/>
                </a:lnTo>
                <a:lnTo>
                  <a:pt x="3617" y="1770"/>
                </a:lnTo>
                <a:lnTo>
                  <a:pt x="3627" y="1728"/>
                </a:lnTo>
                <a:lnTo>
                  <a:pt x="3635" y="1684"/>
                </a:lnTo>
                <a:lnTo>
                  <a:pt x="3642" y="1640"/>
                </a:lnTo>
                <a:lnTo>
                  <a:pt x="3647" y="1596"/>
                </a:lnTo>
                <a:lnTo>
                  <a:pt x="3652" y="1551"/>
                </a:lnTo>
                <a:lnTo>
                  <a:pt x="3653" y="1505"/>
                </a:lnTo>
                <a:lnTo>
                  <a:pt x="3654" y="1459"/>
                </a:lnTo>
                <a:lnTo>
                  <a:pt x="3654" y="1426"/>
                </a:lnTo>
                <a:lnTo>
                  <a:pt x="3653" y="1394"/>
                </a:lnTo>
                <a:lnTo>
                  <a:pt x="3650" y="1361"/>
                </a:lnTo>
                <a:lnTo>
                  <a:pt x="3648" y="1330"/>
                </a:lnTo>
                <a:lnTo>
                  <a:pt x="3644" y="1298"/>
                </a:lnTo>
                <a:lnTo>
                  <a:pt x="3639" y="1267"/>
                </a:lnTo>
                <a:lnTo>
                  <a:pt x="3634" y="1236"/>
                </a:lnTo>
                <a:lnTo>
                  <a:pt x="3628" y="1204"/>
                </a:lnTo>
                <a:lnTo>
                  <a:pt x="3622" y="1175"/>
                </a:lnTo>
                <a:lnTo>
                  <a:pt x="3614" y="1143"/>
                </a:lnTo>
                <a:lnTo>
                  <a:pt x="3607" y="1114"/>
                </a:lnTo>
                <a:lnTo>
                  <a:pt x="3598" y="1084"/>
                </a:lnTo>
                <a:lnTo>
                  <a:pt x="3588" y="1055"/>
                </a:lnTo>
                <a:lnTo>
                  <a:pt x="3578" y="1025"/>
                </a:lnTo>
                <a:lnTo>
                  <a:pt x="3567" y="996"/>
                </a:lnTo>
                <a:lnTo>
                  <a:pt x="3556" y="969"/>
                </a:lnTo>
                <a:lnTo>
                  <a:pt x="3543" y="940"/>
                </a:lnTo>
                <a:lnTo>
                  <a:pt x="3530" y="913"/>
                </a:lnTo>
                <a:lnTo>
                  <a:pt x="3502" y="858"/>
                </a:lnTo>
                <a:lnTo>
                  <a:pt x="3472" y="806"/>
                </a:lnTo>
                <a:lnTo>
                  <a:pt x="3439" y="755"/>
                </a:lnTo>
                <a:lnTo>
                  <a:pt x="3404" y="705"/>
                </a:lnTo>
                <a:lnTo>
                  <a:pt x="3366" y="658"/>
                </a:lnTo>
                <a:lnTo>
                  <a:pt x="3327" y="612"/>
                </a:lnTo>
                <a:lnTo>
                  <a:pt x="3285" y="568"/>
                </a:lnTo>
                <a:lnTo>
                  <a:pt x="3242" y="527"/>
                </a:lnTo>
                <a:lnTo>
                  <a:pt x="3196" y="487"/>
                </a:lnTo>
                <a:lnTo>
                  <a:pt x="3148" y="450"/>
                </a:lnTo>
                <a:lnTo>
                  <a:pt x="3099" y="415"/>
                </a:lnTo>
                <a:lnTo>
                  <a:pt x="3048" y="382"/>
                </a:lnTo>
                <a:lnTo>
                  <a:pt x="2995" y="351"/>
                </a:lnTo>
                <a:lnTo>
                  <a:pt x="2941" y="324"/>
                </a:lnTo>
                <a:lnTo>
                  <a:pt x="2913" y="310"/>
                </a:lnTo>
                <a:lnTo>
                  <a:pt x="2886" y="299"/>
                </a:lnTo>
                <a:lnTo>
                  <a:pt x="2857" y="286"/>
                </a:lnTo>
                <a:lnTo>
                  <a:pt x="2828" y="277"/>
                </a:lnTo>
                <a:lnTo>
                  <a:pt x="2799" y="265"/>
                </a:lnTo>
                <a:lnTo>
                  <a:pt x="2770" y="257"/>
                </a:lnTo>
                <a:lnTo>
                  <a:pt x="2740" y="248"/>
                </a:lnTo>
                <a:lnTo>
                  <a:pt x="2710" y="239"/>
                </a:lnTo>
                <a:lnTo>
                  <a:pt x="2679" y="232"/>
                </a:lnTo>
                <a:lnTo>
                  <a:pt x="2649" y="225"/>
                </a:lnTo>
                <a:lnTo>
                  <a:pt x="2618" y="219"/>
                </a:lnTo>
                <a:lnTo>
                  <a:pt x="2587" y="214"/>
                </a:lnTo>
                <a:lnTo>
                  <a:pt x="2556" y="209"/>
                </a:lnTo>
                <a:lnTo>
                  <a:pt x="2523" y="206"/>
                </a:lnTo>
                <a:lnTo>
                  <a:pt x="2492" y="203"/>
                </a:lnTo>
                <a:lnTo>
                  <a:pt x="2460" y="201"/>
                </a:lnTo>
                <a:lnTo>
                  <a:pt x="2427" y="201"/>
                </a:lnTo>
                <a:lnTo>
                  <a:pt x="2395" y="199"/>
                </a:lnTo>
                <a:lnTo>
                  <a:pt x="2363" y="201"/>
                </a:lnTo>
                <a:lnTo>
                  <a:pt x="2330" y="201"/>
                </a:lnTo>
                <a:lnTo>
                  <a:pt x="2298" y="203"/>
                </a:lnTo>
                <a:lnTo>
                  <a:pt x="2267" y="206"/>
                </a:lnTo>
                <a:lnTo>
                  <a:pt x="2234" y="209"/>
                </a:lnTo>
                <a:lnTo>
                  <a:pt x="2203" y="214"/>
                </a:lnTo>
                <a:lnTo>
                  <a:pt x="2172" y="219"/>
                </a:lnTo>
                <a:lnTo>
                  <a:pt x="2141" y="225"/>
                </a:lnTo>
                <a:lnTo>
                  <a:pt x="2111" y="232"/>
                </a:lnTo>
                <a:lnTo>
                  <a:pt x="2080" y="239"/>
                </a:lnTo>
                <a:lnTo>
                  <a:pt x="2050" y="248"/>
                </a:lnTo>
                <a:lnTo>
                  <a:pt x="2020" y="257"/>
                </a:lnTo>
                <a:lnTo>
                  <a:pt x="1991" y="265"/>
                </a:lnTo>
                <a:lnTo>
                  <a:pt x="1963" y="277"/>
                </a:lnTo>
                <a:lnTo>
                  <a:pt x="1933" y="286"/>
                </a:lnTo>
                <a:lnTo>
                  <a:pt x="1906" y="299"/>
                </a:lnTo>
                <a:lnTo>
                  <a:pt x="1877" y="310"/>
                </a:lnTo>
                <a:lnTo>
                  <a:pt x="1849" y="324"/>
                </a:lnTo>
                <a:lnTo>
                  <a:pt x="1795" y="351"/>
                </a:lnTo>
                <a:lnTo>
                  <a:pt x="1742" y="382"/>
                </a:lnTo>
                <a:lnTo>
                  <a:pt x="1691" y="415"/>
                </a:lnTo>
                <a:lnTo>
                  <a:pt x="1642" y="450"/>
                </a:lnTo>
                <a:lnTo>
                  <a:pt x="1594" y="487"/>
                </a:lnTo>
                <a:lnTo>
                  <a:pt x="1548" y="527"/>
                </a:lnTo>
                <a:lnTo>
                  <a:pt x="1505" y="568"/>
                </a:lnTo>
                <a:lnTo>
                  <a:pt x="1463" y="612"/>
                </a:lnTo>
                <a:lnTo>
                  <a:pt x="1424" y="658"/>
                </a:lnTo>
                <a:lnTo>
                  <a:pt x="1386" y="705"/>
                </a:lnTo>
                <a:lnTo>
                  <a:pt x="1351" y="755"/>
                </a:lnTo>
                <a:lnTo>
                  <a:pt x="1319" y="806"/>
                </a:lnTo>
                <a:lnTo>
                  <a:pt x="1288" y="858"/>
                </a:lnTo>
                <a:lnTo>
                  <a:pt x="1260" y="913"/>
                </a:lnTo>
                <a:lnTo>
                  <a:pt x="1248" y="940"/>
                </a:lnTo>
                <a:lnTo>
                  <a:pt x="1235" y="969"/>
                </a:lnTo>
                <a:lnTo>
                  <a:pt x="1223" y="996"/>
                </a:lnTo>
                <a:lnTo>
                  <a:pt x="1213" y="1025"/>
                </a:lnTo>
                <a:lnTo>
                  <a:pt x="1202" y="1055"/>
                </a:lnTo>
                <a:lnTo>
                  <a:pt x="1193" y="1084"/>
                </a:lnTo>
                <a:lnTo>
                  <a:pt x="1184" y="1114"/>
                </a:lnTo>
                <a:lnTo>
                  <a:pt x="1176" y="1143"/>
                </a:lnTo>
                <a:lnTo>
                  <a:pt x="1168" y="1175"/>
                </a:lnTo>
                <a:lnTo>
                  <a:pt x="1162" y="1204"/>
                </a:lnTo>
                <a:lnTo>
                  <a:pt x="1156" y="1236"/>
                </a:lnTo>
                <a:lnTo>
                  <a:pt x="1151" y="1267"/>
                </a:lnTo>
                <a:lnTo>
                  <a:pt x="1146" y="1298"/>
                </a:lnTo>
                <a:lnTo>
                  <a:pt x="1142" y="1330"/>
                </a:lnTo>
                <a:lnTo>
                  <a:pt x="1140" y="1361"/>
                </a:lnTo>
                <a:lnTo>
                  <a:pt x="1138" y="1394"/>
                </a:lnTo>
                <a:lnTo>
                  <a:pt x="1137" y="1426"/>
                </a:lnTo>
                <a:lnTo>
                  <a:pt x="1136" y="1459"/>
                </a:lnTo>
                <a:lnTo>
                  <a:pt x="1137" y="1505"/>
                </a:lnTo>
                <a:lnTo>
                  <a:pt x="1140" y="1551"/>
                </a:lnTo>
                <a:lnTo>
                  <a:pt x="1143" y="1596"/>
                </a:lnTo>
                <a:lnTo>
                  <a:pt x="1148" y="1640"/>
                </a:lnTo>
                <a:lnTo>
                  <a:pt x="1156" y="1684"/>
                </a:lnTo>
                <a:lnTo>
                  <a:pt x="1163" y="1728"/>
                </a:lnTo>
                <a:lnTo>
                  <a:pt x="1173" y="1770"/>
                </a:lnTo>
                <a:lnTo>
                  <a:pt x="1184" y="1811"/>
                </a:lnTo>
                <a:lnTo>
                  <a:pt x="1197" y="1852"/>
                </a:lnTo>
                <a:lnTo>
                  <a:pt x="1211" y="1892"/>
                </a:lnTo>
                <a:lnTo>
                  <a:pt x="1227" y="1932"/>
                </a:lnTo>
                <a:lnTo>
                  <a:pt x="1243" y="1970"/>
                </a:lnTo>
                <a:lnTo>
                  <a:pt x="1262" y="2009"/>
                </a:lnTo>
                <a:lnTo>
                  <a:pt x="1280" y="2046"/>
                </a:lnTo>
                <a:lnTo>
                  <a:pt x="1301" y="2083"/>
                </a:lnTo>
                <a:lnTo>
                  <a:pt x="1323" y="2119"/>
                </a:lnTo>
                <a:lnTo>
                  <a:pt x="1346" y="2154"/>
                </a:lnTo>
                <a:lnTo>
                  <a:pt x="1370" y="2187"/>
                </a:lnTo>
                <a:lnTo>
                  <a:pt x="1396" y="2221"/>
                </a:lnTo>
                <a:lnTo>
                  <a:pt x="1422" y="2254"/>
                </a:lnTo>
                <a:lnTo>
                  <a:pt x="1450" y="2286"/>
                </a:lnTo>
                <a:lnTo>
                  <a:pt x="1478" y="2317"/>
                </a:lnTo>
                <a:lnTo>
                  <a:pt x="1509" y="2348"/>
                </a:lnTo>
                <a:lnTo>
                  <a:pt x="1541" y="2377"/>
                </a:lnTo>
                <a:lnTo>
                  <a:pt x="1572" y="2405"/>
                </a:lnTo>
                <a:lnTo>
                  <a:pt x="1605" y="2434"/>
                </a:lnTo>
                <a:lnTo>
                  <a:pt x="1640" y="2461"/>
                </a:lnTo>
                <a:lnTo>
                  <a:pt x="1675" y="2487"/>
                </a:lnTo>
                <a:lnTo>
                  <a:pt x="1711" y="2512"/>
                </a:lnTo>
                <a:lnTo>
                  <a:pt x="1749" y="2537"/>
                </a:lnTo>
                <a:lnTo>
                  <a:pt x="1786" y="2561"/>
                </a:lnTo>
                <a:lnTo>
                  <a:pt x="1826" y="2583"/>
                </a:lnTo>
                <a:lnTo>
                  <a:pt x="1826" y="3271"/>
                </a:lnTo>
                <a:lnTo>
                  <a:pt x="1627" y="3271"/>
                </a:lnTo>
                <a:close/>
                <a:moveTo>
                  <a:pt x="1827" y="3841"/>
                </a:moveTo>
                <a:lnTo>
                  <a:pt x="1826" y="4301"/>
                </a:lnTo>
                <a:lnTo>
                  <a:pt x="2204" y="4564"/>
                </a:lnTo>
                <a:lnTo>
                  <a:pt x="2591" y="4564"/>
                </a:lnTo>
                <a:lnTo>
                  <a:pt x="2949" y="4315"/>
                </a:lnTo>
                <a:lnTo>
                  <a:pt x="1827" y="3841"/>
                </a:lnTo>
                <a:close/>
                <a:moveTo>
                  <a:pt x="1661" y="3470"/>
                </a:moveTo>
                <a:lnTo>
                  <a:pt x="2970" y="4028"/>
                </a:lnTo>
                <a:lnTo>
                  <a:pt x="2970" y="3920"/>
                </a:lnTo>
                <a:lnTo>
                  <a:pt x="1916" y="3470"/>
                </a:lnTo>
                <a:lnTo>
                  <a:pt x="3170" y="3470"/>
                </a:lnTo>
                <a:lnTo>
                  <a:pt x="3170" y="4406"/>
                </a:lnTo>
                <a:lnTo>
                  <a:pt x="2653" y="4763"/>
                </a:lnTo>
                <a:lnTo>
                  <a:pt x="2142" y="4763"/>
                </a:lnTo>
                <a:lnTo>
                  <a:pt x="1625" y="4406"/>
                </a:lnTo>
                <a:lnTo>
                  <a:pt x="1629" y="3470"/>
                </a:lnTo>
                <a:lnTo>
                  <a:pt x="1661" y="3470"/>
                </a:lnTo>
                <a:close/>
                <a:moveTo>
                  <a:pt x="2620" y="2471"/>
                </a:moveTo>
                <a:lnTo>
                  <a:pt x="2886" y="1072"/>
                </a:lnTo>
                <a:lnTo>
                  <a:pt x="2770" y="1072"/>
                </a:lnTo>
                <a:lnTo>
                  <a:pt x="2770" y="973"/>
                </a:lnTo>
                <a:lnTo>
                  <a:pt x="3007" y="973"/>
                </a:lnTo>
                <a:lnTo>
                  <a:pt x="2719" y="2490"/>
                </a:lnTo>
                <a:lnTo>
                  <a:pt x="2620" y="2471"/>
                </a:lnTo>
                <a:close/>
                <a:moveTo>
                  <a:pt x="3860" y="2201"/>
                </a:moveTo>
                <a:lnTo>
                  <a:pt x="4518" y="2581"/>
                </a:lnTo>
                <a:lnTo>
                  <a:pt x="4419" y="2754"/>
                </a:lnTo>
                <a:lnTo>
                  <a:pt x="3758" y="2372"/>
                </a:lnTo>
                <a:lnTo>
                  <a:pt x="3785" y="2330"/>
                </a:lnTo>
                <a:lnTo>
                  <a:pt x="3811" y="2288"/>
                </a:lnTo>
                <a:lnTo>
                  <a:pt x="3836" y="2244"/>
                </a:lnTo>
                <a:lnTo>
                  <a:pt x="3860" y="2201"/>
                </a:lnTo>
                <a:close/>
                <a:moveTo>
                  <a:pt x="371" y="186"/>
                </a:moveTo>
                <a:lnTo>
                  <a:pt x="1008" y="553"/>
                </a:lnTo>
                <a:lnTo>
                  <a:pt x="981" y="595"/>
                </a:lnTo>
                <a:lnTo>
                  <a:pt x="957" y="639"/>
                </a:lnTo>
                <a:lnTo>
                  <a:pt x="933" y="683"/>
                </a:lnTo>
                <a:lnTo>
                  <a:pt x="910" y="727"/>
                </a:lnTo>
                <a:lnTo>
                  <a:pt x="272" y="359"/>
                </a:lnTo>
                <a:lnTo>
                  <a:pt x="371" y="186"/>
                </a:lnTo>
                <a:close/>
                <a:moveTo>
                  <a:pt x="1035" y="2370"/>
                </a:moveTo>
                <a:lnTo>
                  <a:pt x="371" y="2754"/>
                </a:lnTo>
                <a:lnTo>
                  <a:pt x="272" y="2581"/>
                </a:lnTo>
                <a:lnTo>
                  <a:pt x="933" y="2200"/>
                </a:lnTo>
                <a:lnTo>
                  <a:pt x="957" y="2243"/>
                </a:lnTo>
                <a:lnTo>
                  <a:pt x="981" y="2287"/>
                </a:lnTo>
                <a:lnTo>
                  <a:pt x="1008" y="2329"/>
                </a:lnTo>
                <a:lnTo>
                  <a:pt x="1035" y="2370"/>
                </a:lnTo>
                <a:close/>
                <a:moveTo>
                  <a:pt x="4518" y="359"/>
                </a:moveTo>
                <a:lnTo>
                  <a:pt x="3882" y="726"/>
                </a:lnTo>
                <a:lnTo>
                  <a:pt x="3860" y="681"/>
                </a:lnTo>
                <a:lnTo>
                  <a:pt x="3836" y="638"/>
                </a:lnTo>
                <a:lnTo>
                  <a:pt x="3811" y="594"/>
                </a:lnTo>
                <a:lnTo>
                  <a:pt x="3785" y="552"/>
                </a:lnTo>
                <a:lnTo>
                  <a:pt x="4419" y="186"/>
                </a:lnTo>
                <a:lnTo>
                  <a:pt x="4518" y="359"/>
                </a:lnTo>
                <a:close/>
                <a:moveTo>
                  <a:pt x="753" y="1569"/>
                </a:moveTo>
                <a:lnTo>
                  <a:pt x="0" y="1569"/>
                </a:lnTo>
                <a:lnTo>
                  <a:pt x="0" y="1370"/>
                </a:lnTo>
                <a:lnTo>
                  <a:pt x="750" y="1370"/>
                </a:lnTo>
                <a:lnTo>
                  <a:pt x="749" y="1405"/>
                </a:lnTo>
                <a:lnTo>
                  <a:pt x="749" y="1441"/>
                </a:lnTo>
                <a:lnTo>
                  <a:pt x="750" y="1506"/>
                </a:lnTo>
                <a:lnTo>
                  <a:pt x="753" y="1569"/>
                </a:lnTo>
                <a:close/>
                <a:moveTo>
                  <a:pt x="4790" y="1569"/>
                </a:moveTo>
                <a:lnTo>
                  <a:pt x="4040" y="1569"/>
                </a:lnTo>
                <a:lnTo>
                  <a:pt x="4044" y="1506"/>
                </a:lnTo>
                <a:lnTo>
                  <a:pt x="4045" y="1441"/>
                </a:lnTo>
                <a:lnTo>
                  <a:pt x="4044" y="1405"/>
                </a:lnTo>
                <a:lnTo>
                  <a:pt x="4043" y="1370"/>
                </a:lnTo>
                <a:lnTo>
                  <a:pt x="4790" y="1370"/>
                </a:lnTo>
                <a:lnTo>
                  <a:pt x="4790" y="1569"/>
                </a:lnTo>
                <a:close/>
              </a:path>
            </a:pathLst>
          </a:custGeom>
          <a:solidFill>
            <a:schemeClr val="tx2"/>
          </a:solidFill>
          <a:ln w="9525">
            <a:noFill/>
            <a:round/>
            <a:headEnd/>
            <a:tailEnd/>
          </a:ln>
        </p:spPr>
        <p:txBody>
          <a:bodyPr vert="horz" wrap="square" lIns="91440" tIns="45720" rIns="91440" bIns="45720" anchor="t"/>
          <a:lstStyle/>
          <a:p>
            <a:pPr defTabSz="914077"/>
            <a:endParaRPr lang="de-DE">
              <a:solidFill>
                <a:srgbClr val="FFFFFF"/>
              </a:solidFill>
            </a:endParaRPr>
          </a:p>
        </p:txBody>
      </p:sp>
      <p:graphicFrame>
        <p:nvGraphicFramePr>
          <p:cNvPr id="19" name="Diagram 18"/>
          <p:cNvGraphicFramePr/>
          <p:nvPr>
            <p:extLst>
              <p:ext uri="{D42A27DB-BD31-4B8C-83A1-F6EECF244321}">
                <p14:modId xmlns:p14="http://schemas.microsoft.com/office/powerpoint/2010/main" val="3264385319"/>
              </p:ext>
            </p:extLst>
          </p:nvPr>
        </p:nvGraphicFramePr>
        <p:xfrm>
          <a:off x="5324476" y="1333500"/>
          <a:ext cx="4838780" cy="526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Diagram 20"/>
          <p:cNvGraphicFramePr/>
          <p:nvPr>
            <p:extLst>
              <p:ext uri="{D42A27DB-BD31-4B8C-83A1-F6EECF244321}">
                <p14:modId xmlns:p14="http://schemas.microsoft.com/office/powerpoint/2010/main" val="1767485419"/>
              </p:ext>
            </p:extLst>
          </p:nvPr>
        </p:nvGraphicFramePr>
        <p:xfrm>
          <a:off x="342900" y="1409700"/>
          <a:ext cx="4562475" cy="50958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0539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844" r="13525"/>
          <a:stretch/>
        </p:blipFill>
        <p:spPr>
          <a:xfrm>
            <a:off x="5348287" y="0"/>
            <a:ext cx="5354685" cy="7589838"/>
          </a:xfrm>
          <a:prstGeom prst="rect">
            <a:avLst/>
          </a:prstGeom>
        </p:spPr>
      </p:pic>
      <p:sp>
        <p:nvSpPr>
          <p:cNvPr id="13" name="TextBox 12"/>
          <p:cNvSpPr txBox="1"/>
          <p:nvPr/>
        </p:nvSpPr>
        <p:spPr>
          <a:xfrm>
            <a:off x="1107462" y="2916682"/>
            <a:ext cx="3236592" cy="1526572"/>
          </a:xfrm>
          <a:prstGeom prst="rect">
            <a:avLst/>
          </a:prstGeom>
          <a:noFill/>
        </p:spPr>
        <p:txBody>
          <a:bodyPr wrap="none" lIns="0" tIns="36576" rIns="0" bIns="0" rtlCol="0">
            <a:spAutoFit/>
          </a:bodyPr>
          <a:lstStyle/>
          <a:p>
            <a:pPr algn="ctr">
              <a:lnSpc>
                <a:spcPct val="85000"/>
              </a:lnSpc>
              <a:spcAft>
                <a:spcPts val="600"/>
              </a:spcAft>
              <a:buClr>
                <a:srgbClr val="FFE600"/>
              </a:buClr>
              <a:buSzPct val="70000"/>
            </a:pPr>
            <a:r>
              <a:rPr lang="en-US" sz="5400" b="1" dirty="0" smtClean="0">
                <a:solidFill>
                  <a:schemeClr val="bg1"/>
                </a:solidFill>
                <a:latin typeface="EYInterstate" panose="02000503020000020004" pitchFamily="2" charset="0"/>
              </a:rPr>
              <a:t>Proposed </a:t>
            </a:r>
          </a:p>
          <a:p>
            <a:pPr algn="ctr">
              <a:lnSpc>
                <a:spcPct val="85000"/>
              </a:lnSpc>
              <a:spcAft>
                <a:spcPts val="600"/>
              </a:spcAft>
              <a:buClr>
                <a:srgbClr val="FFE600"/>
              </a:buClr>
              <a:buSzPct val="70000"/>
            </a:pPr>
            <a:r>
              <a:rPr lang="en-US" sz="5400" b="1" dirty="0" smtClean="0">
                <a:solidFill>
                  <a:schemeClr val="bg1"/>
                </a:solidFill>
                <a:latin typeface="EYInterstate" panose="02000503020000020004" pitchFamily="2" charset="0"/>
              </a:rPr>
              <a:t>Solution</a:t>
            </a:r>
            <a:endParaRPr lang="en-IN" sz="5400" b="1" dirty="0" err="1" smtClean="0">
              <a:solidFill>
                <a:schemeClr val="bg1"/>
              </a:solidFill>
              <a:latin typeface="EYInterstate" panose="02000503020000020004" pitchFamily="2" charset="0"/>
            </a:endParaRPr>
          </a:p>
        </p:txBody>
      </p:sp>
      <p:sp>
        <p:nvSpPr>
          <p:cNvPr id="4" name="Rectangle 3"/>
          <p:cNvSpPr/>
          <p:nvPr/>
        </p:nvSpPr>
        <p:spPr>
          <a:xfrm>
            <a:off x="1588" y="6557440"/>
            <a:ext cx="5346700" cy="646331"/>
          </a:xfrm>
          <a:prstGeom prst="rect">
            <a:avLst/>
          </a:prstGeom>
        </p:spPr>
        <p:txBody>
          <a:bodyPr>
            <a:spAutoFit/>
          </a:bodyPr>
          <a:lstStyle/>
          <a:p>
            <a:pPr algn="ctr" fontAlgn="base">
              <a:spcBef>
                <a:spcPct val="0"/>
              </a:spcBef>
              <a:spcAft>
                <a:spcPct val="0"/>
              </a:spcAft>
            </a:pPr>
            <a:r>
              <a:rPr lang="en-US" i="1" noProof="1">
                <a:solidFill>
                  <a:srgbClr val="646464"/>
                </a:solidFill>
                <a:latin typeface="EYInterstate" panose="02000503020000020004" pitchFamily="2" charset="0"/>
              </a:rPr>
              <a:t>We would provide solution </a:t>
            </a:r>
            <a:r>
              <a:rPr lang="en-US" i="1" noProof="1" smtClean="0">
                <a:solidFill>
                  <a:srgbClr val="646464"/>
                </a:solidFill>
                <a:latin typeface="EYInterstate" panose="02000503020000020004" pitchFamily="2" charset="0"/>
              </a:rPr>
              <a:t>through </a:t>
            </a:r>
            <a:r>
              <a:rPr lang="en-US" i="1" noProof="1">
                <a:solidFill>
                  <a:srgbClr val="646464"/>
                </a:solidFill>
                <a:latin typeface="EYInterstate" panose="02000503020000020004" pitchFamily="2" charset="0"/>
              </a:rPr>
              <a:t>various frameworks </a:t>
            </a:r>
            <a:r>
              <a:rPr lang="en-US" i="1" noProof="1" smtClean="0">
                <a:solidFill>
                  <a:srgbClr val="646464"/>
                </a:solidFill>
                <a:latin typeface="EYInterstate" panose="02000503020000020004" pitchFamily="2" charset="0"/>
              </a:rPr>
              <a:t>of Agile methodlogy</a:t>
            </a:r>
            <a:endParaRPr lang="en-US" i="1" noProof="1">
              <a:solidFill>
                <a:srgbClr val="646464"/>
              </a:solidFill>
              <a:latin typeface="EYInterstate" panose="02000503020000020004" pitchFamily="2" charset="0"/>
            </a:endParaRPr>
          </a:p>
        </p:txBody>
      </p:sp>
    </p:spTree>
    <p:extLst>
      <p:ext uri="{BB962C8B-B14F-4D97-AF65-F5344CB8AC3E}">
        <p14:creationId xmlns:p14="http://schemas.microsoft.com/office/powerpoint/2010/main" val="218793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Y_Presentation_Regular_Print">
  <a:themeElements>
    <a:clrScheme name="Custom 2">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19717</TotalTime>
  <Words>790</Words>
  <Application>Microsoft Office PowerPoint</Application>
  <PresentationFormat>Custom</PresentationFormat>
  <Paragraphs>150</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EYInterstate Regular</vt:lpstr>
      <vt:lpstr>Wingdings</vt:lpstr>
      <vt:lpstr>EYInterstate Light</vt:lpstr>
      <vt:lpstr>Calibri</vt:lpstr>
      <vt:lpstr>Segoe UI</vt:lpstr>
      <vt:lpstr>EYInterstate</vt:lpstr>
      <vt:lpstr>Times New Roman</vt:lpstr>
      <vt:lpstr>EY_Presentation_Regular_Print</vt:lpstr>
      <vt:lpstr>CM Dashboard  Arunachal Pradesh</vt:lpstr>
      <vt:lpstr>PowerPoint Presentation</vt:lpstr>
      <vt:lpstr>PowerPoint Presentation</vt:lpstr>
      <vt:lpstr>PowerPoint Presentation</vt:lpstr>
      <vt:lpstr>Right Experience</vt:lpstr>
      <vt:lpstr>Project Vision</vt:lpstr>
      <vt:lpstr>Project Objectives</vt:lpstr>
      <vt:lpstr>Identified Departments for CM Dashboard</vt:lpstr>
      <vt:lpstr>PowerPoint Presentation</vt:lpstr>
      <vt:lpstr>Solution Architecture &amp; Design</vt:lpstr>
      <vt:lpstr>Thank You</vt:lpstr>
    </vt:vector>
  </TitlesOfParts>
  <Company>Ernst &amp; Young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Laura Lenz</dc:creator>
  <cp:lastModifiedBy>Sanmarga Banerjee</cp:lastModifiedBy>
  <cp:revision>1265</cp:revision>
  <cp:lastPrinted>2017-09-19T17:09:49Z</cp:lastPrinted>
  <dcterms:created xsi:type="dcterms:W3CDTF">2013-03-29T21:33:05Z</dcterms:created>
  <dcterms:modified xsi:type="dcterms:W3CDTF">2018-04-15T04:21:53Z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1912124</vt:lpwstr>
  </property>
  <property fmtid="{D5CDD505-2E9C-101B-9397-08002B2CF9AE}" name="NXPowerLiteSettings" pid="3">
    <vt:lpwstr>C7000400038000</vt:lpwstr>
  </property>
  <property fmtid="{D5CDD505-2E9C-101B-9397-08002B2CF9AE}" name="NXPowerLiteVersion" pid="4">
    <vt:lpwstr>S8.2.1</vt:lpwstr>
  </property>
</Properties>
</file>